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57"/>
  </p:notesMasterIdLst>
  <p:handoutMasterIdLst>
    <p:handoutMasterId r:id="rId58"/>
  </p:handoutMasterIdLst>
  <p:sldIdLst>
    <p:sldId id="1519" r:id="rId5"/>
    <p:sldId id="1520" r:id="rId6"/>
    <p:sldId id="1549" r:id="rId7"/>
    <p:sldId id="1618" r:id="rId8"/>
    <p:sldId id="1650" r:id="rId9"/>
    <p:sldId id="1613" r:id="rId10"/>
    <p:sldId id="1614" r:id="rId11"/>
    <p:sldId id="1615" r:id="rId12"/>
    <p:sldId id="1595" r:id="rId13"/>
    <p:sldId id="1601" r:id="rId14"/>
    <p:sldId id="1593" r:id="rId15"/>
    <p:sldId id="1607" r:id="rId16"/>
    <p:sldId id="1611" r:id="rId17"/>
    <p:sldId id="1599" r:id="rId18"/>
    <p:sldId id="1608" r:id="rId19"/>
    <p:sldId id="1602" r:id="rId20"/>
    <p:sldId id="1603" r:id="rId21"/>
    <p:sldId id="1604" r:id="rId22"/>
    <p:sldId id="1605" r:id="rId23"/>
    <p:sldId id="1606" r:id="rId24"/>
    <p:sldId id="1609" r:id="rId25"/>
    <p:sldId id="1610" r:id="rId26"/>
    <p:sldId id="1620" r:id="rId27"/>
    <p:sldId id="1623" r:id="rId28"/>
    <p:sldId id="1622" r:id="rId29"/>
    <p:sldId id="1624" r:id="rId30"/>
    <p:sldId id="1625" r:id="rId31"/>
    <p:sldId id="1626" r:id="rId32"/>
    <p:sldId id="1627" r:id="rId33"/>
    <p:sldId id="1628" r:id="rId34"/>
    <p:sldId id="1630" r:id="rId35"/>
    <p:sldId id="1632" r:id="rId36"/>
    <p:sldId id="1629" r:id="rId37"/>
    <p:sldId id="1631" r:id="rId38"/>
    <p:sldId id="1648" r:id="rId39"/>
    <p:sldId id="1633" r:id="rId40"/>
    <p:sldId id="1635" r:id="rId41"/>
    <p:sldId id="1636" r:id="rId42"/>
    <p:sldId id="1638" r:id="rId43"/>
    <p:sldId id="1634" r:id="rId44"/>
    <p:sldId id="1639" r:id="rId45"/>
    <p:sldId id="1640" r:id="rId46"/>
    <p:sldId id="1641" r:id="rId47"/>
    <p:sldId id="1643" r:id="rId48"/>
    <p:sldId id="1644" r:id="rId49"/>
    <p:sldId id="1647" r:id="rId50"/>
    <p:sldId id="1646" r:id="rId51"/>
    <p:sldId id="1645" r:id="rId52"/>
    <p:sldId id="1649" r:id="rId53"/>
    <p:sldId id="1616" r:id="rId54"/>
    <p:sldId id="1527" r:id="rId55"/>
    <p:sldId id="1532" r:id="rId5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0252C9D-1D6B-42F9-BA63-F39DC4D8B635}">
          <p14:sldIdLst/>
        </p14:section>
        <p14:section name="White Template" id="{A073DAE3-B461-442F-A3D3-6642BD875E45}">
          <p14:sldIdLst>
            <p14:sldId id="1519"/>
            <p14:sldId id="1520"/>
            <p14:sldId id="1549"/>
            <p14:sldId id="1618"/>
            <p14:sldId id="1650"/>
            <p14:sldId id="1613"/>
            <p14:sldId id="1614"/>
            <p14:sldId id="1615"/>
            <p14:sldId id="1595"/>
            <p14:sldId id="1601"/>
            <p14:sldId id="1593"/>
            <p14:sldId id="1607"/>
            <p14:sldId id="1611"/>
            <p14:sldId id="1599"/>
            <p14:sldId id="1608"/>
            <p14:sldId id="1602"/>
            <p14:sldId id="1603"/>
            <p14:sldId id="1604"/>
            <p14:sldId id="1605"/>
            <p14:sldId id="1606"/>
            <p14:sldId id="1609"/>
            <p14:sldId id="1610"/>
            <p14:sldId id="1620"/>
            <p14:sldId id="1623"/>
            <p14:sldId id="1622"/>
            <p14:sldId id="1624"/>
            <p14:sldId id="1625"/>
            <p14:sldId id="1626"/>
            <p14:sldId id="1627"/>
            <p14:sldId id="1628"/>
            <p14:sldId id="1630"/>
            <p14:sldId id="1632"/>
            <p14:sldId id="1629"/>
            <p14:sldId id="1631"/>
            <p14:sldId id="1648"/>
            <p14:sldId id="1633"/>
            <p14:sldId id="1635"/>
            <p14:sldId id="1636"/>
            <p14:sldId id="1638"/>
            <p14:sldId id="1634"/>
            <p14:sldId id="1639"/>
            <p14:sldId id="1640"/>
            <p14:sldId id="1641"/>
            <p14:sldId id="1643"/>
            <p14:sldId id="1644"/>
            <p14:sldId id="1647"/>
            <p14:sldId id="1646"/>
            <p14:sldId id="1645"/>
            <p14:sldId id="1649"/>
            <p14:sldId id="1616"/>
            <p14:sldId id="1527"/>
            <p14:sldId id="1532"/>
          </p14:sldIdLst>
        </p14:section>
        <p14:section name="Dark Gray template" id="{BB00CB64-77A4-4BA9-B0A0-EF2154DA3071}">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737373"/>
    <a:srgbClr val="FFFFFF"/>
    <a:srgbClr val="000000"/>
    <a:srgbClr val="D83B01"/>
    <a:srgbClr val="353535"/>
    <a:srgbClr val="0078D7"/>
    <a:srgbClr val="FF8C00"/>
    <a:srgbClr val="FFB900"/>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67E13-ADD8-4DC3-A625-5D53E21B1399}" v="38" dt="2018-04-23T09:27:02.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2148" autoAdjust="0"/>
  </p:normalViewPr>
  <p:slideViewPr>
    <p:cSldViewPr>
      <p:cViewPr varScale="1">
        <p:scale>
          <a:sx n="82" d="100"/>
          <a:sy n="82" d="100"/>
        </p:scale>
        <p:origin x="834" y="6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63" d="100"/>
          <a:sy n="63" d="100"/>
        </p:scale>
        <p:origin x="31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 Obersnu" userId="b5cbaf13-b644-4632-b253-ab9db275321a" providerId="ADAL" clId="{B9E67E13-ADD8-4DC3-A625-5D53E21B1399}"/>
    <pc:docChg chg="undo custSel modSld">
      <pc:chgData name="Luka Obersnu" userId="b5cbaf13-b644-4632-b253-ab9db275321a" providerId="ADAL" clId="{B9E67E13-ADD8-4DC3-A625-5D53E21B1399}" dt="2018-04-23T09:27:02.588" v="37"/>
      <pc:docMkLst>
        <pc:docMk/>
      </pc:docMkLst>
      <pc:sldChg chg="modSp">
        <pc:chgData name="Luka Obersnu" userId="b5cbaf13-b644-4632-b253-ab9db275321a" providerId="ADAL" clId="{B9E67E13-ADD8-4DC3-A625-5D53E21B1399}" dt="2018-04-19T17:52:24.488" v="19" actId="20577"/>
        <pc:sldMkLst>
          <pc:docMk/>
          <pc:sldMk cId="1005736665" sldId="1519"/>
        </pc:sldMkLst>
        <pc:spChg chg="mod">
          <ac:chgData name="Luka Obersnu" userId="b5cbaf13-b644-4632-b253-ab9db275321a" providerId="ADAL" clId="{B9E67E13-ADD8-4DC3-A625-5D53E21B1399}" dt="2018-04-19T17:52:24.488" v="19" actId="20577"/>
          <ac:spMkLst>
            <pc:docMk/>
            <pc:sldMk cId="1005736665" sldId="1519"/>
            <ac:spMk id="4" creationId="{00000000-0000-0000-0000-000000000000}"/>
          </ac:spMkLst>
        </pc:spChg>
        <pc:spChg chg="mod">
          <ac:chgData name="Luka Obersnu" userId="b5cbaf13-b644-4632-b253-ab9db275321a" providerId="ADAL" clId="{B9E67E13-ADD8-4DC3-A625-5D53E21B1399}" dt="2018-04-19T17:52:10.785" v="11" actId="6549"/>
          <ac:spMkLst>
            <pc:docMk/>
            <pc:sldMk cId="1005736665" sldId="1519"/>
            <ac:spMk id="5" creationId="{00000000-0000-0000-0000-000000000000}"/>
          </ac:spMkLst>
        </pc:spChg>
      </pc:sldChg>
      <pc:sldChg chg="modSp">
        <pc:chgData name="Luka Obersnu" userId="b5cbaf13-b644-4632-b253-ab9db275321a" providerId="ADAL" clId="{B9E67E13-ADD8-4DC3-A625-5D53E21B1399}" dt="2018-04-19T17:52:05.738" v="10" actId="6549"/>
        <pc:sldMkLst>
          <pc:docMk/>
          <pc:sldMk cId="3791138055" sldId="1520"/>
        </pc:sldMkLst>
        <pc:spChg chg="mod">
          <ac:chgData name="Luka Obersnu" userId="b5cbaf13-b644-4632-b253-ab9db275321a" providerId="ADAL" clId="{B9E67E13-ADD8-4DC3-A625-5D53E21B1399}" dt="2018-04-19T17:52:05.738" v="10" actId="6549"/>
          <ac:spMkLst>
            <pc:docMk/>
            <pc:sldMk cId="3791138055" sldId="1520"/>
            <ac:spMk id="5" creationId="{00000000-0000-0000-0000-000000000000}"/>
          </ac:spMkLst>
        </pc:spChg>
      </pc:sldChg>
      <pc:sldChg chg="addSp delSp modSp addAnim delAnim">
        <pc:chgData name="Luka Obersnu" userId="b5cbaf13-b644-4632-b253-ab9db275321a" providerId="ADAL" clId="{B9E67E13-ADD8-4DC3-A625-5D53E21B1399}" dt="2018-04-23T09:26:37.100" v="31" actId="1076"/>
        <pc:sldMkLst>
          <pc:docMk/>
          <pc:sldMk cId="884182815" sldId="1601"/>
        </pc:sldMkLst>
        <pc:picChg chg="add del mod">
          <ac:chgData name="Luka Obersnu" userId="b5cbaf13-b644-4632-b253-ab9db275321a" providerId="ADAL" clId="{B9E67E13-ADD8-4DC3-A625-5D53E21B1399}" dt="2018-04-23T09:25:25.689" v="27" actId="478"/>
          <ac:picMkLst>
            <pc:docMk/>
            <pc:sldMk cId="884182815" sldId="1601"/>
            <ac:picMk id="3" creationId="{47C97031-7BCA-4220-B6C2-9D7902932504}"/>
          </ac:picMkLst>
        </pc:picChg>
        <pc:picChg chg="add mod">
          <ac:chgData name="Luka Obersnu" userId="b5cbaf13-b644-4632-b253-ab9db275321a" providerId="ADAL" clId="{B9E67E13-ADD8-4DC3-A625-5D53E21B1399}" dt="2018-04-23T09:26:37.100" v="31" actId="1076"/>
          <ac:picMkLst>
            <pc:docMk/>
            <pc:sldMk cId="884182815" sldId="1601"/>
            <ac:picMk id="3" creationId="{74F7A357-207C-467A-B3C0-EFCF72EEE833}"/>
          </ac:picMkLst>
        </pc:picChg>
        <pc:picChg chg="add del">
          <ac:chgData name="Luka Obersnu" userId="b5cbaf13-b644-4632-b253-ab9db275321a" providerId="ADAL" clId="{B9E67E13-ADD8-4DC3-A625-5D53E21B1399}" dt="2018-04-23T09:26:30.081" v="29" actId="478"/>
          <ac:picMkLst>
            <pc:docMk/>
            <pc:sldMk cId="884182815" sldId="1601"/>
            <ac:picMk id="4" creationId="{6BB31FED-B7FE-4D9F-B729-AE2E406740C5}"/>
          </ac:picMkLst>
        </pc:picChg>
      </pc:sldChg>
      <pc:sldChg chg="addSp delSp delAnim">
        <pc:chgData name="Luka Obersnu" userId="b5cbaf13-b644-4632-b253-ab9db275321a" providerId="ADAL" clId="{B9E67E13-ADD8-4DC3-A625-5D53E21B1399}" dt="2018-04-23T09:27:02.588" v="37"/>
        <pc:sldMkLst>
          <pc:docMk/>
          <pc:sldMk cId="873730566" sldId="1604"/>
        </pc:sldMkLst>
        <pc:grpChg chg="del">
          <ac:chgData name="Luka Obersnu" userId="b5cbaf13-b644-4632-b253-ab9db275321a" providerId="ADAL" clId="{B9E67E13-ADD8-4DC3-A625-5D53E21B1399}" dt="2018-04-23T09:27:00.015" v="35" actId="478"/>
          <ac:grpSpMkLst>
            <pc:docMk/>
            <pc:sldMk cId="873730566" sldId="1604"/>
            <ac:grpSpMk id="22" creationId="{241F43CD-FE14-4581-82CD-102215605DCE}"/>
          </ac:grpSpMkLst>
        </pc:grpChg>
        <pc:picChg chg="add">
          <ac:chgData name="Luka Obersnu" userId="b5cbaf13-b644-4632-b253-ab9db275321a" providerId="ADAL" clId="{B9E67E13-ADD8-4DC3-A625-5D53E21B1399}" dt="2018-04-23T09:27:02.588" v="37"/>
          <ac:picMkLst>
            <pc:docMk/>
            <pc:sldMk cId="873730566" sldId="1604"/>
            <ac:picMk id="3" creationId="{2DF4FC03-A91E-47E5-A784-E3BF38408042}"/>
          </ac:picMkLst>
        </pc:picChg>
        <pc:picChg chg="del">
          <ac:chgData name="Luka Obersnu" userId="b5cbaf13-b644-4632-b253-ab9db275321a" providerId="ADAL" clId="{B9E67E13-ADD8-4DC3-A625-5D53E21B1399}" dt="2018-04-23T09:27:00.953" v="36" actId="478"/>
          <ac:picMkLst>
            <pc:docMk/>
            <pc:sldMk cId="873730566" sldId="1604"/>
            <ac:picMk id="17" creationId="{CE7D7ECD-D505-44B3-99E8-6098CAA97197}"/>
          </ac:picMkLst>
        </pc:picChg>
        <pc:picChg chg="del">
          <ac:chgData name="Luka Obersnu" userId="b5cbaf13-b644-4632-b253-ab9db275321a" providerId="ADAL" clId="{B9E67E13-ADD8-4DC3-A625-5D53E21B1399}" dt="2018-04-23T09:26:56.345" v="32" actId="478"/>
          <ac:picMkLst>
            <pc:docMk/>
            <pc:sldMk cId="873730566" sldId="1604"/>
            <ac:picMk id="18" creationId="{6B5229A9-4BC1-4D01-824D-D631ADE35C42}"/>
          </ac:picMkLst>
        </pc:picChg>
        <pc:picChg chg="del">
          <ac:chgData name="Luka Obersnu" userId="b5cbaf13-b644-4632-b253-ab9db275321a" providerId="ADAL" clId="{B9E67E13-ADD8-4DC3-A625-5D53E21B1399}" dt="2018-04-23T09:26:59.282" v="34" actId="478"/>
          <ac:picMkLst>
            <pc:docMk/>
            <pc:sldMk cId="873730566" sldId="1604"/>
            <ac:picMk id="21" creationId="{445C945A-108C-4645-B4D1-398341879837}"/>
          </ac:picMkLst>
        </pc:picChg>
        <pc:picChg chg="del">
          <ac:chgData name="Luka Obersnu" userId="b5cbaf13-b644-4632-b253-ab9db275321a" providerId="ADAL" clId="{B9E67E13-ADD8-4DC3-A625-5D53E21B1399}" dt="2018-04-23T09:26:58.564" v="33" actId="478"/>
          <ac:picMkLst>
            <pc:docMk/>
            <pc:sldMk cId="873730566" sldId="1604"/>
            <ac:picMk id="25" creationId="{2C2BC49A-130C-4782-9324-8127D0F82637}"/>
          </ac:picMkLst>
        </pc:picChg>
      </pc:sldChg>
      <pc:sldChg chg="modSp modAnim">
        <pc:chgData name="Luka Obersnu" userId="b5cbaf13-b644-4632-b253-ab9db275321a" providerId="ADAL" clId="{B9E67E13-ADD8-4DC3-A625-5D53E21B1399}" dt="2018-04-19T13:58:16.657" v="9" actId="14100"/>
        <pc:sldMkLst>
          <pc:docMk/>
          <pc:sldMk cId="3738100835" sldId="1624"/>
        </pc:sldMkLst>
        <pc:spChg chg="mod">
          <ac:chgData name="Luka Obersnu" userId="b5cbaf13-b644-4632-b253-ab9db275321a" providerId="ADAL" clId="{B9E67E13-ADD8-4DC3-A625-5D53E21B1399}" dt="2018-04-19T13:58:16.657" v="9" actId="14100"/>
          <ac:spMkLst>
            <pc:docMk/>
            <pc:sldMk cId="3738100835" sldId="1624"/>
            <ac:spMk id="3" creationId="{F3285907-5785-499F-8D57-DCD3C263194A}"/>
          </ac:spMkLst>
        </pc:spChg>
      </pc:sldChg>
      <pc:sldChg chg="modTransition">
        <pc:chgData name="Luka Obersnu" userId="b5cbaf13-b644-4632-b253-ab9db275321a" providerId="ADAL" clId="{B9E67E13-ADD8-4DC3-A625-5D53E21B1399}" dt="2018-04-19T17:52:45.269" v="20" actId="478"/>
        <pc:sldMkLst>
          <pc:docMk/>
          <pc:sldMk cId="3592257270" sldId="1650"/>
        </pc:sldMkLst>
      </pc:sldChg>
    </pc:docChg>
  </pc:docChgLst>
  <pc:docChgLst>
    <pc:chgData name="Luka Obersnu" userId="b5cbaf13-b644-4632-b253-ab9db275321a" providerId="ADAL" clId="{BA1E9E9F-EDD3-4860-9689-F33652A522B6}"/>
    <pc:docChg chg="undo custSel addSld delSld modSld sldOrd modSection">
      <pc:chgData name="Luka Obersnu" userId="b5cbaf13-b644-4632-b253-ab9db275321a" providerId="ADAL" clId="{BA1E9E9F-EDD3-4860-9689-F33652A522B6}" dt="2018-04-19T11:26:21.457" v="374" actId="790"/>
      <pc:docMkLst>
        <pc:docMk/>
      </pc:docMkLst>
      <pc:sldChg chg="modSp">
        <pc:chgData name="Luka Obersnu" userId="b5cbaf13-b644-4632-b253-ab9db275321a" providerId="ADAL" clId="{BA1E9E9F-EDD3-4860-9689-F33652A522B6}" dt="2018-04-19T10:18:16.646" v="40" actId="20577"/>
        <pc:sldMkLst>
          <pc:docMk/>
          <pc:sldMk cId="1005736665" sldId="1519"/>
        </pc:sldMkLst>
        <pc:spChg chg="mod">
          <ac:chgData name="Luka Obersnu" userId="b5cbaf13-b644-4632-b253-ab9db275321a" providerId="ADAL" clId="{BA1E9E9F-EDD3-4860-9689-F33652A522B6}" dt="2018-04-19T10:17:55.928" v="0" actId="20577"/>
          <ac:spMkLst>
            <pc:docMk/>
            <pc:sldMk cId="1005736665" sldId="1519"/>
            <ac:spMk id="4" creationId="{00000000-0000-0000-0000-000000000000}"/>
          </ac:spMkLst>
        </pc:spChg>
        <pc:spChg chg="mod">
          <ac:chgData name="Luka Obersnu" userId="b5cbaf13-b644-4632-b253-ab9db275321a" providerId="ADAL" clId="{BA1E9E9F-EDD3-4860-9689-F33652A522B6}" dt="2018-04-19T10:18:16.646" v="40" actId="20577"/>
          <ac:spMkLst>
            <pc:docMk/>
            <pc:sldMk cId="1005736665" sldId="1519"/>
            <ac:spMk id="5" creationId="{00000000-0000-0000-0000-000000000000}"/>
          </ac:spMkLst>
        </pc:spChg>
      </pc:sldChg>
      <pc:sldChg chg="modSp">
        <pc:chgData name="Luka Obersnu" userId="b5cbaf13-b644-4632-b253-ab9db275321a" providerId="ADAL" clId="{BA1E9E9F-EDD3-4860-9689-F33652A522B6}" dt="2018-04-19T10:18:51.894" v="52" actId="14100"/>
        <pc:sldMkLst>
          <pc:docMk/>
          <pc:sldMk cId="3791138055" sldId="1520"/>
        </pc:sldMkLst>
        <pc:spChg chg="mod">
          <ac:chgData name="Luka Obersnu" userId="b5cbaf13-b644-4632-b253-ab9db275321a" providerId="ADAL" clId="{BA1E9E9F-EDD3-4860-9689-F33652A522B6}" dt="2018-04-19T10:18:32.692" v="47" actId="20577"/>
          <ac:spMkLst>
            <pc:docMk/>
            <pc:sldMk cId="3791138055" sldId="1520"/>
            <ac:spMk id="4" creationId="{00000000-0000-0000-0000-000000000000}"/>
          </ac:spMkLst>
        </pc:spChg>
        <pc:spChg chg="mod">
          <ac:chgData name="Luka Obersnu" userId="b5cbaf13-b644-4632-b253-ab9db275321a" providerId="ADAL" clId="{BA1E9E9F-EDD3-4860-9689-F33652A522B6}" dt="2018-04-19T10:18:51.894" v="52" actId="14100"/>
          <ac:spMkLst>
            <pc:docMk/>
            <pc:sldMk cId="3791138055" sldId="1520"/>
            <ac:spMk id="5" creationId="{00000000-0000-0000-0000-000000000000}"/>
          </ac:spMkLst>
        </pc:spChg>
      </pc:sldChg>
      <pc:sldChg chg="modSp">
        <pc:chgData name="Luka Obersnu" userId="b5cbaf13-b644-4632-b253-ab9db275321a" providerId="ADAL" clId="{BA1E9E9F-EDD3-4860-9689-F33652A522B6}" dt="2018-04-19T11:02:34.737" v="290" actId="20577"/>
        <pc:sldMkLst>
          <pc:docMk/>
          <pc:sldMk cId="203203085" sldId="1527"/>
        </pc:sldMkLst>
        <pc:spChg chg="mod">
          <ac:chgData name="Luka Obersnu" userId="b5cbaf13-b644-4632-b253-ab9db275321a" providerId="ADAL" clId="{BA1E9E9F-EDD3-4860-9689-F33652A522B6}" dt="2018-04-19T11:02:34.737" v="290" actId="20577"/>
          <ac:spMkLst>
            <pc:docMk/>
            <pc:sldMk cId="203203085" sldId="1527"/>
            <ac:spMk id="4" creationId="{00000000-0000-0000-0000-000000000000}"/>
          </ac:spMkLst>
        </pc:spChg>
      </pc:sldChg>
      <pc:sldChg chg="modSp">
        <pc:chgData name="Luka Obersnu" userId="b5cbaf13-b644-4632-b253-ab9db275321a" providerId="ADAL" clId="{BA1E9E9F-EDD3-4860-9689-F33652A522B6}" dt="2018-04-19T11:22:31.941" v="360" actId="790"/>
        <pc:sldMkLst>
          <pc:docMk/>
          <pc:sldMk cId="3954922857" sldId="1593"/>
        </pc:sldMkLst>
        <pc:spChg chg="mod">
          <ac:chgData name="Luka Obersnu" userId="b5cbaf13-b644-4632-b253-ab9db275321a" providerId="ADAL" clId="{BA1E9E9F-EDD3-4860-9689-F33652A522B6}" dt="2018-04-19T11:22:31.941" v="360" actId="790"/>
          <ac:spMkLst>
            <pc:docMk/>
            <pc:sldMk cId="3954922857" sldId="1593"/>
            <ac:spMk id="2" creationId="{00000000-0000-0000-0000-000000000000}"/>
          </ac:spMkLst>
        </pc:spChg>
        <pc:spChg chg="mod">
          <ac:chgData name="Luka Obersnu" userId="b5cbaf13-b644-4632-b253-ab9db275321a" providerId="ADAL" clId="{BA1E9E9F-EDD3-4860-9689-F33652A522B6}" dt="2018-04-19T11:22:31.941" v="360" actId="790"/>
          <ac:spMkLst>
            <pc:docMk/>
            <pc:sldMk cId="3954922857" sldId="1593"/>
            <ac:spMk id="6" creationId="{620223BB-F538-414D-B7C8-4B1C5455A07F}"/>
          </ac:spMkLst>
        </pc:spChg>
        <pc:spChg chg="mod">
          <ac:chgData name="Luka Obersnu" userId="b5cbaf13-b644-4632-b253-ab9db275321a" providerId="ADAL" clId="{BA1E9E9F-EDD3-4860-9689-F33652A522B6}" dt="2018-04-19T11:22:31.941" v="360" actId="790"/>
          <ac:spMkLst>
            <pc:docMk/>
            <pc:sldMk cId="3954922857" sldId="1593"/>
            <ac:spMk id="7" creationId="{8A960DAD-956D-40EE-8410-976C5D3CCC85}"/>
          </ac:spMkLst>
        </pc:spChg>
        <pc:spChg chg="mod">
          <ac:chgData name="Luka Obersnu" userId="b5cbaf13-b644-4632-b253-ab9db275321a" providerId="ADAL" clId="{BA1E9E9F-EDD3-4860-9689-F33652A522B6}" dt="2018-04-19T11:22:31.941" v="360" actId="790"/>
          <ac:spMkLst>
            <pc:docMk/>
            <pc:sldMk cId="3954922857" sldId="1593"/>
            <ac:spMk id="8" creationId="{9539936C-CD62-4B88-919B-DD449812B99D}"/>
          </ac:spMkLst>
        </pc:spChg>
        <pc:spChg chg="mod">
          <ac:chgData name="Luka Obersnu" userId="b5cbaf13-b644-4632-b253-ab9db275321a" providerId="ADAL" clId="{BA1E9E9F-EDD3-4860-9689-F33652A522B6}" dt="2018-04-19T11:22:31.941" v="360" actId="790"/>
          <ac:spMkLst>
            <pc:docMk/>
            <pc:sldMk cId="3954922857" sldId="1593"/>
            <ac:spMk id="10" creationId="{AA0DEB32-1493-4A8D-A715-C558A789844F}"/>
          </ac:spMkLst>
        </pc:spChg>
        <pc:spChg chg="mod">
          <ac:chgData name="Luka Obersnu" userId="b5cbaf13-b644-4632-b253-ab9db275321a" providerId="ADAL" clId="{BA1E9E9F-EDD3-4860-9689-F33652A522B6}" dt="2018-04-19T11:22:31.941" v="360" actId="790"/>
          <ac:spMkLst>
            <pc:docMk/>
            <pc:sldMk cId="3954922857" sldId="1593"/>
            <ac:spMk id="13" creationId="{2EA73ADA-9E49-4755-8DBB-5FB24ADEA1C3}"/>
          </ac:spMkLst>
        </pc:spChg>
        <pc:spChg chg="mod">
          <ac:chgData name="Luka Obersnu" userId="b5cbaf13-b644-4632-b253-ab9db275321a" providerId="ADAL" clId="{BA1E9E9F-EDD3-4860-9689-F33652A522B6}" dt="2018-04-19T11:22:31.941" v="360" actId="790"/>
          <ac:spMkLst>
            <pc:docMk/>
            <pc:sldMk cId="3954922857" sldId="1593"/>
            <ac:spMk id="14" creationId="{0AAC5B25-677A-459C-A8A7-96F0D7D44E77}"/>
          </ac:spMkLst>
        </pc:spChg>
      </pc:sldChg>
      <pc:sldChg chg="modSp modAnim">
        <pc:chgData name="Luka Obersnu" userId="b5cbaf13-b644-4632-b253-ab9db275321a" providerId="ADAL" clId="{BA1E9E9F-EDD3-4860-9689-F33652A522B6}" dt="2018-04-19T10:28:11.028" v="93" actId="20577"/>
        <pc:sldMkLst>
          <pc:docMk/>
          <pc:sldMk cId="694544658" sldId="1595"/>
        </pc:sldMkLst>
        <pc:spChg chg="mod">
          <ac:chgData name="Luka Obersnu" userId="b5cbaf13-b644-4632-b253-ab9db275321a" providerId="ADAL" clId="{BA1E9E9F-EDD3-4860-9689-F33652A522B6}" dt="2018-04-19T10:28:11.028" v="93" actId="20577"/>
          <ac:spMkLst>
            <pc:docMk/>
            <pc:sldMk cId="694544658" sldId="1595"/>
            <ac:spMk id="3" creationId="{178024D8-B795-424A-84CD-3ADF1FC9B168}"/>
          </ac:spMkLst>
        </pc:spChg>
      </pc:sldChg>
      <pc:sldChg chg="modTransition">
        <pc:chgData name="Luka Obersnu" userId="b5cbaf13-b644-4632-b253-ab9db275321a" providerId="ADAL" clId="{BA1E9E9F-EDD3-4860-9689-F33652A522B6}" dt="2018-04-19T10:30:43.230" v="138" actId="790"/>
        <pc:sldMkLst>
          <pc:docMk/>
          <pc:sldMk cId="2712494735" sldId="1599"/>
        </pc:sldMkLst>
      </pc:sldChg>
      <pc:sldChg chg="modSp">
        <pc:chgData name="Luka Obersnu" userId="b5cbaf13-b644-4632-b253-ab9db275321a" providerId="ADAL" clId="{BA1E9E9F-EDD3-4860-9689-F33652A522B6}" dt="2018-04-19T10:31:29.192" v="146" actId="1036"/>
        <pc:sldMkLst>
          <pc:docMk/>
          <pc:sldMk cId="2375117502" sldId="1602"/>
        </pc:sldMkLst>
        <pc:picChg chg="mod ord">
          <ac:chgData name="Luka Obersnu" userId="b5cbaf13-b644-4632-b253-ab9db275321a" providerId="ADAL" clId="{BA1E9E9F-EDD3-4860-9689-F33652A522B6}" dt="2018-04-19T10:31:29.192" v="146" actId="1036"/>
          <ac:picMkLst>
            <pc:docMk/>
            <pc:sldMk cId="2375117502" sldId="1602"/>
            <ac:picMk id="5" creationId="{56F6F4DF-2AE4-4FAF-8147-82F3976B0E19}"/>
          </ac:picMkLst>
        </pc:picChg>
      </pc:sldChg>
      <pc:sldChg chg="modSp">
        <pc:chgData name="Luka Obersnu" userId="b5cbaf13-b644-4632-b253-ab9db275321a" providerId="ADAL" clId="{BA1E9E9F-EDD3-4860-9689-F33652A522B6}" dt="2018-04-19T10:32:50.302" v="182" actId="1035"/>
        <pc:sldMkLst>
          <pc:docMk/>
          <pc:sldMk cId="873730566" sldId="1604"/>
        </pc:sldMkLst>
        <pc:spChg chg="mod">
          <ac:chgData name="Luka Obersnu" userId="b5cbaf13-b644-4632-b253-ab9db275321a" providerId="ADAL" clId="{BA1E9E9F-EDD3-4860-9689-F33652A522B6}" dt="2018-04-19T10:32:22.260" v="170" actId="1035"/>
          <ac:spMkLst>
            <pc:docMk/>
            <pc:sldMk cId="873730566" sldId="1604"/>
            <ac:spMk id="19" creationId="{76AB3381-0DF0-4077-80A1-DF96128BE85E}"/>
          </ac:spMkLst>
        </pc:spChg>
        <pc:spChg chg="mod">
          <ac:chgData name="Luka Obersnu" userId="b5cbaf13-b644-4632-b253-ab9db275321a" providerId="ADAL" clId="{BA1E9E9F-EDD3-4860-9689-F33652A522B6}" dt="2018-04-19T10:32:22.260" v="170" actId="1035"/>
          <ac:spMkLst>
            <pc:docMk/>
            <pc:sldMk cId="873730566" sldId="1604"/>
            <ac:spMk id="20" creationId="{CFEA6E78-FF08-45DA-94C0-464D7A6C11EE}"/>
          </ac:spMkLst>
        </pc:spChg>
        <pc:spChg chg="mod">
          <ac:chgData name="Luka Obersnu" userId="b5cbaf13-b644-4632-b253-ab9db275321a" providerId="ADAL" clId="{BA1E9E9F-EDD3-4860-9689-F33652A522B6}" dt="2018-04-19T10:32:50.302" v="182" actId="1035"/>
          <ac:spMkLst>
            <pc:docMk/>
            <pc:sldMk cId="873730566" sldId="1604"/>
            <ac:spMk id="26" creationId="{C4456E2F-5408-4D72-9378-0D368F8A2F87}"/>
          </ac:spMkLst>
        </pc:spChg>
        <pc:spChg chg="mod">
          <ac:chgData name="Luka Obersnu" userId="b5cbaf13-b644-4632-b253-ab9db275321a" providerId="ADAL" clId="{BA1E9E9F-EDD3-4860-9689-F33652A522B6}" dt="2018-04-19T10:32:50.302" v="182" actId="1035"/>
          <ac:spMkLst>
            <pc:docMk/>
            <pc:sldMk cId="873730566" sldId="1604"/>
            <ac:spMk id="27" creationId="{4BC4780F-FC40-45B7-BA96-CDE568216CC9}"/>
          </ac:spMkLst>
        </pc:spChg>
        <pc:spChg chg="mod">
          <ac:chgData name="Luka Obersnu" userId="b5cbaf13-b644-4632-b253-ab9db275321a" providerId="ADAL" clId="{BA1E9E9F-EDD3-4860-9689-F33652A522B6}" dt="2018-04-19T10:32:22.260" v="170" actId="1035"/>
          <ac:spMkLst>
            <pc:docMk/>
            <pc:sldMk cId="873730566" sldId="1604"/>
            <ac:spMk id="28" creationId="{04FDE258-FF0F-463A-9395-CA4BAD749F4F}"/>
          </ac:spMkLst>
        </pc:spChg>
        <pc:spChg chg="mod">
          <ac:chgData name="Luka Obersnu" userId="b5cbaf13-b644-4632-b253-ab9db275321a" providerId="ADAL" clId="{BA1E9E9F-EDD3-4860-9689-F33652A522B6}" dt="2018-04-19T10:32:22.260" v="170" actId="1035"/>
          <ac:spMkLst>
            <pc:docMk/>
            <pc:sldMk cId="873730566" sldId="1604"/>
            <ac:spMk id="29" creationId="{EA74BD69-6525-4D9D-81F5-31458D29B548}"/>
          </ac:spMkLst>
        </pc:spChg>
        <pc:grpChg chg="mod">
          <ac:chgData name="Luka Obersnu" userId="b5cbaf13-b644-4632-b253-ab9db275321a" providerId="ADAL" clId="{BA1E9E9F-EDD3-4860-9689-F33652A522B6}" dt="2018-04-19T10:32:50.302" v="182" actId="1035"/>
          <ac:grpSpMkLst>
            <pc:docMk/>
            <pc:sldMk cId="873730566" sldId="1604"/>
            <ac:grpSpMk id="22" creationId="{241F43CD-FE14-4581-82CD-102215605DCE}"/>
          </ac:grpSpMkLst>
        </pc:grpChg>
        <pc:picChg chg="mod">
          <ac:chgData name="Luka Obersnu" userId="b5cbaf13-b644-4632-b253-ab9db275321a" providerId="ADAL" clId="{BA1E9E9F-EDD3-4860-9689-F33652A522B6}" dt="2018-04-19T10:32:27.889" v="171" actId="14100"/>
          <ac:picMkLst>
            <pc:docMk/>
            <pc:sldMk cId="873730566" sldId="1604"/>
            <ac:picMk id="17" creationId="{CE7D7ECD-D505-44B3-99E8-6098CAA97197}"/>
          </ac:picMkLst>
        </pc:picChg>
        <pc:picChg chg="mod">
          <ac:chgData name="Luka Obersnu" userId="b5cbaf13-b644-4632-b253-ab9db275321a" providerId="ADAL" clId="{BA1E9E9F-EDD3-4860-9689-F33652A522B6}" dt="2018-04-19T10:32:35.929" v="174" actId="14100"/>
          <ac:picMkLst>
            <pc:docMk/>
            <pc:sldMk cId="873730566" sldId="1604"/>
            <ac:picMk id="18" creationId="{6B5229A9-4BC1-4D01-824D-D631ADE35C42}"/>
          </ac:picMkLst>
        </pc:picChg>
        <pc:picChg chg="mod">
          <ac:chgData name="Luka Obersnu" userId="b5cbaf13-b644-4632-b253-ab9db275321a" providerId="ADAL" clId="{BA1E9E9F-EDD3-4860-9689-F33652A522B6}" dt="2018-04-19T10:32:50.302" v="182" actId="1035"/>
          <ac:picMkLst>
            <pc:docMk/>
            <pc:sldMk cId="873730566" sldId="1604"/>
            <ac:picMk id="21" creationId="{445C945A-108C-4645-B4D1-398341879837}"/>
          </ac:picMkLst>
        </pc:picChg>
        <pc:picChg chg="mod">
          <ac:chgData name="Luka Obersnu" userId="b5cbaf13-b644-4632-b253-ab9db275321a" providerId="ADAL" clId="{BA1E9E9F-EDD3-4860-9689-F33652A522B6}" dt="2018-04-19T10:32:50.302" v="182" actId="1035"/>
          <ac:picMkLst>
            <pc:docMk/>
            <pc:sldMk cId="873730566" sldId="1604"/>
            <ac:picMk id="25" creationId="{2C2BC49A-130C-4782-9324-8127D0F82637}"/>
          </ac:picMkLst>
        </pc:picChg>
      </pc:sldChg>
      <pc:sldChg chg="modNotesTx">
        <pc:chgData name="Luka Obersnu" userId="b5cbaf13-b644-4632-b253-ab9db275321a" providerId="ADAL" clId="{BA1E9E9F-EDD3-4860-9689-F33652A522B6}" dt="2018-04-19T10:29:48.339" v="136" actId="20577"/>
        <pc:sldMkLst>
          <pc:docMk/>
          <pc:sldMk cId="728111996" sldId="1607"/>
        </pc:sldMkLst>
      </pc:sldChg>
      <pc:sldChg chg="modSp">
        <pc:chgData name="Luka Obersnu" userId="b5cbaf13-b644-4632-b253-ab9db275321a" providerId="ADAL" clId="{BA1E9E9F-EDD3-4860-9689-F33652A522B6}" dt="2018-04-19T11:23:26.128" v="361" actId="790"/>
        <pc:sldMkLst>
          <pc:docMk/>
          <pc:sldMk cId="2170983270" sldId="1608"/>
        </pc:sldMkLst>
        <pc:spChg chg="mod">
          <ac:chgData name="Luka Obersnu" userId="b5cbaf13-b644-4632-b253-ab9db275321a" providerId="ADAL" clId="{BA1E9E9F-EDD3-4860-9689-F33652A522B6}" dt="2018-04-19T11:23:26.128" v="361" actId="790"/>
          <ac:spMkLst>
            <pc:docMk/>
            <pc:sldMk cId="2170983270" sldId="1608"/>
            <ac:spMk id="2" creationId="{62DBD9E0-3D49-48A8-9916-7E562CB399DE}"/>
          </ac:spMkLst>
        </pc:spChg>
        <pc:spChg chg="mod">
          <ac:chgData name="Luka Obersnu" userId="b5cbaf13-b644-4632-b253-ab9db275321a" providerId="ADAL" clId="{BA1E9E9F-EDD3-4860-9689-F33652A522B6}" dt="2018-04-19T11:23:26.128" v="361" actId="790"/>
          <ac:spMkLst>
            <pc:docMk/>
            <pc:sldMk cId="2170983270" sldId="1608"/>
            <ac:spMk id="3" creationId="{654C14EF-ADF4-4BD0-BF70-DC60BCDAC4A2}"/>
          </ac:spMkLst>
        </pc:spChg>
      </pc:sldChg>
      <pc:sldChg chg="modSp">
        <pc:chgData name="Luka Obersnu" userId="b5cbaf13-b644-4632-b253-ab9db275321a" providerId="ADAL" clId="{BA1E9E9F-EDD3-4860-9689-F33652A522B6}" dt="2018-04-19T11:22:07.816" v="359" actId="790"/>
        <pc:sldMkLst>
          <pc:docMk/>
          <pc:sldMk cId="3974393114" sldId="1613"/>
        </pc:sldMkLst>
        <pc:spChg chg="mod">
          <ac:chgData name="Luka Obersnu" userId="b5cbaf13-b644-4632-b253-ab9db275321a" providerId="ADAL" clId="{BA1E9E9F-EDD3-4860-9689-F33652A522B6}" dt="2018-04-19T11:22:07.816" v="359" actId="790"/>
          <ac:spMkLst>
            <pc:docMk/>
            <pc:sldMk cId="3974393114" sldId="1613"/>
            <ac:spMk id="2" creationId="{37D1F0C9-4BDC-4185-B25F-AFC6F7E84D89}"/>
          </ac:spMkLst>
        </pc:spChg>
        <pc:spChg chg="mod">
          <ac:chgData name="Luka Obersnu" userId="b5cbaf13-b644-4632-b253-ab9db275321a" providerId="ADAL" clId="{BA1E9E9F-EDD3-4860-9689-F33652A522B6}" dt="2018-04-19T11:22:07.816" v="359" actId="790"/>
          <ac:spMkLst>
            <pc:docMk/>
            <pc:sldMk cId="3974393114" sldId="1613"/>
            <ac:spMk id="4" creationId="{53BA228A-4C53-4C79-934F-1DAB3C791372}"/>
          </ac:spMkLst>
        </pc:spChg>
        <pc:spChg chg="mod">
          <ac:chgData name="Luka Obersnu" userId="b5cbaf13-b644-4632-b253-ab9db275321a" providerId="ADAL" clId="{BA1E9E9F-EDD3-4860-9689-F33652A522B6}" dt="2018-04-19T11:22:07.816" v="359" actId="790"/>
          <ac:spMkLst>
            <pc:docMk/>
            <pc:sldMk cId="3974393114" sldId="1613"/>
            <ac:spMk id="5" creationId="{0CD85360-2580-42BE-8D8F-778A111276B8}"/>
          </ac:spMkLst>
        </pc:spChg>
        <pc:spChg chg="mod">
          <ac:chgData name="Luka Obersnu" userId="b5cbaf13-b644-4632-b253-ab9db275321a" providerId="ADAL" clId="{BA1E9E9F-EDD3-4860-9689-F33652A522B6}" dt="2018-04-19T11:22:07.816" v="359" actId="790"/>
          <ac:spMkLst>
            <pc:docMk/>
            <pc:sldMk cId="3974393114" sldId="1613"/>
            <ac:spMk id="6" creationId="{FDA3A106-8E9A-49BE-ABFD-5B3A636E5851}"/>
          </ac:spMkLst>
        </pc:spChg>
        <pc:spChg chg="mod">
          <ac:chgData name="Luka Obersnu" userId="b5cbaf13-b644-4632-b253-ab9db275321a" providerId="ADAL" clId="{BA1E9E9F-EDD3-4860-9689-F33652A522B6}" dt="2018-04-19T11:22:07.816" v="359" actId="790"/>
          <ac:spMkLst>
            <pc:docMk/>
            <pc:sldMk cId="3974393114" sldId="1613"/>
            <ac:spMk id="7" creationId="{9EC1CB73-4682-4BC1-BFD8-99AD7597C92D}"/>
          </ac:spMkLst>
        </pc:spChg>
        <pc:spChg chg="mod">
          <ac:chgData name="Luka Obersnu" userId="b5cbaf13-b644-4632-b253-ab9db275321a" providerId="ADAL" clId="{BA1E9E9F-EDD3-4860-9689-F33652A522B6}" dt="2018-04-19T11:22:07.816" v="359" actId="790"/>
          <ac:spMkLst>
            <pc:docMk/>
            <pc:sldMk cId="3974393114" sldId="1613"/>
            <ac:spMk id="8" creationId="{0EB1BE61-5951-40BA-8914-E7968D75941B}"/>
          </ac:spMkLst>
        </pc:spChg>
        <pc:spChg chg="mod">
          <ac:chgData name="Luka Obersnu" userId="b5cbaf13-b644-4632-b253-ab9db275321a" providerId="ADAL" clId="{BA1E9E9F-EDD3-4860-9689-F33652A522B6}" dt="2018-04-19T11:22:07.816" v="359" actId="790"/>
          <ac:spMkLst>
            <pc:docMk/>
            <pc:sldMk cId="3974393114" sldId="1613"/>
            <ac:spMk id="9" creationId="{FE81335B-69D5-438B-834C-A7FD70DD79AB}"/>
          </ac:spMkLst>
        </pc:spChg>
        <pc:spChg chg="mod">
          <ac:chgData name="Luka Obersnu" userId="b5cbaf13-b644-4632-b253-ab9db275321a" providerId="ADAL" clId="{BA1E9E9F-EDD3-4860-9689-F33652A522B6}" dt="2018-04-19T11:22:07.816" v="359" actId="790"/>
          <ac:spMkLst>
            <pc:docMk/>
            <pc:sldMk cId="3974393114" sldId="1613"/>
            <ac:spMk id="10" creationId="{826D3A26-B3F4-449A-8757-2A72C0B71446}"/>
          </ac:spMkLst>
        </pc:spChg>
        <pc:spChg chg="mod">
          <ac:chgData name="Luka Obersnu" userId="b5cbaf13-b644-4632-b253-ab9db275321a" providerId="ADAL" clId="{BA1E9E9F-EDD3-4860-9689-F33652A522B6}" dt="2018-04-19T11:22:07.816" v="359" actId="790"/>
          <ac:spMkLst>
            <pc:docMk/>
            <pc:sldMk cId="3974393114" sldId="1613"/>
            <ac:spMk id="11" creationId="{DC08F24D-5B85-44C4-AAC7-D1F2240C2031}"/>
          </ac:spMkLst>
        </pc:spChg>
        <pc:spChg chg="mod">
          <ac:chgData name="Luka Obersnu" userId="b5cbaf13-b644-4632-b253-ab9db275321a" providerId="ADAL" clId="{BA1E9E9F-EDD3-4860-9689-F33652A522B6}" dt="2018-04-19T11:22:07.816" v="359" actId="790"/>
          <ac:spMkLst>
            <pc:docMk/>
            <pc:sldMk cId="3974393114" sldId="1613"/>
            <ac:spMk id="12" creationId="{CC3BBDF2-68F1-453F-953A-E26ED69D881D}"/>
          </ac:spMkLst>
        </pc:spChg>
        <pc:spChg chg="mod">
          <ac:chgData name="Luka Obersnu" userId="b5cbaf13-b644-4632-b253-ab9db275321a" providerId="ADAL" clId="{BA1E9E9F-EDD3-4860-9689-F33652A522B6}" dt="2018-04-19T11:22:07.816" v="359" actId="790"/>
          <ac:spMkLst>
            <pc:docMk/>
            <pc:sldMk cId="3974393114" sldId="1613"/>
            <ac:spMk id="13" creationId="{56C49904-C78D-4090-93D1-1A7BBF15834D}"/>
          </ac:spMkLst>
        </pc:spChg>
        <pc:spChg chg="mod">
          <ac:chgData name="Luka Obersnu" userId="b5cbaf13-b644-4632-b253-ab9db275321a" providerId="ADAL" clId="{BA1E9E9F-EDD3-4860-9689-F33652A522B6}" dt="2018-04-19T11:22:07.816" v="359" actId="790"/>
          <ac:spMkLst>
            <pc:docMk/>
            <pc:sldMk cId="3974393114" sldId="1613"/>
            <ac:spMk id="14" creationId="{ED464C70-7161-4480-A9BB-2EFA3BCBB04F}"/>
          </ac:spMkLst>
        </pc:spChg>
        <pc:spChg chg="mod">
          <ac:chgData name="Luka Obersnu" userId="b5cbaf13-b644-4632-b253-ab9db275321a" providerId="ADAL" clId="{BA1E9E9F-EDD3-4860-9689-F33652A522B6}" dt="2018-04-19T11:22:07.816" v="359" actId="790"/>
          <ac:spMkLst>
            <pc:docMk/>
            <pc:sldMk cId="3974393114" sldId="1613"/>
            <ac:spMk id="15" creationId="{4CCD8672-C1F3-4DC2-AAFF-B04E5360B4B7}"/>
          </ac:spMkLst>
        </pc:spChg>
        <pc:spChg chg="mod">
          <ac:chgData name="Luka Obersnu" userId="b5cbaf13-b644-4632-b253-ab9db275321a" providerId="ADAL" clId="{BA1E9E9F-EDD3-4860-9689-F33652A522B6}" dt="2018-04-19T11:22:07.816" v="359" actId="790"/>
          <ac:spMkLst>
            <pc:docMk/>
            <pc:sldMk cId="3974393114" sldId="1613"/>
            <ac:spMk id="26" creationId="{61CF5EE4-6DCF-4B49-B741-45D670874B49}"/>
          </ac:spMkLst>
        </pc:spChg>
        <pc:spChg chg="mod">
          <ac:chgData name="Luka Obersnu" userId="b5cbaf13-b644-4632-b253-ab9db275321a" providerId="ADAL" clId="{BA1E9E9F-EDD3-4860-9689-F33652A522B6}" dt="2018-04-19T11:22:07.816" v="359" actId="790"/>
          <ac:spMkLst>
            <pc:docMk/>
            <pc:sldMk cId="3974393114" sldId="1613"/>
            <ac:spMk id="27" creationId="{57A2A367-2D5A-4D74-842D-D0EDCEA66295}"/>
          </ac:spMkLst>
        </pc:spChg>
        <pc:spChg chg="mod">
          <ac:chgData name="Luka Obersnu" userId="b5cbaf13-b644-4632-b253-ab9db275321a" providerId="ADAL" clId="{BA1E9E9F-EDD3-4860-9689-F33652A522B6}" dt="2018-04-19T11:22:07.816" v="359" actId="790"/>
          <ac:spMkLst>
            <pc:docMk/>
            <pc:sldMk cId="3974393114" sldId="1613"/>
            <ac:spMk id="29" creationId="{DA0F2849-1ACA-4B5F-8C92-E1A5DB0A32EB}"/>
          </ac:spMkLst>
        </pc:spChg>
        <pc:spChg chg="mod">
          <ac:chgData name="Luka Obersnu" userId="b5cbaf13-b644-4632-b253-ab9db275321a" providerId="ADAL" clId="{BA1E9E9F-EDD3-4860-9689-F33652A522B6}" dt="2018-04-19T11:22:07.816" v="359" actId="790"/>
          <ac:spMkLst>
            <pc:docMk/>
            <pc:sldMk cId="3974393114" sldId="1613"/>
            <ac:spMk id="31" creationId="{E5110D23-D268-411E-83C9-0ECDA6372953}"/>
          </ac:spMkLst>
        </pc:spChg>
        <pc:spChg chg="mod">
          <ac:chgData name="Luka Obersnu" userId="b5cbaf13-b644-4632-b253-ab9db275321a" providerId="ADAL" clId="{BA1E9E9F-EDD3-4860-9689-F33652A522B6}" dt="2018-04-19T11:22:07.816" v="359" actId="790"/>
          <ac:spMkLst>
            <pc:docMk/>
            <pc:sldMk cId="3974393114" sldId="1613"/>
            <ac:spMk id="36" creationId="{E305A27F-1710-4BB3-B9AA-6F04D50E51ED}"/>
          </ac:spMkLst>
        </pc:spChg>
        <pc:spChg chg="mod">
          <ac:chgData name="Luka Obersnu" userId="b5cbaf13-b644-4632-b253-ab9db275321a" providerId="ADAL" clId="{BA1E9E9F-EDD3-4860-9689-F33652A522B6}" dt="2018-04-19T11:22:07.816" v="359" actId="790"/>
          <ac:spMkLst>
            <pc:docMk/>
            <pc:sldMk cId="3974393114" sldId="1613"/>
            <ac:spMk id="37" creationId="{532CC8DC-A1DA-47BB-8DB9-C7024E983520}"/>
          </ac:spMkLst>
        </pc:spChg>
        <pc:spChg chg="mod">
          <ac:chgData name="Luka Obersnu" userId="b5cbaf13-b644-4632-b253-ab9db275321a" providerId="ADAL" clId="{BA1E9E9F-EDD3-4860-9689-F33652A522B6}" dt="2018-04-19T11:22:07.816" v="359" actId="790"/>
          <ac:spMkLst>
            <pc:docMk/>
            <pc:sldMk cId="3974393114" sldId="1613"/>
            <ac:spMk id="38" creationId="{DAD87B93-5DEF-47DA-A2D1-60D6C03AB07E}"/>
          </ac:spMkLst>
        </pc:spChg>
        <pc:spChg chg="mod">
          <ac:chgData name="Luka Obersnu" userId="b5cbaf13-b644-4632-b253-ab9db275321a" providerId="ADAL" clId="{BA1E9E9F-EDD3-4860-9689-F33652A522B6}" dt="2018-04-19T11:22:07.816" v="359" actId="790"/>
          <ac:spMkLst>
            <pc:docMk/>
            <pc:sldMk cId="3974393114" sldId="1613"/>
            <ac:spMk id="39" creationId="{17491396-98A3-41F9-934E-647514E82640}"/>
          </ac:spMkLst>
        </pc:spChg>
        <pc:spChg chg="mod">
          <ac:chgData name="Luka Obersnu" userId="b5cbaf13-b644-4632-b253-ab9db275321a" providerId="ADAL" clId="{BA1E9E9F-EDD3-4860-9689-F33652A522B6}" dt="2018-04-19T11:22:07.816" v="359" actId="790"/>
          <ac:spMkLst>
            <pc:docMk/>
            <pc:sldMk cId="3974393114" sldId="1613"/>
            <ac:spMk id="40" creationId="{DBF942D5-1D59-4698-8DAA-7E83E8528F6C}"/>
          </ac:spMkLst>
        </pc:spChg>
        <pc:spChg chg="mod">
          <ac:chgData name="Luka Obersnu" userId="b5cbaf13-b644-4632-b253-ab9db275321a" providerId="ADAL" clId="{BA1E9E9F-EDD3-4860-9689-F33652A522B6}" dt="2018-04-19T11:22:07.816" v="359" actId="790"/>
          <ac:spMkLst>
            <pc:docMk/>
            <pc:sldMk cId="3974393114" sldId="1613"/>
            <ac:spMk id="41" creationId="{06DCE8F2-3FD5-40D9-B16E-AE4B65419461}"/>
          </ac:spMkLst>
        </pc:spChg>
        <pc:spChg chg="mod">
          <ac:chgData name="Luka Obersnu" userId="b5cbaf13-b644-4632-b253-ab9db275321a" providerId="ADAL" clId="{BA1E9E9F-EDD3-4860-9689-F33652A522B6}" dt="2018-04-19T11:22:07.816" v="359" actId="790"/>
          <ac:spMkLst>
            <pc:docMk/>
            <pc:sldMk cId="3974393114" sldId="1613"/>
            <ac:spMk id="42" creationId="{63F4759C-8AD9-4759-8334-BEF448D6F0B7}"/>
          </ac:spMkLst>
        </pc:spChg>
        <pc:spChg chg="mod">
          <ac:chgData name="Luka Obersnu" userId="b5cbaf13-b644-4632-b253-ab9db275321a" providerId="ADAL" clId="{BA1E9E9F-EDD3-4860-9689-F33652A522B6}" dt="2018-04-19T11:22:07.816" v="359" actId="790"/>
          <ac:spMkLst>
            <pc:docMk/>
            <pc:sldMk cId="3974393114" sldId="1613"/>
            <ac:spMk id="43" creationId="{980843C5-AE88-4B8D-9347-23BD14EDE374}"/>
          </ac:spMkLst>
        </pc:spChg>
        <pc:spChg chg="mod">
          <ac:chgData name="Luka Obersnu" userId="b5cbaf13-b644-4632-b253-ab9db275321a" providerId="ADAL" clId="{BA1E9E9F-EDD3-4860-9689-F33652A522B6}" dt="2018-04-19T11:22:07.816" v="359" actId="790"/>
          <ac:spMkLst>
            <pc:docMk/>
            <pc:sldMk cId="3974393114" sldId="1613"/>
            <ac:spMk id="44" creationId="{0CFA7435-BBF9-4157-97DB-9103A5882EC7}"/>
          </ac:spMkLst>
        </pc:spChg>
        <pc:spChg chg="mod">
          <ac:chgData name="Luka Obersnu" userId="b5cbaf13-b644-4632-b253-ab9db275321a" providerId="ADAL" clId="{BA1E9E9F-EDD3-4860-9689-F33652A522B6}" dt="2018-04-19T11:22:07.816" v="359" actId="790"/>
          <ac:spMkLst>
            <pc:docMk/>
            <pc:sldMk cId="3974393114" sldId="1613"/>
            <ac:spMk id="45" creationId="{82081BBB-13CE-4065-A9A8-8E9A52CEEF74}"/>
          </ac:spMkLst>
        </pc:spChg>
        <pc:spChg chg="mod">
          <ac:chgData name="Luka Obersnu" userId="b5cbaf13-b644-4632-b253-ab9db275321a" providerId="ADAL" clId="{BA1E9E9F-EDD3-4860-9689-F33652A522B6}" dt="2018-04-19T11:22:07.816" v="359" actId="790"/>
          <ac:spMkLst>
            <pc:docMk/>
            <pc:sldMk cId="3974393114" sldId="1613"/>
            <ac:spMk id="46" creationId="{E06EA309-778D-4808-A72F-609D3BCFD5A1}"/>
          </ac:spMkLst>
        </pc:spChg>
        <pc:spChg chg="mod">
          <ac:chgData name="Luka Obersnu" userId="b5cbaf13-b644-4632-b253-ab9db275321a" providerId="ADAL" clId="{BA1E9E9F-EDD3-4860-9689-F33652A522B6}" dt="2018-04-19T11:22:07.816" v="359" actId="790"/>
          <ac:spMkLst>
            <pc:docMk/>
            <pc:sldMk cId="3974393114" sldId="1613"/>
            <ac:spMk id="47" creationId="{9CC8548A-76CE-4290-B563-75F6E52BCDCD}"/>
          </ac:spMkLst>
        </pc:spChg>
        <pc:spChg chg="mod">
          <ac:chgData name="Luka Obersnu" userId="b5cbaf13-b644-4632-b253-ab9db275321a" providerId="ADAL" clId="{BA1E9E9F-EDD3-4860-9689-F33652A522B6}" dt="2018-04-19T11:22:07.816" v="359" actId="790"/>
          <ac:spMkLst>
            <pc:docMk/>
            <pc:sldMk cId="3974393114" sldId="1613"/>
            <ac:spMk id="48" creationId="{98EDBBCF-5546-43F9-ADFB-8A6F0AD63583}"/>
          </ac:spMkLst>
        </pc:spChg>
        <pc:spChg chg="mod">
          <ac:chgData name="Luka Obersnu" userId="b5cbaf13-b644-4632-b253-ab9db275321a" providerId="ADAL" clId="{BA1E9E9F-EDD3-4860-9689-F33652A522B6}" dt="2018-04-19T11:22:07.816" v="359" actId="790"/>
          <ac:spMkLst>
            <pc:docMk/>
            <pc:sldMk cId="3974393114" sldId="1613"/>
            <ac:spMk id="49" creationId="{7D5035B9-4AB8-454A-B0B0-CD62062CD220}"/>
          </ac:spMkLst>
        </pc:spChg>
        <pc:spChg chg="mod">
          <ac:chgData name="Luka Obersnu" userId="b5cbaf13-b644-4632-b253-ab9db275321a" providerId="ADAL" clId="{BA1E9E9F-EDD3-4860-9689-F33652A522B6}" dt="2018-04-19T11:22:07.816" v="359" actId="790"/>
          <ac:spMkLst>
            <pc:docMk/>
            <pc:sldMk cId="3974393114" sldId="1613"/>
            <ac:spMk id="50" creationId="{BC0594E5-627C-4117-9BAE-6B60DC0A8B21}"/>
          </ac:spMkLst>
        </pc:spChg>
        <pc:spChg chg="mod">
          <ac:chgData name="Luka Obersnu" userId="b5cbaf13-b644-4632-b253-ab9db275321a" providerId="ADAL" clId="{BA1E9E9F-EDD3-4860-9689-F33652A522B6}" dt="2018-04-19T11:22:07.816" v="359" actId="790"/>
          <ac:spMkLst>
            <pc:docMk/>
            <pc:sldMk cId="3974393114" sldId="1613"/>
            <ac:spMk id="51" creationId="{8B158DE5-1EA0-4385-9DD7-98145770D327}"/>
          </ac:spMkLst>
        </pc:spChg>
        <pc:spChg chg="mod">
          <ac:chgData name="Luka Obersnu" userId="b5cbaf13-b644-4632-b253-ab9db275321a" providerId="ADAL" clId="{BA1E9E9F-EDD3-4860-9689-F33652A522B6}" dt="2018-04-19T11:22:07.816" v="359" actId="790"/>
          <ac:spMkLst>
            <pc:docMk/>
            <pc:sldMk cId="3974393114" sldId="1613"/>
            <ac:spMk id="52" creationId="{80E5AD56-FD92-4F4B-9CEB-989786C5D8CE}"/>
          </ac:spMkLst>
        </pc:spChg>
        <pc:spChg chg="mod">
          <ac:chgData name="Luka Obersnu" userId="b5cbaf13-b644-4632-b253-ab9db275321a" providerId="ADAL" clId="{BA1E9E9F-EDD3-4860-9689-F33652A522B6}" dt="2018-04-19T11:22:07.816" v="359" actId="790"/>
          <ac:spMkLst>
            <pc:docMk/>
            <pc:sldMk cId="3974393114" sldId="1613"/>
            <ac:spMk id="53" creationId="{21DA00FD-A339-4686-AE7D-1A2DD7BF6455}"/>
          </ac:spMkLst>
        </pc:spChg>
        <pc:spChg chg="mod">
          <ac:chgData name="Luka Obersnu" userId="b5cbaf13-b644-4632-b253-ab9db275321a" providerId="ADAL" clId="{BA1E9E9F-EDD3-4860-9689-F33652A522B6}" dt="2018-04-19T11:22:07.816" v="359" actId="790"/>
          <ac:spMkLst>
            <pc:docMk/>
            <pc:sldMk cId="3974393114" sldId="1613"/>
            <ac:spMk id="54" creationId="{B3BE4F28-1613-4E4C-BC14-0070FB71F039}"/>
          </ac:spMkLst>
        </pc:spChg>
        <pc:spChg chg="mod">
          <ac:chgData name="Luka Obersnu" userId="b5cbaf13-b644-4632-b253-ab9db275321a" providerId="ADAL" clId="{BA1E9E9F-EDD3-4860-9689-F33652A522B6}" dt="2018-04-19T11:22:07.816" v="359" actId="790"/>
          <ac:spMkLst>
            <pc:docMk/>
            <pc:sldMk cId="3974393114" sldId="1613"/>
            <ac:spMk id="55" creationId="{9C131009-C960-403E-A8EF-EC49A8886A7B}"/>
          </ac:spMkLst>
        </pc:spChg>
        <pc:spChg chg="mod">
          <ac:chgData name="Luka Obersnu" userId="b5cbaf13-b644-4632-b253-ab9db275321a" providerId="ADAL" clId="{BA1E9E9F-EDD3-4860-9689-F33652A522B6}" dt="2018-04-19T11:22:07.816" v="359" actId="790"/>
          <ac:spMkLst>
            <pc:docMk/>
            <pc:sldMk cId="3974393114" sldId="1613"/>
            <ac:spMk id="56" creationId="{A41E9C83-2881-4FFB-8541-B157F7785F96}"/>
          </ac:spMkLst>
        </pc:spChg>
        <pc:spChg chg="mod">
          <ac:chgData name="Luka Obersnu" userId="b5cbaf13-b644-4632-b253-ab9db275321a" providerId="ADAL" clId="{BA1E9E9F-EDD3-4860-9689-F33652A522B6}" dt="2018-04-19T11:22:07.816" v="359" actId="790"/>
          <ac:spMkLst>
            <pc:docMk/>
            <pc:sldMk cId="3974393114" sldId="1613"/>
            <ac:spMk id="57" creationId="{45899BCF-540D-4463-8ED5-A9101A924816}"/>
          </ac:spMkLst>
        </pc:spChg>
        <pc:spChg chg="mod">
          <ac:chgData name="Luka Obersnu" userId="b5cbaf13-b644-4632-b253-ab9db275321a" providerId="ADAL" clId="{BA1E9E9F-EDD3-4860-9689-F33652A522B6}" dt="2018-04-19T11:22:07.816" v="359" actId="790"/>
          <ac:spMkLst>
            <pc:docMk/>
            <pc:sldMk cId="3974393114" sldId="1613"/>
            <ac:spMk id="58" creationId="{FCCDB54E-F887-4D71-B67E-978C92B6C5E9}"/>
          </ac:spMkLst>
        </pc:spChg>
        <pc:spChg chg="mod">
          <ac:chgData name="Luka Obersnu" userId="b5cbaf13-b644-4632-b253-ab9db275321a" providerId="ADAL" clId="{BA1E9E9F-EDD3-4860-9689-F33652A522B6}" dt="2018-04-19T11:22:07.816" v="359" actId="790"/>
          <ac:spMkLst>
            <pc:docMk/>
            <pc:sldMk cId="3974393114" sldId="1613"/>
            <ac:spMk id="59" creationId="{7B2E598F-7C38-4304-948B-FB17DF8D5539}"/>
          </ac:spMkLst>
        </pc:spChg>
        <pc:spChg chg="mod">
          <ac:chgData name="Luka Obersnu" userId="b5cbaf13-b644-4632-b253-ab9db275321a" providerId="ADAL" clId="{BA1E9E9F-EDD3-4860-9689-F33652A522B6}" dt="2018-04-19T11:22:07.816" v="359" actId="790"/>
          <ac:spMkLst>
            <pc:docMk/>
            <pc:sldMk cId="3974393114" sldId="1613"/>
            <ac:spMk id="60" creationId="{FFFBA5C7-8720-4C14-B3C0-3E616B9FD006}"/>
          </ac:spMkLst>
        </pc:spChg>
        <pc:spChg chg="mod">
          <ac:chgData name="Luka Obersnu" userId="b5cbaf13-b644-4632-b253-ab9db275321a" providerId="ADAL" clId="{BA1E9E9F-EDD3-4860-9689-F33652A522B6}" dt="2018-04-19T11:22:07.816" v="359" actId="790"/>
          <ac:spMkLst>
            <pc:docMk/>
            <pc:sldMk cId="3974393114" sldId="1613"/>
            <ac:spMk id="61" creationId="{C21F75E0-0A7D-432B-98B0-CD47D66D1DEB}"/>
          </ac:spMkLst>
        </pc:spChg>
        <pc:spChg chg="mod">
          <ac:chgData name="Luka Obersnu" userId="b5cbaf13-b644-4632-b253-ab9db275321a" providerId="ADAL" clId="{BA1E9E9F-EDD3-4860-9689-F33652A522B6}" dt="2018-04-19T11:22:07.816" v="359" actId="790"/>
          <ac:spMkLst>
            <pc:docMk/>
            <pc:sldMk cId="3974393114" sldId="1613"/>
            <ac:spMk id="62" creationId="{EABF4074-7957-4BA0-91E3-F99888394B6D}"/>
          </ac:spMkLst>
        </pc:spChg>
        <pc:spChg chg="mod">
          <ac:chgData name="Luka Obersnu" userId="b5cbaf13-b644-4632-b253-ab9db275321a" providerId="ADAL" clId="{BA1E9E9F-EDD3-4860-9689-F33652A522B6}" dt="2018-04-19T11:22:07.816" v="359" actId="790"/>
          <ac:spMkLst>
            <pc:docMk/>
            <pc:sldMk cId="3974393114" sldId="1613"/>
            <ac:spMk id="63" creationId="{3A54AD05-936F-4CC0-B735-9ECA726E23D5}"/>
          </ac:spMkLst>
        </pc:spChg>
        <pc:spChg chg="mod">
          <ac:chgData name="Luka Obersnu" userId="b5cbaf13-b644-4632-b253-ab9db275321a" providerId="ADAL" clId="{BA1E9E9F-EDD3-4860-9689-F33652A522B6}" dt="2018-04-19T11:22:07.816" v="359" actId="790"/>
          <ac:spMkLst>
            <pc:docMk/>
            <pc:sldMk cId="3974393114" sldId="1613"/>
            <ac:spMk id="64" creationId="{32447453-45C4-44A1-AABB-75597061AB07}"/>
          </ac:spMkLst>
        </pc:spChg>
        <pc:spChg chg="mod">
          <ac:chgData name="Luka Obersnu" userId="b5cbaf13-b644-4632-b253-ab9db275321a" providerId="ADAL" clId="{BA1E9E9F-EDD3-4860-9689-F33652A522B6}" dt="2018-04-19T11:22:07.816" v="359" actId="790"/>
          <ac:spMkLst>
            <pc:docMk/>
            <pc:sldMk cId="3974393114" sldId="1613"/>
            <ac:spMk id="65" creationId="{9796A7A5-DB99-40A8-88E7-9651E9672AE7}"/>
          </ac:spMkLst>
        </pc:spChg>
        <pc:spChg chg="mod">
          <ac:chgData name="Luka Obersnu" userId="b5cbaf13-b644-4632-b253-ab9db275321a" providerId="ADAL" clId="{BA1E9E9F-EDD3-4860-9689-F33652A522B6}" dt="2018-04-19T11:22:07.816" v="359" actId="790"/>
          <ac:spMkLst>
            <pc:docMk/>
            <pc:sldMk cId="3974393114" sldId="1613"/>
            <ac:spMk id="66" creationId="{58878960-131F-4D69-8B69-C0866B6C2DF7}"/>
          </ac:spMkLst>
        </pc:spChg>
        <pc:spChg chg="mod">
          <ac:chgData name="Luka Obersnu" userId="b5cbaf13-b644-4632-b253-ab9db275321a" providerId="ADAL" clId="{BA1E9E9F-EDD3-4860-9689-F33652A522B6}" dt="2018-04-19T11:22:07.816" v="359" actId="790"/>
          <ac:spMkLst>
            <pc:docMk/>
            <pc:sldMk cId="3974393114" sldId="1613"/>
            <ac:spMk id="67" creationId="{4B997FEE-7748-4FE7-A357-847B78DF04FD}"/>
          </ac:spMkLst>
        </pc:spChg>
        <pc:spChg chg="mod">
          <ac:chgData name="Luka Obersnu" userId="b5cbaf13-b644-4632-b253-ab9db275321a" providerId="ADAL" clId="{BA1E9E9F-EDD3-4860-9689-F33652A522B6}" dt="2018-04-19T11:22:07.816" v="359" actId="790"/>
          <ac:spMkLst>
            <pc:docMk/>
            <pc:sldMk cId="3974393114" sldId="1613"/>
            <ac:spMk id="68" creationId="{1FFC20B8-A3CC-442D-97FC-3DFFE8F8BC9E}"/>
          </ac:spMkLst>
        </pc:spChg>
        <pc:spChg chg="mod">
          <ac:chgData name="Luka Obersnu" userId="b5cbaf13-b644-4632-b253-ab9db275321a" providerId="ADAL" clId="{BA1E9E9F-EDD3-4860-9689-F33652A522B6}" dt="2018-04-19T11:22:07.816" v="359" actId="790"/>
          <ac:spMkLst>
            <pc:docMk/>
            <pc:sldMk cId="3974393114" sldId="1613"/>
            <ac:spMk id="69" creationId="{4C0876A7-7730-49B9-95B1-875B6B411386}"/>
          </ac:spMkLst>
        </pc:spChg>
        <pc:spChg chg="mod">
          <ac:chgData name="Luka Obersnu" userId="b5cbaf13-b644-4632-b253-ab9db275321a" providerId="ADAL" clId="{BA1E9E9F-EDD3-4860-9689-F33652A522B6}" dt="2018-04-19T11:22:07.816" v="359" actId="790"/>
          <ac:spMkLst>
            <pc:docMk/>
            <pc:sldMk cId="3974393114" sldId="1613"/>
            <ac:spMk id="70" creationId="{DD830682-4F89-475F-B71C-1A4350A71731}"/>
          </ac:spMkLst>
        </pc:spChg>
        <pc:spChg chg="mod">
          <ac:chgData name="Luka Obersnu" userId="b5cbaf13-b644-4632-b253-ab9db275321a" providerId="ADAL" clId="{BA1E9E9F-EDD3-4860-9689-F33652A522B6}" dt="2018-04-19T11:22:07.816" v="359" actId="790"/>
          <ac:spMkLst>
            <pc:docMk/>
            <pc:sldMk cId="3974393114" sldId="1613"/>
            <ac:spMk id="71" creationId="{D1CCE4D8-FB21-4B3F-9AC6-183E69902FC5}"/>
          </ac:spMkLst>
        </pc:spChg>
        <pc:spChg chg="mod">
          <ac:chgData name="Luka Obersnu" userId="b5cbaf13-b644-4632-b253-ab9db275321a" providerId="ADAL" clId="{BA1E9E9F-EDD3-4860-9689-F33652A522B6}" dt="2018-04-19T11:22:07.816" v="359" actId="790"/>
          <ac:spMkLst>
            <pc:docMk/>
            <pc:sldMk cId="3974393114" sldId="1613"/>
            <ac:spMk id="72" creationId="{727E160F-35C7-48E9-8007-C6564B4EA271}"/>
          </ac:spMkLst>
        </pc:spChg>
        <pc:spChg chg="mod">
          <ac:chgData name="Luka Obersnu" userId="b5cbaf13-b644-4632-b253-ab9db275321a" providerId="ADAL" clId="{BA1E9E9F-EDD3-4860-9689-F33652A522B6}" dt="2018-04-19T11:22:07.816" v="359" actId="790"/>
          <ac:spMkLst>
            <pc:docMk/>
            <pc:sldMk cId="3974393114" sldId="1613"/>
            <ac:spMk id="73" creationId="{61A37D7D-7315-4F3F-9497-FDA44FF0E153}"/>
          </ac:spMkLst>
        </pc:spChg>
        <pc:spChg chg="mod">
          <ac:chgData name="Luka Obersnu" userId="b5cbaf13-b644-4632-b253-ab9db275321a" providerId="ADAL" clId="{BA1E9E9F-EDD3-4860-9689-F33652A522B6}" dt="2018-04-19T11:22:07.816" v="359" actId="790"/>
          <ac:spMkLst>
            <pc:docMk/>
            <pc:sldMk cId="3974393114" sldId="1613"/>
            <ac:spMk id="74" creationId="{83F186C7-119C-4BA0-9F55-F11602A5B224}"/>
          </ac:spMkLst>
        </pc:spChg>
        <pc:spChg chg="mod">
          <ac:chgData name="Luka Obersnu" userId="b5cbaf13-b644-4632-b253-ab9db275321a" providerId="ADAL" clId="{BA1E9E9F-EDD3-4860-9689-F33652A522B6}" dt="2018-04-19T11:22:07.816" v="359" actId="790"/>
          <ac:spMkLst>
            <pc:docMk/>
            <pc:sldMk cId="3974393114" sldId="1613"/>
            <ac:spMk id="75" creationId="{EE996DBE-22F8-46DD-894B-A300C46A973B}"/>
          </ac:spMkLst>
        </pc:spChg>
        <pc:spChg chg="mod">
          <ac:chgData name="Luka Obersnu" userId="b5cbaf13-b644-4632-b253-ab9db275321a" providerId="ADAL" clId="{BA1E9E9F-EDD3-4860-9689-F33652A522B6}" dt="2018-04-19T11:22:07.816" v="359" actId="790"/>
          <ac:spMkLst>
            <pc:docMk/>
            <pc:sldMk cId="3974393114" sldId="1613"/>
            <ac:spMk id="76" creationId="{8DEC3101-647F-4A04-8D2B-457B4CCAE255}"/>
          </ac:spMkLst>
        </pc:spChg>
        <pc:spChg chg="mod">
          <ac:chgData name="Luka Obersnu" userId="b5cbaf13-b644-4632-b253-ab9db275321a" providerId="ADAL" clId="{BA1E9E9F-EDD3-4860-9689-F33652A522B6}" dt="2018-04-19T11:22:07.816" v="359" actId="790"/>
          <ac:spMkLst>
            <pc:docMk/>
            <pc:sldMk cId="3974393114" sldId="1613"/>
            <ac:spMk id="77" creationId="{AB7B39A9-3A5E-4BD5-8AB1-3F6D27AC9F99}"/>
          </ac:spMkLst>
        </pc:spChg>
        <pc:spChg chg="mod">
          <ac:chgData name="Luka Obersnu" userId="b5cbaf13-b644-4632-b253-ab9db275321a" providerId="ADAL" clId="{BA1E9E9F-EDD3-4860-9689-F33652A522B6}" dt="2018-04-19T11:22:07.816" v="359" actId="790"/>
          <ac:spMkLst>
            <pc:docMk/>
            <pc:sldMk cId="3974393114" sldId="1613"/>
            <ac:spMk id="78" creationId="{D027932D-8E95-420A-AFC7-7973A28735CF}"/>
          </ac:spMkLst>
        </pc:spChg>
        <pc:spChg chg="mod">
          <ac:chgData name="Luka Obersnu" userId="b5cbaf13-b644-4632-b253-ab9db275321a" providerId="ADAL" clId="{BA1E9E9F-EDD3-4860-9689-F33652A522B6}" dt="2018-04-19T11:22:07.816" v="359" actId="790"/>
          <ac:spMkLst>
            <pc:docMk/>
            <pc:sldMk cId="3974393114" sldId="1613"/>
            <ac:spMk id="79" creationId="{A44966E2-EE54-42D4-AC5A-22324617331B}"/>
          </ac:spMkLst>
        </pc:spChg>
        <pc:spChg chg="mod">
          <ac:chgData name="Luka Obersnu" userId="b5cbaf13-b644-4632-b253-ab9db275321a" providerId="ADAL" clId="{BA1E9E9F-EDD3-4860-9689-F33652A522B6}" dt="2018-04-19T11:22:07.816" v="359" actId="790"/>
          <ac:spMkLst>
            <pc:docMk/>
            <pc:sldMk cId="3974393114" sldId="1613"/>
            <ac:spMk id="80" creationId="{B53D9D6C-91E8-4820-81C3-6874A28482C5}"/>
          </ac:spMkLst>
        </pc:spChg>
        <pc:spChg chg="mod">
          <ac:chgData name="Luka Obersnu" userId="b5cbaf13-b644-4632-b253-ab9db275321a" providerId="ADAL" clId="{BA1E9E9F-EDD3-4860-9689-F33652A522B6}" dt="2018-04-19T11:22:07.816" v="359" actId="790"/>
          <ac:spMkLst>
            <pc:docMk/>
            <pc:sldMk cId="3974393114" sldId="1613"/>
            <ac:spMk id="81" creationId="{7F631643-7C75-4497-8F0B-BA3C407550EC}"/>
          </ac:spMkLst>
        </pc:spChg>
        <pc:spChg chg="mod">
          <ac:chgData name="Luka Obersnu" userId="b5cbaf13-b644-4632-b253-ab9db275321a" providerId="ADAL" clId="{BA1E9E9F-EDD3-4860-9689-F33652A522B6}" dt="2018-04-19T11:22:07.816" v="359" actId="790"/>
          <ac:spMkLst>
            <pc:docMk/>
            <pc:sldMk cId="3974393114" sldId="1613"/>
            <ac:spMk id="82" creationId="{7EBAD51B-BEF2-4694-9FF4-1946B91BD825}"/>
          </ac:spMkLst>
        </pc:spChg>
        <pc:spChg chg="mod">
          <ac:chgData name="Luka Obersnu" userId="b5cbaf13-b644-4632-b253-ab9db275321a" providerId="ADAL" clId="{BA1E9E9F-EDD3-4860-9689-F33652A522B6}" dt="2018-04-19T11:22:07.816" v="359" actId="790"/>
          <ac:spMkLst>
            <pc:docMk/>
            <pc:sldMk cId="3974393114" sldId="1613"/>
            <ac:spMk id="83" creationId="{7877C3E4-72AE-4229-A94F-05AF34614710}"/>
          </ac:spMkLst>
        </pc:spChg>
        <pc:spChg chg="mod">
          <ac:chgData name="Luka Obersnu" userId="b5cbaf13-b644-4632-b253-ab9db275321a" providerId="ADAL" clId="{BA1E9E9F-EDD3-4860-9689-F33652A522B6}" dt="2018-04-19T11:22:07.816" v="359" actId="790"/>
          <ac:spMkLst>
            <pc:docMk/>
            <pc:sldMk cId="3974393114" sldId="1613"/>
            <ac:spMk id="84" creationId="{C0981911-859E-4224-A3F1-8EB18DE3C440}"/>
          </ac:spMkLst>
        </pc:spChg>
        <pc:spChg chg="mod">
          <ac:chgData name="Luka Obersnu" userId="b5cbaf13-b644-4632-b253-ab9db275321a" providerId="ADAL" clId="{BA1E9E9F-EDD3-4860-9689-F33652A522B6}" dt="2018-04-19T11:22:07.816" v="359" actId="790"/>
          <ac:spMkLst>
            <pc:docMk/>
            <pc:sldMk cId="3974393114" sldId="1613"/>
            <ac:spMk id="85" creationId="{F971843E-D70E-4D3D-A4A9-3D7B3756AC7C}"/>
          </ac:spMkLst>
        </pc:spChg>
        <pc:spChg chg="mod">
          <ac:chgData name="Luka Obersnu" userId="b5cbaf13-b644-4632-b253-ab9db275321a" providerId="ADAL" clId="{BA1E9E9F-EDD3-4860-9689-F33652A522B6}" dt="2018-04-19T11:22:07.816" v="359" actId="790"/>
          <ac:spMkLst>
            <pc:docMk/>
            <pc:sldMk cId="3974393114" sldId="1613"/>
            <ac:spMk id="86" creationId="{E7422C6C-15C1-4CAB-A440-D5137733A32E}"/>
          </ac:spMkLst>
        </pc:spChg>
        <pc:spChg chg="mod">
          <ac:chgData name="Luka Obersnu" userId="b5cbaf13-b644-4632-b253-ab9db275321a" providerId="ADAL" clId="{BA1E9E9F-EDD3-4860-9689-F33652A522B6}" dt="2018-04-19T11:22:07.816" v="359" actId="790"/>
          <ac:spMkLst>
            <pc:docMk/>
            <pc:sldMk cId="3974393114" sldId="1613"/>
            <ac:spMk id="87" creationId="{0521F713-7AB6-4B62-8F28-B5531DD0255C}"/>
          </ac:spMkLst>
        </pc:spChg>
        <pc:spChg chg="mod">
          <ac:chgData name="Luka Obersnu" userId="b5cbaf13-b644-4632-b253-ab9db275321a" providerId="ADAL" clId="{BA1E9E9F-EDD3-4860-9689-F33652A522B6}" dt="2018-04-19T11:22:07.816" v="359" actId="790"/>
          <ac:spMkLst>
            <pc:docMk/>
            <pc:sldMk cId="3974393114" sldId="1613"/>
            <ac:spMk id="88" creationId="{02320577-EAFE-43D2-AA63-39AE20A46774}"/>
          </ac:spMkLst>
        </pc:spChg>
        <pc:spChg chg="mod">
          <ac:chgData name="Luka Obersnu" userId="b5cbaf13-b644-4632-b253-ab9db275321a" providerId="ADAL" clId="{BA1E9E9F-EDD3-4860-9689-F33652A522B6}" dt="2018-04-19T11:22:07.816" v="359" actId="790"/>
          <ac:spMkLst>
            <pc:docMk/>
            <pc:sldMk cId="3974393114" sldId="1613"/>
            <ac:spMk id="89" creationId="{09753D47-2094-4B09-916F-969621CC1C4B}"/>
          </ac:spMkLst>
        </pc:spChg>
        <pc:spChg chg="mod">
          <ac:chgData name="Luka Obersnu" userId="b5cbaf13-b644-4632-b253-ab9db275321a" providerId="ADAL" clId="{BA1E9E9F-EDD3-4860-9689-F33652A522B6}" dt="2018-04-19T11:22:07.816" v="359" actId="790"/>
          <ac:spMkLst>
            <pc:docMk/>
            <pc:sldMk cId="3974393114" sldId="1613"/>
            <ac:spMk id="90" creationId="{FCE92068-FBA8-484C-AD28-9D6AC13F00A6}"/>
          </ac:spMkLst>
        </pc:spChg>
        <pc:spChg chg="mod">
          <ac:chgData name="Luka Obersnu" userId="b5cbaf13-b644-4632-b253-ab9db275321a" providerId="ADAL" clId="{BA1E9E9F-EDD3-4860-9689-F33652A522B6}" dt="2018-04-19T11:22:07.816" v="359" actId="790"/>
          <ac:spMkLst>
            <pc:docMk/>
            <pc:sldMk cId="3974393114" sldId="1613"/>
            <ac:spMk id="91" creationId="{E0DA8592-6A8C-4BEF-AB7E-C560CD5C66CF}"/>
          </ac:spMkLst>
        </pc:spChg>
        <pc:spChg chg="mod">
          <ac:chgData name="Luka Obersnu" userId="b5cbaf13-b644-4632-b253-ab9db275321a" providerId="ADAL" clId="{BA1E9E9F-EDD3-4860-9689-F33652A522B6}" dt="2018-04-19T11:22:07.816" v="359" actId="790"/>
          <ac:spMkLst>
            <pc:docMk/>
            <pc:sldMk cId="3974393114" sldId="1613"/>
            <ac:spMk id="92" creationId="{712472DF-DA87-402F-8C6D-B542CD54F901}"/>
          </ac:spMkLst>
        </pc:spChg>
        <pc:spChg chg="mod">
          <ac:chgData name="Luka Obersnu" userId="b5cbaf13-b644-4632-b253-ab9db275321a" providerId="ADAL" clId="{BA1E9E9F-EDD3-4860-9689-F33652A522B6}" dt="2018-04-19T11:22:07.816" v="359" actId="790"/>
          <ac:spMkLst>
            <pc:docMk/>
            <pc:sldMk cId="3974393114" sldId="1613"/>
            <ac:spMk id="93" creationId="{E215D489-092A-4611-A3DC-C5552E2C4BC8}"/>
          </ac:spMkLst>
        </pc:spChg>
        <pc:spChg chg="mod">
          <ac:chgData name="Luka Obersnu" userId="b5cbaf13-b644-4632-b253-ab9db275321a" providerId="ADAL" clId="{BA1E9E9F-EDD3-4860-9689-F33652A522B6}" dt="2018-04-19T11:22:07.816" v="359" actId="790"/>
          <ac:spMkLst>
            <pc:docMk/>
            <pc:sldMk cId="3974393114" sldId="1613"/>
            <ac:spMk id="94" creationId="{7AF091DB-FA8E-4012-B174-7466420E63ED}"/>
          </ac:spMkLst>
        </pc:spChg>
        <pc:spChg chg="mod">
          <ac:chgData name="Luka Obersnu" userId="b5cbaf13-b644-4632-b253-ab9db275321a" providerId="ADAL" clId="{BA1E9E9F-EDD3-4860-9689-F33652A522B6}" dt="2018-04-19T11:22:07.816" v="359" actId="790"/>
          <ac:spMkLst>
            <pc:docMk/>
            <pc:sldMk cId="3974393114" sldId="1613"/>
            <ac:spMk id="95" creationId="{86CA51B5-53FB-4E41-BCF2-48FD29F56B92}"/>
          </ac:spMkLst>
        </pc:spChg>
        <pc:spChg chg="mod">
          <ac:chgData name="Luka Obersnu" userId="b5cbaf13-b644-4632-b253-ab9db275321a" providerId="ADAL" clId="{BA1E9E9F-EDD3-4860-9689-F33652A522B6}" dt="2018-04-19T11:22:07.816" v="359" actId="790"/>
          <ac:spMkLst>
            <pc:docMk/>
            <pc:sldMk cId="3974393114" sldId="1613"/>
            <ac:spMk id="96" creationId="{3EA80A55-C28D-47AC-A585-0BF94631AEEE}"/>
          </ac:spMkLst>
        </pc:spChg>
        <pc:spChg chg="mod">
          <ac:chgData name="Luka Obersnu" userId="b5cbaf13-b644-4632-b253-ab9db275321a" providerId="ADAL" clId="{BA1E9E9F-EDD3-4860-9689-F33652A522B6}" dt="2018-04-19T11:22:07.816" v="359" actId="790"/>
          <ac:spMkLst>
            <pc:docMk/>
            <pc:sldMk cId="3974393114" sldId="1613"/>
            <ac:spMk id="97" creationId="{D0DAAA7C-47A5-419C-95E2-40E1535E65BD}"/>
          </ac:spMkLst>
        </pc:spChg>
        <pc:spChg chg="mod">
          <ac:chgData name="Luka Obersnu" userId="b5cbaf13-b644-4632-b253-ab9db275321a" providerId="ADAL" clId="{BA1E9E9F-EDD3-4860-9689-F33652A522B6}" dt="2018-04-19T11:22:07.816" v="359" actId="790"/>
          <ac:spMkLst>
            <pc:docMk/>
            <pc:sldMk cId="3974393114" sldId="1613"/>
            <ac:spMk id="98" creationId="{7C7FBC84-FD3A-4B60-8DF6-9E41BF8B77D7}"/>
          </ac:spMkLst>
        </pc:spChg>
        <pc:spChg chg="mod">
          <ac:chgData name="Luka Obersnu" userId="b5cbaf13-b644-4632-b253-ab9db275321a" providerId="ADAL" clId="{BA1E9E9F-EDD3-4860-9689-F33652A522B6}" dt="2018-04-19T11:22:07.816" v="359" actId="790"/>
          <ac:spMkLst>
            <pc:docMk/>
            <pc:sldMk cId="3974393114" sldId="1613"/>
            <ac:spMk id="99" creationId="{490ADE30-9802-4861-97C6-68E5C3003B38}"/>
          </ac:spMkLst>
        </pc:spChg>
        <pc:spChg chg="mod">
          <ac:chgData name="Luka Obersnu" userId="b5cbaf13-b644-4632-b253-ab9db275321a" providerId="ADAL" clId="{BA1E9E9F-EDD3-4860-9689-F33652A522B6}" dt="2018-04-19T11:22:07.816" v="359" actId="790"/>
          <ac:spMkLst>
            <pc:docMk/>
            <pc:sldMk cId="3974393114" sldId="1613"/>
            <ac:spMk id="100" creationId="{6489AC3A-DDA7-473F-BC13-63128A30D053}"/>
          </ac:spMkLst>
        </pc:spChg>
        <pc:spChg chg="mod">
          <ac:chgData name="Luka Obersnu" userId="b5cbaf13-b644-4632-b253-ab9db275321a" providerId="ADAL" clId="{BA1E9E9F-EDD3-4860-9689-F33652A522B6}" dt="2018-04-19T11:22:07.816" v="359" actId="790"/>
          <ac:spMkLst>
            <pc:docMk/>
            <pc:sldMk cId="3974393114" sldId="1613"/>
            <ac:spMk id="101" creationId="{E5F8DCD3-7703-45A8-A3A6-54E03B9F54FE}"/>
          </ac:spMkLst>
        </pc:spChg>
        <pc:spChg chg="mod">
          <ac:chgData name="Luka Obersnu" userId="b5cbaf13-b644-4632-b253-ab9db275321a" providerId="ADAL" clId="{BA1E9E9F-EDD3-4860-9689-F33652A522B6}" dt="2018-04-19T11:22:07.816" v="359" actId="790"/>
          <ac:spMkLst>
            <pc:docMk/>
            <pc:sldMk cId="3974393114" sldId="1613"/>
            <ac:spMk id="102" creationId="{7E94EC6D-0C28-480B-B3C6-B13A532260AD}"/>
          </ac:spMkLst>
        </pc:spChg>
        <pc:spChg chg="mod">
          <ac:chgData name="Luka Obersnu" userId="b5cbaf13-b644-4632-b253-ab9db275321a" providerId="ADAL" clId="{BA1E9E9F-EDD3-4860-9689-F33652A522B6}" dt="2018-04-19T11:22:07.816" v="359" actId="790"/>
          <ac:spMkLst>
            <pc:docMk/>
            <pc:sldMk cId="3974393114" sldId="1613"/>
            <ac:spMk id="103" creationId="{115B6853-A34F-4248-BF81-9C89BC222DE4}"/>
          </ac:spMkLst>
        </pc:spChg>
        <pc:spChg chg="mod">
          <ac:chgData name="Luka Obersnu" userId="b5cbaf13-b644-4632-b253-ab9db275321a" providerId="ADAL" clId="{BA1E9E9F-EDD3-4860-9689-F33652A522B6}" dt="2018-04-19T11:22:07.816" v="359" actId="790"/>
          <ac:spMkLst>
            <pc:docMk/>
            <pc:sldMk cId="3974393114" sldId="1613"/>
            <ac:spMk id="104" creationId="{55781C44-E702-470F-A069-8D174AC1779E}"/>
          </ac:spMkLst>
        </pc:spChg>
        <pc:spChg chg="mod">
          <ac:chgData name="Luka Obersnu" userId="b5cbaf13-b644-4632-b253-ab9db275321a" providerId="ADAL" clId="{BA1E9E9F-EDD3-4860-9689-F33652A522B6}" dt="2018-04-19T11:22:07.816" v="359" actId="790"/>
          <ac:spMkLst>
            <pc:docMk/>
            <pc:sldMk cId="3974393114" sldId="1613"/>
            <ac:spMk id="105" creationId="{DC24459D-5BA8-44DD-97EF-20706B03C902}"/>
          </ac:spMkLst>
        </pc:spChg>
        <pc:spChg chg="mod">
          <ac:chgData name="Luka Obersnu" userId="b5cbaf13-b644-4632-b253-ab9db275321a" providerId="ADAL" clId="{BA1E9E9F-EDD3-4860-9689-F33652A522B6}" dt="2018-04-19T11:22:07.816" v="359" actId="790"/>
          <ac:spMkLst>
            <pc:docMk/>
            <pc:sldMk cId="3974393114" sldId="1613"/>
            <ac:spMk id="106" creationId="{663F0EBC-B9AF-48C5-8608-6DEC3674EC2D}"/>
          </ac:spMkLst>
        </pc:spChg>
        <pc:spChg chg="mod">
          <ac:chgData name="Luka Obersnu" userId="b5cbaf13-b644-4632-b253-ab9db275321a" providerId="ADAL" clId="{BA1E9E9F-EDD3-4860-9689-F33652A522B6}" dt="2018-04-19T11:22:07.816" v="359" actId="790"/>
          <ac:spMkLst>
            <pc:docMk/>
            <pc:sldMk cId="3974393114" sldId="1613"/>
            <ac:spMk id="107" creationId="{9CA5F690-DCBD-4A9E-939C-862FFDCF01DC}"/>
          </ac:spMkLst>
        </pc:spChg>
        <pc:spChg chg="mod">
          <ac:chgData name="Luka Obersnu" userId="b5cbaf13-b644-4632-b253-ab9db275321a" providerId="ADAL" clId="{BA1E9E9F-EDD3-4860-9689-F33652A522B6}" dt="2018-04-19T11:22:07.816" v="359" actId="790"/>
          <ac:spMkLst>
            <pc:docMk/>
            <pc:sldMk cId="3974393114" sldId="1613"/>
            <ac:spMk id="108" creationId="{39F46B8F-916B-4980-B1A7-60F3AF40BFE6}"/>
          </ac:spMkLst>
        </pc:spChg>
        <pc:spChg chg="mod">
          <ac:chgData name="Luka Obersnu" userId="b5cbaf13-b644-4632-b253-ab9db275321a" providerId="ADAL" clId="{BA1E9E9F-EDD3-4860-9689-F33652A522B6}" dt="2018-04-19T11:22:07.816" v="359" actId="790"/>
          <ac:spMkLst>
            <pc:docMk/>
            <pc:sldMk cId="3974393114" sldId="1613"/>
            <ac:spMk id="109" creationId="{CB4F84AF-0528-4CB8-A69D-B3CF240DB3C1}"/>
          </ac:spMkLst>
        </pc:spChg>
        <pc:spChg chg="mod">
          <ac:chgData name="Luka Obersnu" userId="b5cbaf13-b644-4632-b253-ab9db275321a" providerId="ADAL" clId="{BA1E9E9F-EDD3-4860-9689-F33652A522B6}" dt="2018-04-19T11:22:07.816" v="359" actId="790"/>
          <ac:spMkLst>
            <pc:docMk/>
            <pc:sldMk cId="3974393114" sldId="1613"/>
            <ac:spMk id="110" creationId="{8BA5919E-295B-4481-AEDC-B738B08A47B8}"/>
          </ac:spMkLst>
        </pc:spChg>
        <pc:spChg chg="mod">
          <ac:chgData name="Luka Obersnu" userId="b5cbaf13-b644-4632-b253-ab9db275321a" providerId="ADAL" clId="{BA1E9E9F-EDD3-4860-9689-F33652A522B6}" dt="2018-04-19T11:22:07.816" v="359" actId="790"/>
          <ac:spMkLst>
            <pc:docMk/>
            <pc:sldMk cId="3974393114" sldId="1613"/>
            <ac:spMk id="111" creationId="{436F144B-7EE6-48FE-8A3D-5E87F618A2D5}"/>
          </ac:spMkLst>
        </pc:spChg>
        <pc:spChg chg="mod">
          <ac:chgData name="Luka Obersnu" userId="b5cbaf13-b644-4632-b253-ab9db275321a" providerId="ADAL" clId="{BA1E9E9F-EDD3-4860-9689-F33652A522B6}" dt="2018-04-19T11:22:07.816" v="359" actId="790"/>
          <ac:spMkLst>
            <pc:docMk/>
            <pc:sldMk cId="3974393114" sldId="1613"/>
            <ac:spMk id="112" creationId="{6B33AA74-BEA7-415B-AC64-E659E702570E}"/>
          </ac:spMkLst>
        </pc:spChg>
        <pc:spChg chg="mod">
          <ac:chgData name="Luka Obersnu" userId="b5cbaf13-b644-4632-b253-ab9db275321a" providerId="ADAL" clId="{BA1E9E9F-EDD3-4860-9689-F33652A522B6}" dt="2018-04-19T11:22:07.816" v="359" actId="790"/>
          <ac:spMkLst>
            <pc:docMk/>
            <pc:sldMk cId="3974393114" sldId="1613"/>
            <ac:spMk id="113" creationId="{72997377-8719-4F42-8335-297A960A7603}"/>
          </ac:spMkLst>
        </pc:spChg>
        <pc:spChg chg="mod">
          <ac:chgData name="Luka Obersnu" userId="b5cbaf13-b644-4632-b253-ab9db275321a" providerId="ADAL" clId="{BA1E9E9F-EDD3-4860-9689-F33652A522B6}" dt="2018-04-19T11:22:07.816" v="359" actId="790"/>
          <ac:spMkLst>
            <pc:docMk/>
            <pc:sldMk cId="3974393114" sldId="1613"/>
            <ac:spMk id="114" creationId="{7D28133E-59BA-4DC6-BD8F-4A582C7E6EA1}"/>
          </ac:spMkLst>
        </pc:spChg>
        <pc:spChg chg="mod">
          <ac:chgData name="Luka Obersnu" userId="b5cbaf13-b644-4632-b253-ab9db275321a" providerId="ADAL" clId="{BA1E9E9F-EDD3-4860-9689-F33652A522B6}" dt="2018-04-19T11:22:07.816" v="359" actId="790"/>
          <ac:spMkLst>
            <pc:docMk/>
            <pc:sldMk cId="3974393114" sldId="1613"/>
            <ac:spMk id="115" creationId="{4537A9A8-EF78-4CE4-A1BC-E6E58863D984}"/>
          </ac:spMkLst>
        </pc:spChg>
        <pc:spChg chg="mod">
          <ac:chgData name="Luka Obersnu" userId="b5cbaf13-b644-4632-b253-ab9db275321a" providerId="ADAL" clId="{BA1E9E9F-EDD3-4860-9689-F33652A522B6}" dt="2018-04-19T11:22:07.816" v="359" actId="790"/>
          <ac:spMkLst>
            <pc:docMk/>
            <pc:sldMk cId="3974393114" sldId="1613"/>
            <ac:spMk id="116" creationId="{B70BDBFE-49BA-43B5-822B-46FCB3A2DDB9}"/>
          </ac:spMkLst>
        </pc:spChg>
        <pc:spChg chg="mod">
          <ac:chgData name="Luka Obersnu" userId="b5cbaf13-b644-4632-b253-ab9db275321a" providerId="ADAL" clId="{BA1E9E9F-EDD3-4860-9689-F33652A522B6}" dt="2018-04-19T11:22:07.816" v="359" actId="790"/>
          <ac:spMkLst>
            <pc:docMk/>
            <pc:sldMk cId="3974393114" sldId="1613"/>
            <ac:spMk id="117" creationId="{9549E2D5-FFB9-46A7-89F9-83C73ECC549D}"/>
          </ac:spMkLst>
        </pc:spChg>
        <pc:spChg chg="mod">
          <ac:chgData name="Luka Obersnu" userId="b5cbaf13-b644-4632-b253-ab9db275321a" providerId="ADAL" clId="{BA1E9E9F-EDD3-4860-9689-F33652A522B6}" dt="2018-04-19T11:22:07.816" v="359" actId="790"/>
          <ac:spMkLst>
            <pc:docMk/>
            <pc:sldMk cId="3974393114" sldId="1613"/>
            <ac:spMk id="118" creationId="{0CB190C2-84F5-4BF9-A0E2-691813FA4495}"/>
          </ac:spMkLst>
        </pc:spChg>
        <pc:spChg chg="mod">
          <ac:chgData name="Luka Obersnu" userId="b5cbaf13-b644-4632-b253-ab9db275321a" providerId="ADAL" clId="{BA1E9E9F-EDD3-4860-9689-F33652A522B6}" dt="2018-04-19T11:22:07.816" v="359" actId="790"/>
          <ac:spMkLst>
            <pc:docMk/>
            <pc:sldMk cId="3974393114" sldId="1613"/>
            <ac:spMk id="119" creationId="{99E4D82F-9DB2-4650-A695-87A5057047AD}"/>
          </ac:spMkLst>
        </pc:spChg>
        <pc:spChg chg="mod">
          <ac:chgData name="Luka Obersnu" userId="b5cbaf13-b644-4632-b253-ab9db275321a" providerId="ADAL" clId="{BA1E9E9F-EDD3-4860-9689-F33652A522B6}" dt="2018-04-19T11:22:07.816" v="359" actId="790"/>
          <ac:spMkLst>
            <pc:docMk/>
            <pc:sldMk cId="3974393114" sldId="1613"/>
            <ac:spMk id="120" creationId="{DCD8FD4A-9CAB-40FB-AD67-90236CBE72C9}"/>
          </ac:spMkLst>
        </pc:spChg>
        <pc:spChg chg="mod">
          <ac:chgData name="Luka Obersnu" userId="b5cbaf13-b644-4632-b253-ab9db275321a" providerId="ADAL" clId="{BA1E9E9F-EDD3-4860-9689-F33652A522B6}" dt="2018-04-19T11:22:07.816" v="359" actId="790"/>
          <ac:spMkLst>
            <pc:docMk/>
            <pc:sldMk cId="3974393114" sldId="1613"/>
            <ac:spMk id="126" creationId="{E37C617E-8709-4EC8-940E-BBC6064AFAC5}"/>
          </ac:spMkLst>
        </pc:spChg>
        <pc:spChg chg="mod">
          <ac:chgData name="Luka Obersnu" userId="b5cbaf13-b644-4632-b253-ab9db275321a" providerId="ADAL" clId="{BA1E9E9F-EDD3-4860-9689-F33652A522B6}" dt="2018-04-19T11:22:07.816" v="359" actId="790"/>
          <ac:spMkLst>
            <pc:docMk/>
            <pc:sldMk cId="3974393114" sldId="1613"/>
            <ac:spMk id="128" creationId="{BDE2A9CA-DB6A-4A71-BF3D-B2E6AF53F884}"/>
          </ac:spMkLst>
        </pc:spChg>
        <pc:spChg chg="mod">
          <ac:chgData name="Luka Obersnu" userId="b5cbaf13-b644-4632-b253-ab9db275321a" providerId="ADAL" clId="{BA1E9E9F-EDD3-4860-9689-F33652A522B6}" dt="2018-04-19T11:22:07.816" v="359" actId="790"/>
          <ac:spMkLst>
            <pc:docMk/>
            <pc:sldMk cId="3974393114" sldId="1613"/>
            <ac:spMk id="129" creationId="{F4AB8523-514C-4ADF-AD60-7BFDABECA61C}"/>
          </ac:spMkLst>
        </pc:spChg>
        <pc:spChg chg="mod">
          <ac:chgData name="Luka Obersnu" userId="b5cbaf13-b644-4632-b253-ab9db275321a" providerId="ADAL" clId="{BA1E9E9F-EDD3-4860-9689-F33652A522B6}" dt="2018-04-19T11:22:07.816" v="359" actId="790"/>
          <ac:spMkLst>
            <pc:docMk/>
            <pc:sldMk cId="3974393114" sldId="1613"/>
            <ac:spMk id="130" creationId="{D43D2812-58DA-4F2C-AF0B-8257717A76E6}"/>
          </ac:spMkLst>
        </pc:spChg>
        <pc:grpChg chg="mod">
          <ac:chgData name="Luka Obersnu" userId="b5cbaf13-b644-4632-b253-ab9db275321a" providerId="ADAL" clId="{BA1E9E9F-EDD3-4860-9689-F33652A522B6}" dt="2018-04-19T11:21:09.753" v="356" actId="1036"/>
          <ac:grpSpMkLst>
            <pc:docMk/>
            <pc:sldMk cId="3974393114" sldId="1613"/>
            <ac:grpSpMk id="16" creationId="{52C32DED-E1C5-4AF2-B71E-8703B5B2475F}"/>
          </ac:grpSpMkLst>
        </pc:grpChg>
        <pc:picChg chg="mod">
          <ac:chgData name="Luka Obersnu" userId="b5cbaf13-b644-4632-b253-ab9db275321a" providerId="ADAL" clId="{BA1E9E9F-EDD3-4860-9689-F33652A522B6}" dt="2018-04-19T11:21:09.753" v="356" actId="1036"/>
          <ac:picMkLst>
            <pc:docMk/>
            <pc:sldMk cId="3974393114" sldId="1613"/>
            <ac:picMk id="25" creationId="{4D07FA61-8B74-42EA-8BC8-13189FE00791}"/>
          </ac:picMkLst>
        </pc:picChg>
        <pc:picChg chg="mod">
          <ac:chgData name="Luka Obersnu" userId="b5cbaf13-b644-4632-b253-ab9db275321a" providerId="ADAL" clId="{BA1E9E9F-EDD3-4860-9689-F33652A522B6}" dt="2018-04-19T11:21:09.753" v="356" actId="1036"/>
          <ac:picMkLst>
            <pc:docMk/>
            <pc:sldMk cId="3974393114" sldId="1613"/>
            <ac:picMk id="28" creationId="{8DC5BCFC-8847-49DF-9602-3A3550A105C0}"/>
          </ac:picMkLst>
        </pc:picChg>
        <pc:picChg chg="mod">
          <ac:chgData name="Luka Obersnu" userId="b5cbaf13-b644-4632-b253-ab9db275321a" providerId="ADAL" clId="{BA1E9E9F-EDD3-4860-9689-F33652A522B6}" dt="2018-04-19T11:21:09.753" v="356" actId="1036"/>
          <ac:picMkLst>
            <pc:docMk/>
            <pc:sldMk cId="3974393114" sldId="1613"/>
            <ac:picMk id="30" creationId="{04BA51A2-B242-47AF-A9B2-13F45F4AF1DE}"/>
          </ac:picMkLst>
        </pc:picChg>
        <pc:picChg chg="mod">
          <ac:chgData name="Luka Obersnu" userId="b5cbaf13-b644-4632-b253-ab9db275321a" providerId="ADAL" clId="{BA1E9E9F-EDD3-4860-9689-F33652A522B6}" dt="2018-04-19T11:21:09.753" v="356" actId="1036"/>
          <ac:picMkLst>
            <pc:docMk/>
            <pc:sldMk cId="3974393114" sldId="1613"/>
            <ac:picMk id="32" creationId="{A84E786A-D54C-4C9D-A513-9857C7F4E336}"/>
          </ac:picMkLst>
        </pc:picChg>
      </pc:sldChg>
      <pc:sldChg chg="modSp">
        <pc:chgData name="Luka Obersnu" userId="b5cbaf13-b644-4632-b253-ab9db275321a" providerId="ADAL" clId="{BA1E9E9F-EDD3-4860-9689-F33652A522B6}" dt="2018-04-19T10:27:59.498" v="91" actId="207"/>
        <pc:sldMkLst>
          <pc:docMk/>
          <pc:sldMk cId="2345082593" sldId="1615"/>
        </pc:sldMkLst>
        <pc:spChg chg="mod">
          <ac:chgData name="Luka Obersnu" userId="b5cbaf13-b644-4632-b253-ab9db275321a" providerId="ADAL" clId="{BA1E9E9F-EDD3-4860-9689-F33652A522B6}" dt="2018-04-19T10:27:52.369" v="90" actId="207"/>
          <ac:spMkLst>
            <pc:docMk/>
            <pc:sldMk cId="2345082593" sldId="1615"/>
            <ac:spMk id="32" creationId="{CF2DBD9A-21F3-47BE-A09C-7674763FE14F}"/>
          </ac:spMkLst>
        </pc:spChg>
        <pc:spChg chg="mod">
          <ac:chgData name="Luka Obersnu" userId="b5cbaf13-b644-4632-b253-ab9db275321a" providerId="ADAL" clId="{BA1E9E9F-EDD3-4860-9689-F33652A522B6}" dt="2018-04-19T10:27:59.498" v="91" actId="207"/>
          <ac:spMkLst>
            <pc:docMk/>
            <pc:sldMk cId="2345082593" sldId="1615"/>
            <ac:spMk id="33" creationId="{B27ED09D-74FA-404A-A932-660F7A912B2A}"/>
          </ac:spMkLst>
        </pc:spChg>
      </pc:sldChg>
      <pc:sldChg chg="addSp delSp modSp add">
        <pc:chgData name="Luka Obersnu" userId="b5cbaf13-b644-4632-b253-ab9db275321a" providerId="ADAL" clId="{BA1E9E9F-EDD3-4860-9689-F33652A522B6}" dt="2018-04-19T11:21:56.394" v="358" actId="790"/>
        <pc:sldMkLst>
          <pc:docMk/>
          <pc:sldMk cId="688914264" sldId="1618"/>
        </pc:sldMkLst>
        <pc:spChg chg="add del mod">
          <ac:chgData name="Luka Obersnu" userId="b5cbaf13-b644-4632-b253-ab9db275321a" providerId="ADAL" clId="{BA1E9E9F-EDD3-4860-9689-F33652A522B6}" dt="2018-04-19T10:24:15.411" v="62" actId="478"/>
          <ac:spMkLst>
            <pc:docMk/>
            <pc:sldMk cId="688914264" sldId="1618"/>
            <ac:spMk id="3" creationId="{B842EAD5-2AED-43B2-97FD-1AA73DDE8B97}"/>
          </ac:spMkLst>
        </pc:spChg>
        <pc:spChg chg="add del">
          <ac:chgData name="Luka Obersnu" userId="b5cbaf13-b644-4632-b253-ab9db275321a" providerId="ADAL" clId="{BA1E9E9F-EDD3-4860-9689-F33652A522B6}" dt="2018-04-19T10:23:53.453" v="58" actId="790"/>
          <ac:spMkLst>
            <pc:docMk/>
            <pc:sldMk cId="688914264" sldId="1618"/>
            <ac:spMk id="4" creationId="{99C7A4A8-5725-4F2C-B07A-4EDB625A6823}"/>
          </ac:spMkLst>
        </pc:spChg>
        <pc:spChg chg="add del">
          <ac:chgData name="Luka Obersnu" userId="b5cbaf13-b644-4632-b253-ab9db275321a" providerId="ADAL" clId="{BA1E9E9F-EDD3-4860-9689-F33652A522B6}" dt="2018-04-19T10:23:53.453" v="58" actId="790"/>
          <ac:spMkLst>
            <pc:docMk/>
            <pc:sldMk cId="688914264" sldId="1618"/>
            <ac:spMk id="5" creationId="{FD755242-3E3D-438E-A09C-F99709856465}"/>
          </ac:spMkLst>
        </pc:spChg>
        <pc:spChg chg="del">
          <ac:chgData name="Luka Obersnu" userId="b5cbaf13-b644-4632-b253-ab9db275321a" providerId="ADAL" clId="{BA1E9E9F-EDD3-4860-9689-F33652A522B6}" dt="2018-04-19T10:23:56.540" v="59" actId="478"/>
          <ac:spMkLst>
            <pc:docMk/>
            <pc:sldMk cId="688914264" sldId="1618"/>
            <ac:spMk id="6" creationId="{00000000-0000-0000-0000-000000000000}"/>
          </ac:spMkLst>
        </pc:spChg>
        <pc:spChg chg="add del mod">
          <ac:chgData name="Luka Obersnu" userId="b5cbaf13-b644-4632-b253-ab9db275321a" providerId="ADAL" clId="{BA1E9E9F-EDD3-4860-9689-F33652A522B6}" dt="2018-04-19T10:24:15.411" v="62" actId="478"/>
          <ac:spMkLst>
            <pc:docMk/>
            <pc:sldMk cId="688914264" sldId="1618"/>
            <ac:spMk id="8" creationId="{D23C3891-2528-4493-9780-120BA4411697}"/>
          </ac:spMkLst>
        </pc:spChg>
        <pc:spChg chg="add del">
          <ac:chgData name="Luka Obersnu" userId="b5cbaf13-b644-4632-b253-ab9db275321a" providerId="ADAL" clId="{BA1E9E9F-EDD3-4860-9689-F33652A522B6}" dt="2018-04-19T10:24:11.604" v="61" actId="790"/>
          <ac:spMkLst>
            <pc:docMk/>
            <pc:sldMk cId="688914264" sldId="1618"/>
            <ac:spMk id="10" creationId="{D3F3243D-4C26-497D-9C64-B69CD588529A}"/>
          </ac:spMkLst>
        </pc:spChg>
        <pc:spChg chg="add del">
          <ac:chgData name="Luka Obersnu" userId="b5cbaf13-b644-4632-b253-ab9db275321a" providerId="ADAL" clId="{BA1E9E9F-EDD3-4860-9689-F33652A522B6}" dt="2018-04-19T10:24:11.604" v="61" actId="790"/>
          <ac:spMkLst>
            <pc:docMk/>
            <pc:sldMk cId="688914264" sldId="1618"/>
            <ac:spMk id="11" creationId="{CD6BABE1-2F7D-4BF7-9DFF-3982C67D6AAC}"/>
          </ac:spMkLst>
        </pc:spChg>
        <pc:spChg chg="add mod">
          <ac:chgData name="Luka Obersnu" userId="b5cbaf13-b644-4632-b253-ab9db275321a" providerId="ADAL" clId="{BA1E9E9F-EDD3-4860-9689-F33652A522B6}" dt="2018-04-19T11:21:56.394" v="358" actId="790"/>
          <ac:spMkLst>
            <pc:docMk/>
            <pc:sldMk cId="688914264" sldId="1618"/>
            <ac:spMk id="12" creationId="{6F349CB9-42F9-419A-9CA0-A8879555C4F6}"/>
          </ac:spMkLst>
        </pc:spChg>
        <pc:spChg chg="add mod">
          <ac:chgData name="Luka Obersnu" userId="b5cbaf13-b644-4632-b253-ab9db275321a" providerId="ADAL" clId="{BA1E9E9F-EDD3-4860-9689-F33652A522B6}" dt="2018-04-19T11:21:56.394" v="358" actId="790"/>
          <ac:spMkLst>
            <pc:docMk/>
            <pc:sldMk cId="688914264" sldId="1618"/>
            <ac:spMk id="13" creationId="{15E68D2A-E738-4FDB-9312-CFD516F79621}"/>
          </ac:spMkLst>
        </pc:spChg>
        <pc:spChg chg="del">
          <ac:chgData name="Luka Obersnu" userId="b5cbaf13-b644-4632-b253-ab9db275321a" providerId="ADAL" clId="{BA1E9E9F-EDD3-4860-9689-F33652A522B6}" dt="2018-04-19T10:23:56.540" v="59" actId="478"/>
          <ac:spMkLst>
            <pc:docMk/>
            <pc:sldMk cId="688914264" sldId="1618"/>
            <ac:spMk id="17" creationId="{00000000-0000-0000-0000-000000000000}"/>
          </ac:spMkLst>
        </pc:spChg>
      </pc:sldChg>
      <pc:sldChg chg="addSp delSp modSp ord">
        <pc:chgData name="Luka Obersnu" userId="b5cbaf13-b644-4632-b253-ab9db275321a" providerId="ADAL" clId="{BA1E9E9F-EDD3-4860-9689-F33652A522B6}" dt="2018-04-19T11:12:47.987" v="318" actId="1076"/>
        <pc:sldMkLst>
          <pc:docMk/>
          <pc:sldMk cId="214147816" sldId="1626"/>
        </pc:sldMkLst>
        <pc:spChg chg="mod">
          <ac:chgData name="Luka Obersnu" userId="b5cbaf13-b644-4632-b253-ab9db275321a" providerId="ADAL" clId="{BA1E9E9F-EDD3-4860-9689-F33652A522B6}" dt="2018-04-19T11:12:47.987" v="318" actId="1076"/>
          <ac:spMkLst>
            <pc:docMk/>
            <pc:sldMk cId="214147816" sldId="1626"/>
            <ac:spMk id="2" creationId="{68C870C3-1ECE-47E6-82F3-31DD655AAFF4}"/>
          </ac:spMkLst>
        </pc:spChg>
        <pc:graphicFrameChg chg="add del modGraphic">
          <ac:chgData name="Luka Obersnu" userId="b5cbaf13-b644-4632-b253-ab9db275321a" providerId="ADAL" clId="{BA1E9E9F-EDD3-4860-9689-F33652A522B6}" dt="2018-04-19T11:12:16.299" v="317" actId="27309"/>
          <ac:graphicFrameMkLst>
            <pc:docMk/>
            <pc:sldMk cId="214147816" sldId="1626"/>
            <ac:graphicFrameMk id="191" creationId="{9F842DEE-9E74-46DB-ADD0-60FE1C3FEBD4}"/>
          </ac:graphicFrameMkLst>
        </pc:graphicFrameChg>
      </pc:sldChg>
      <pc:sldChg chg="modSp">
        <pc:chgData name="Luka Obersnu" userId="b5cbaf13-b644-4632-b253-ab9db275321a" providerId="ADAL" clId="{BA1E9E9F-EDD3-4860-9689-F33652A522B6}" dt="2018-04-19T11:14:39.190" v="320" actId="790"/>
        <pc:sldMkLst>
          <pc:docMk/>
          <pc:sldMk cId="1460583310" sldId="1627"/>
        </pc:sldMkLst>
        <pc:spChg chg="mod">
          <ac:chgData name="Luka Obersnu" userId="b5cbaf13-b644-4632-b253-ab9db275321a" providerId="ADAL" clId="{BA1E9E9F-EDD3-4860-9689-F33652A522B6}" dt="2018-04-19T11:14:39.190" v="320" actId="790"/>
          <ac:spMkLst>
            <pc:docMk/>
            <pc:sldMk cId="1460583310" sldId="1627"/>
            <ac:spMk id="2" creationId="{2B4E8083-8729-4CD9-A6A0-48F55AAAE522}"/>
          </ac:spMkLst>
        </pc:spChg>
      </pc:sldChg>
      <pc:sldChg chg="modTransition">
        <pc:chgData name="Luka Obersnu" userId="b5cbaf13-b644-4632-b253-ab9db275321a" providerId="ADAL" clId="{BA1E9E9F-EDD3-4860-9689-F33652A522B6}" dt="2018-04-19T11:06:44.152" v="305" actId="790"/>
        <pc:sldMkLst>
          <pc:docMk/>
          <pc:sldMk cId="2746514588" sldId="1628"/>
        </pc:sldMkLst>
      </pc:sldChg>
      <pc:sldChg chg="modSp">
        <pc:chgData name="Luka Obersnu" userId="b5cbaf13-b644-4632-b253-ab9db275321a" providerId="ADAL" clId="{BA1E9E9F-EDD3-4860-9689-F33652A522B6}" dt="2018-04-19T11:25:01.160" v="362" actId="790"/>
        <pc:sldMkLst>
          <pc:docMk/>
          <pc:sldMk cId="1674433307" sldId="1629"/>
        </pc:sldMkLst>
        <pc:spChg chg="mod">
          <ac:chgData name="Luka Obersnu" userId="b5cbaf13-b644-4632-b253-ab9db275321a" providerId="ADAL" clId="{BA1E9E9F-EDD3-4860-9689-F33652A522B6}" dt="2018-04-19T11:25:01.160" v="362" actId="790"/>
          <ac:spMkLst>
            <pc:docMk/>
            <pc:sldMk cId="1674433307" sldId="1629"/>
            <ac:spMk id="2" creationId="{BEB6D0E5-6428-4FCA-B363-A6C14E51B59E}"/>
          </ac:spMkLst>
        </pc:spChg>
        <pc:spChg chg="mod">
          <ac:chgData name="Luka Obersnu" userId="b5cbaf13-b644-4632-b253-ab9db275321a" providerId="ADAL" clId="{BA1E9E9F-EDD3-4860-9689-F33652A522B6}" dt="2018-04-19T11:25:01.160" v="362" actId="790"/>
          <ac:spMkLst>
            <pc:docMk/>
            <pc:sldMk cId="1674433307" sldId="1629"/>
            <ac:spMk id="3" creationId="{7A9ABB30-9819-4578-91C8-1124B8C4869C}"/>
          </ac:spMkLst>
        </pc:spChg>
        <pc:spChg chg="mod">
          <ac:chgData name="Luka Obersnu" userId="b5cbaf13-b644-4632-b253-ab9db275321a" providerId="ADAL" clId="{BA1E9E9F-EDD3-4860-9689-F33652A522B6}" dt="2018-04-19T11:25:01.160" v="362" actId="790"/>
          <ac:spMkLst>
            <pc:docMk/>
            <pc:sldMk cId="1674433307" sldId="1629"/>
            <ac:spMk id="7" creationId="{C79FC974-78DA-4256-AC80-D742C929059E}"/>
          </ac:spMkLst>
        </pc:spChg>
        <pc:spChg chg="mod">
          <ac:chgData name="Luka Obersnu" userId="b5cbaf13-b644-4632-b253-ab9db275321a" providerId="ADAL" clId="{BA1E9E9F-EDD3-4860-9689-F33652A522B6}" dt="2018-04-19T11:25:01.160" v="362" actId="790"/>
          <ac:spMkLst>
            <pc:docMk/>
            <pc:sldMk cId="1674433307" sldId="1629"/>
            <ac:spMk id="8" creationId="{0BEED499-46E4-44D2-84D1-9B1AF9E408EB}"/>
          </ac:spMkLst>
        </pc:spChg>
        <pc:spChg chg="mod">
          <ac:chgData name="Luka Obersnu" userId="b5cbaf13-b644-4632-b253-ab9db275321a" providerId="ADAL" clId="{BA1E9E9F-EDD3-4860-9689-F33652A522B6}" dt="2018-04-19T11:25:01.160" v="362" actId="790"/>
          <ac:spMkLst>
            <pc:docMk/>
            <pc:sldMk cId="1674433307" sldId="1629"/>
            <ac:spMk id="10" creationId="{F6012684-12BE-4A4F-B93A-4E6905AF13F6}"/>
          </ac:spMkLst>
        </pc:spChg>
        <pc:spChg chg="mod">
          <ac:chgData name="Luka Obersnu" userId="b5cbaf13-b644-4632-b253-ab9db275321a" providerId="ADAL" clId="{BA1E9E9F-EDD3-4860-9689-F33652A522B6}" dt="2018-04-19T11:25:01.160" v="362" actId="790"/>
          <ac:spMkLst>
            <pc:docMk/>
            <pc:sldMk cId="1674433307" sldId="1629"/>
            <ac:spMk id="11" creationId="{DBB0022F-2762-40BF-8EFD-906644F38886}"/>
          </ac:spMkLst>
        </pc:spChg>
        <pc:spChg chg="mod">
          <ac:chgData name="Luka Obersnu" userId="b5cbaf13-b644-4632-b253-ab9db275321a" providerId="ADAL" clId="{BA1E9E9F-EDD3-4860-9689-F33652A522B6}" dt="2018-04-19T11:25:01.160" v="362" actId="790"/>
          <ac:spMkLst>
            <pc:docMk/>
            <pc:sldMk cId="1674433307" sldId="1629"/>
            <ac:spMk id="12" creationId="{E949AD44-E578-4E6E-92AB-77894590FAF2}"/>
          </ac:spMkLst>
        </pc:spChg>
        <pc:spChg chg="mod">
          <ac:chgData name="Luka Obersnu" userId="b5cbaf13-b644-4632-b253-ab9db275321a" providerId="ADAL" clId="{BA1E9E9F-EDD3-4860-9689-F33652A522B6}" dt="2018-04-19T11:25:01.160" v="362" actId="790"/>
          <ac:spMkLst>
            <pc:docMk/>
            <pc:sldMk cId="1674433307" sldId="1629"/>
            <ac:spMk id="13" creationId="{B192A654-620E-4D04-A8E7-4856083E9873}"/>
          </ac:spMkLst>
        </pc:spChg>
        <pc:spChg chg="mod">
          <ac:chgData name="Luka Obersnu" userId="b5cbaf13-b644-4632-b253-ab9db275321a" providerId="ADAL" clId="{BA1E9E9F-EDD3-4860-9689-F33652A522B6}" dt="2018-04-19T11:25:01.160" v="362" actId="790"/>
          <ac:spMkLst>
            <pc:docMk/>
            <pc:sldMk cId="1674433307" sldId="1629"/>
            <ac:spMk id="14" creationId="{9D12271F-4D41-4BE7-8A01-D375FD9EDA79}"/>
          </ac:spMkLst>
        </pc:spChg>
        <pc:spChg chg="mod">
          <ac:chgData name="Luka Obersnu" userId="b5cbaf13-b644-4632-b253-ab9db275321a" providerId="ADAL" clId="{BA1E9E9F-EDD3-4860-9689-F33652A522B6}" dt="2018-04-19T11:25:01.160" v="362" actId="790"/>
          <ac:spMkLst>
            <pc:docMk/>
            <pc:sldMk cId="1674433307" sldId="1629"/>
            <ac:spMk id="15" creationId="{FBD9E557-8BEE-418F-8601-A3608B39B417}"/>
          </ac:spMkLst>
        </pc:spChg>
      </pc:sldChg>
      <pc:sldChg chg="modTransition">
        <pc:chgData name="Luka Obersnu" userId="b5cbaf13-b644-4632-b253-ab9db275321a" providerId="ADAL" clId="{BA1E9E9F-EDD3-4860-9689-F33652A522B6}" dt="2018-04-19T11:06:44.152" v="305" actId="790"/>
        <pc:sldMkLst>
          <pc:docMk/>
          <pc:sldMk cId="1576747273" sldId="1630"/>
        </pc:sldMkLst>
      </pc:sldChg>
      <pc:sldChg chg="modSp">
        <pc:chgData name="Luka Obersnu" userId="b5cbaf13-b644-4632-b253-ab9db275321a" providerId="ADAL" clId="{BA1E9E9F-EDD3-4860-9689-F33652A522B6}" dt="2018-04-19T11:25:06.316" v="363" actId="790"/>
        <pc:sldMkLst>
          <pc:docMk/>
          <pc:sldMk cId="3047427309" sldId="1631"/>
        </pc:sldMkLst>
        <pc:spChg chg="mod">
          <ac:chgData name="Luka Obersnu" userId="b5cbaf13-b644-4632-b253-ab9db275321a" providerId="ADAL" clId="{BA1E9E9F-EDD3-4860-9689-F33652A522B6}" dt="2018-04-19T11:25:06.316" v="363" actId="790"/>
          <ac:spMkLst>
            <pc:docMk/>
            <pc:sldMk cId="3047427309" sldId="1631"/>
            <ac:spMk id="2" creationId="{85002AB9-6C68-4A92-A630-619C69789DB5}"/>
          </ac:spMkLst>
        </pc:spChg>
        <pc:spChg chg="mod">
          <ac:chgData name="Luka Obersnu" userId="b5cbaf13-b644-4632-b253-ab9db275321a" providerId="ADAL" clId="{BA1E9E9F-EDD3-4860-9689-F33652A522B6}" dt="2018-04-19T11:25:06.316" v="363" actId="790"/>
          <ac:spMkLst>
            <pc:docMk/>
            <pc:sldMk cId="3047427309" sldId="1631"/>
            <ac:spMk id="3" creationId="{D65ACCAC-82B4-4EC4-96A6-85A992EA47AE}"/>
          </ac:spMkLst>
        </pc:spChg>
        <pc:spChg chg="mod">
          <ac:chgData name="Luka Obersnu" userId="b5cbaf13-b644-4632-b253-ab9db275321a" providerId="ADAL" clId="{BA1E9E9F-EDD3-4860-9689-F33652A522B6}" dt="2018-04-19T11:25:06.316" v="363" actId="790"/>
          <ac:spMkLst>
            <pc:docMk/>
            <pc:sldMk cId="3047427309" sldId="1631"/>
            <ac:spMk id="5" creationId="{196C550A-A60C-4724-80B3-8ABC1E88EA0A}"/>
          </ac:spMkLst>
        </pc:spChg>
        <pc:spChg chg="mod">
          <ac:chgData name="Luka Obersnu" userId="b5cbaf13-b644-4632-b253-ab9db275321a" providerId="ADAL" clId="{BA1E9E9F-EDD3-4860-9689-F33652A522B6}" dt="2018-04-19T11:25:06.316" v="363" actId="790"/>
          <ac:spMkLst>
            <pc:docMk/>
            <pc:sldMk cId="3047427309" sldId="1631"/>
            <ac:spMk id="11" creationId="{0D5F566A-7972-4EBA-A67A-2F44DFE543C5}"/>
          </ac:spMkLst>
        </pc:spChg>
        <pc:spChg chg="mod">
          <ac:chgData name="Luka Obersnu" userId="b5cbaf13-b644-4632-b253-ab9db275321a" providerId="ADAL" clId="{BA1E9E9F-EDD3-4860-9689-F33652A522B6}" dt="2018-04-19T11:25:06.316" v="363" actId="790"/>
          <ac:spMkLst>
            <pc:docMk/>
            <pc:sldMk cId="3047427309" sldId="1631"/>
            <ac:spMk id="12" creationId="{9CF99CAE-881F-4BE2-8D4E-B9740DF771F5}"/>
          </ac:spMkLst>
        </pc:spChg>
        <pc:spChg chg="mod">
          <ac:chgData name="Luka Obersnu" userId="b5cbaf13-b644-4632-b253-ab9db275321a" providerId="ADAL" clId="{BA1E9E9F-EDD3-4860-9689-F33652A522B6}" dt="2018-04-19T11:25:06.316" v="363" actId="790"/>
          <ac:spMkLst>
            <pc:docMk/>
            <pc:sldMk cId="3047427309" sldId="1631"/>
            <ac:spMk id="13" creationId="{8550BCD7-45C0-4D0E-B5EB-930081775E80}"/>
          </ac:spMkLst>
        </pc:spChg>
        <pc:spChg chg="mod">
          <ac:chgData name="Luka Obersnu" userId="b5cbaf13-b644-4632-b253-ab9db275321a" providerId="ADAL" clId="{BA1E9E9F-EDD3-4860-9689-F33652A522B6}" dt="2018-04-19T11:25:06.316" v="363" actId="790"/>
          <ac:spMkLst>
            <pc:docMk/>
            <pc:sldMk cId="3047427309" sldId="1631"/>
            <ac:spMk id="14" creationId="{E4706A1D-DFA3-42DA-A2CF-C2D083E2A16F}"/>
          </ac:spMkLst>
        </pc:spChg>
        <pc:spChg chg="mod">
          <ac:chgData name="Luka Obersnu" userId="b5cbaf13-b644-4632-b253-ab9db275321a" providerId="ADAL" clId="{BA1E9E9F-EDD3-4860-9689-F33652A522B6}" dt="2018-04-19T11:25:06.316" v="363" actId="790"/>
          <ac:spMkLst>
            <pc:docMk/>
            <pc:sldMk cId="3047427309" sldId="1631"/>
            <ac:spMk id="15" creationId="{0081CCAA-A74F-49FE-B436-1AFF35DDD0B1}"/>
          </ac:spMkLst>
        </pc:spChg>
        <pc:spChg chg="mod">
          <ac:chgData name="Luka Obersnu" userId="b5cbaf13-b644-4632-b253-ab9db275321a" providerId="ADAL" clId="{BA1E9E9F-EDD3-4860-9689-F33652A522B6}" dt="2018-04-19T11:25:06.316" v="363" actId="790"/>
          <ac:spMkLst>
            <pc:docMk/>
            <pc:sldMk cId="3047427309" sldId="1631"/>
            <ac:spMk id="16" creationId="{ED575995-8032-4B57-83DE-23FF2009B02C}"/>
          </ac:spMkLst>
        </pc:spChg>
      </pc:sldChg>
      <pc:sldChg chg="ord">
        <pc:chgData name="Luka Obersnu" userId="b5cbaf13-b644-4632-b253-ab9db275321a" providerId="ADAL" clId="{BA1E9E9F-EDD3-4860-9689-F33652A522B6}" dt="2018-04-19T11:06:54.996" v="306" actId="790"/>
        <pc:sldMkLst>
          <pc:docMk/>
          <pc:sldMk cId="95795731" sldId="1632"/>
        </pc:sldMkLst>
      </pc:sldChg>
      <pc:sldChg chg="modSp">
        <pc:chgData name="Luka Obersnu" userId="b5cbaf13-b644-4632-b253-ab9db275321a" providerId="ADAL" clId="{BA1E9E9F-EDD3-4860-9689-F33652A522B6}" dt="2018-04-19T11:25:20.238" v="365" actId="790"/>
        <pc:sldMkLst>
          <pc:docMk/>
          <pc:sldMk cId="2555869645" sldId="1633"/>
        </pc:sldMkLst>
        <pc:spChg chg="mod">
          <ac:chgData name="Luka Obersnu" userId="b5cbaf13-b644-4632-b253-ab9db275321a" providerId="ADAL" clId="{BA1E9E9F-EDD3-4860-9689-F33652A522B6}" dt="2018-04-19T11:25:20.238" v="365" actId="790"/>
          <ac:spMkLst>
            <pc:docMk/>
            <pc:sldMk cId="2555869645" sldId="1633"/>
            <ac:spMk id="2" creationId="{11500A19-363A-40CB-9F4F-6CF04C9F3853}"/>
          </ac:spMkLst>
        </pc:spChg>
        <pc:spChg chg="mod">
          <ac:chgData name="Luka Obersnu" userId="b5cbaf13-b644-4632-b253-ab9db275321a" providerId="ADAL" clId="{BA1E9E9F-EDD3-4860-9689-F33652A522B6}" dt="2018-04-19T11:25:20.238" v="365" actId="790"/>
          <ac:spMkLst>
            <pc:docMk/>
            <pc:sldMk cId="2555869645" sldId="1633"/>
            <ac:spMk id="3" creationId="{496A88ED-5773-4004-B13A-85E940E1CE49}"/>
          </ac:spMkLst>
        </pc:spChg>
      </pc:sldChg>
      <pc:sldChg chg="modSp">
        <pc:chgData name="Luka Obersnu" userId="b5cbaf13-b644-4632-b253-ab9db275321a" providerId="ADAL" clId="{BA1E9E9F-EDD3-4860-9689-F33652A522B6}" dt="2018-04-19T11:25:24.941" v="366" actId="790"/>
        <pc:sldMkLst>
          <pc:docMk/>
          <pc:sldMk cId="1920434600" sldId="1635"/>
        </pc:sldMkLst>
        <pc:spChg chg="mod">
          <ac:chgData name="Luka Obersnu" userId="b5cbaf13-b644-4632-b253-ab9db275321a" providerId="ADAL" clId="{BA1E9E9F-EDD3-4860-9689-F33652A522B6}" dt="2018-04-19T11:25:24.941" v="366" actId="790"/>
          <ac:spMkLst>
            <pc:docMk/>
            <pc:sldMk cId="1920434600" sldId="1635"/>
            <ac:spMk id="2" creationId="{11500A19-363A-40CB-9F4F-6CF04C9F3853}"/>
          </ac:spMkLst>
        </pc:spChg>
        <pc:spChg chg="mod">
          <ac:chgData name="Luka Obersnu" userId="b5cbaf13-b644-4632-b253-ab9db275321a" providerId="ADAL" clId="{BA1E9E9F-EDD3-4860-9689-F33652A522B6}" dt="2018-04-19T11:25:24.941" v="366" actId="790"/>
          <ac:spMkLst>
            <pc:docMk/>
            <pc:sldMk cId="1920434600" sldId="1635"/>
            <ac:spMk id="3" creationId="{496A88ED-5773-4004-B13A-85E940E1CE49}"/>
          </ac:spMkLst>
        </pc:spChg>
        <pc:spChg chg="mod">
          <ac:chgData name="Luka Obersnu" userId="b5cbaf13-b644-4632-b253-ab9db275321a" providerId="ADAL" clId="{BA1E9E9F-EDD3-4860-9689-F33652A522B6}" dt="2018-04-19T11:25:24.941" v="366" actId="790"/>
          <ac:spMkLst>
            <pc:docMk/>
            <pc:sldMk cId="1920434600" sldId="1635"/>
            <ac:spMk id="5" creationId="{05B61ECA-DC03-43E1-91E7-EFD7051F5556}"/>
          </ac:spMkLst>
        </pc:spChg>
        <pc:spChg chg="mod">
          <ac:chgData name="Luka Obersnu" userId="b5cbaf13-b644-4632-b253-ab9db275321a" providerId="ADAL" clId="{BA1E9E9F-EDD3-4860-9689-F33652A522B6}" dt="2018-04-19T11:25:24.941" v="366" actId="790"/>
          <ac:spMkLst>
            <pc:docMk/>
            <pc:sldMk cId="1920434600" sldId="1635"/>
            <ac:spMk id="8" creationId="{27A3B9F5-656E-4DDB-B5E7-7BBE7C1F0722}"/>
          </ac:spMkLst>
        </pc:spChg>
        <pc:spChg chg="mod">
          <ac:chgData name="Luka Obersnu" userId="b5cbaf13-b644-4632-b253-ab9db275321a" providerId="ADAL" clId="{BA1E9E9F-EDD3-4860-9689-F33652A522B6}" dt="2018-04-19T11:25:24.941" v="366" actId="790"/>
          <ac:spMkLst>
            <pc:docMk/>
            <pc:sldMk cId="1920434600" sldId="1635"/>
            <ac:spMk id="9" creationId="{ED30FA70-8E54-43EA-85A2-EAA48E76E942}"/>
          </ac:spMkLst>
        </pc:spChg>
        <pc:spChg chg="mod">
          <ac:chgData name="Luka Obersnu" userId="b5cbaf13-b644-4632-b253-ab9db275321a" providerId="ADAL" clId="{BA1E9E9F-EDD3-4860-9689-F33652A522B6}" dt="2018-04-19T11:25:24.941" v="366" actId="790"/>
          <ac:spMkLst>
            <pc:docMk/>
            <pc:sldMk cId="1920434600" sldId="1635"/>
            <ac:spMk id="10" creationId="{3C059960-CC99-47A3-807E-D4442397D1DD}"/>
          </ac:spMkLst>
        </pc:spChg>
        <pc:spChg chg="mod">
          <ac:chgData name="Luka Obersnu" userId="b5cbaf13-b644-4632-b253-ab9db275321a" providerId="ADAL" clId="{BA1E9E9F-EDD3-4860-9689-F33652A522B6}" dt="2018-04-19T11:25:24.941" v="366" actId="790"/>
          <ac:spMkLst>
            <pc:docMk/>
            <pc:sldMk cId="1920434600" sldId="1635"/>
            <ac:spMk id="11" creationId="{EF714A58-57F8-4BAA-AACB-129719D745E5}"/>
          </ac:spMkLst>
        </pc:spChg>
        <pc:spChg chg="mod">
          <ac:chgData name="Luka Obersnu" userId="b5cbaf13-b644-4632-b253-ab9db275321a" providerId="ADAL" clId="{BA1E9E9F-EDD3-4860-9689-F33652A522B6}" dt="2018-04-19T11:25:24.941" v="366" actId="790"/>
          <ac:spMkLst>
            <pc:docMk/>
            <pc:sldMk cId="1920434600" sldId="1635"/>
            <ac:spMk id="14" creationId="{ECC866F3-1AF5-4CBA-B631-FAE5126F33E1}"/>
          </ac:spMkLst>
        </pc:spChg>
        <pc:spChg chg="mod">
          <ac:chgData name="Luka Obersnu" userId="b5cbaf13-b644-4632-b253-ab9db275321a" providerId="ADAL" clId="{BA1E9E9F-EDD3-4860-9689-F33652A522B6}" dt="2018-04-19T11:25:24.941" v="366" actId="790"/>
          <ac:spMkLst>
            <pc:docMk/>
            <pc:sldMk cId="1920434600" sldId="1635"/>
            <ac:spMk id="15" creationId="{DEE4B75D-2804-4B88-97F3-B4C5DD1958C4}"/>
          </ac:spMkLst>
        </pc:spChg>
        <pc:spChg chg="mod">
          <ac:chgData name="Luka Obersnu" userId="b5cbaf13-b644-4632-b253-ab9db275321a" providerId="ADAL" clId="{BA1E9E9F-EDD3-4860-9689-F33652A522B6}" dt="2018-04-19T11:25:24.941" v="366" actId="790"/>
          <ac:spMkLst>
            <pc:docMk/>
            <pc:sldMk cId="1920434600" sldId="1635"/>
            <ac:spMk id="16" creationId="{DA49859D-01A9-4045-BEAD-A4B56661F19C}"/>
          </ac:spMkLst>
        </pc:spChg>
        <pc:spChg chg="mod">
          <ac:chgData name="Luka Obersnu" userId="b5cbaf13-b644-4632-b253-ab9db275321a" providerId="ADAL" clId="{BA1E9E9F-EDD3-4860-9689-F33652A522B6}" dt="2018-04-19T11:25:24.941" v="366" actId="790"/>
          <ac:spMkLst>
            <pc:docMk/>
            <pc:sldMk cId="1920434600" sldId="1635"/>
            <ac:spMk id="17" creationId="{90D98990-BD62-4EAB-B9A3-30E96E401C91}"/>
          </ac:spMkLst>
        </pc:spChg>
      </pc:sldChg>
      <pc:sldChg chg="modSp">
        <pc:chgData name="Luka Obersnu" userId="b5cbaf13-b644-4632-b253-ab9db275321a" providerId="ADAL" clId="{BA1E9E9F-EDD3-4860-9689-F33652A522B6}" dt="2018-04-19T11:25:27.144" v="367" actId="1076"/>
        <pc:sldMkLst>
          <pc:docMk/>
          <pc:sldMk cId="3142462037" sldId="1636"/>
        </pc:sldMkLst>
        <pc:spChg chg="mod">
          <ac:chgData name="Luka Obersnu" userId="b5cbaf13-b644-4632-b253-ab9db275321a" providerId="ADAL" clId="{BA1E9E9F-EDD3-4860-9689-F33652A522B6}" dt="2018-04-19T11:25:27.144" v="367" actId="1076"/>
          <ac:spMkLst>
            <pc:docMk/>
            <pc:sldMk cId="3142462037" sldId="1636"/>
            <ac:spMk id="28" creationId="{D198B1BE-B3CA-4E87-912D-CDF74B68FCCD}"/>
          </ac:spMkLst>
        </pc:spChg>
      </pc:sldChg>
      <pc:sldChg chg="modSp">
        <pc:chgData name="Luka Obersnu" userId="b5cbaf13-b644-4632-b253-ab9db275321a" providerId="ADAL" clId="{BA1E9E9F-EDD3-4860-9689-F33652A522B6}" dt="2018-04-19T11:25:38.581" v="368" actId="790"/>
        <pc:sldMkLst>
          <pc:docMk/>
          <pc:sldMk cId="3579341600" sldId="1638"/>
        </pc:sldMkLst>
        <pc:spChg chg="mod">
          <ac:chgData name="Luka Obersnu" userId="b5cbaf13-b644-4632-b253-ab9db275321a" providerId="ADAL" clId="{BA1E9E9F-EDD3-4860-9689-F33652A522B6}" dt="2018-04-19T11:25:38.581" v="368" actId="790"/>
          <ac:spMkLst>
            <pc:docMk/>
            <pc:sldMk cId="3579341600" sldId="1638"/>
            <ac:spMk id="2" creationId="{11500A19-363A-40CB-9F4F-6CF04C9F3853}"/>
          </ac:spMkLst>
        </pc:spChg>
        <pc:spChg chg="mod">
          <ac:chgData name="Luka Obersnu" userId="b5cbaf13-b644-4632-b253-ab9db275321a" providerId="ADAL" clId="{BA1E9E9F-EDD3-4860-9689-F33652A522B6}" dt="2018-04-19T11:25:38.581" v="368" actId="790"/>
          <ac:spMkLst>
            <pc:docMk/>
            <pc:sldMk cId="3579341600" sldId="1638"/>
            <ac:spMk id="3" creationId="{496A88ED-5773-4004-B13A-85E940E1CE49}"/>
          </ac:spMkLst>
        </pc:spChg>
        <pc:spChg chg="mod">
          <ac:chgData name="Luka Obersnu" userId="b5cbaf13-b644-4632-b253-ab9db275321a" providerId="ADAL" clId="{BA1E9E9F-EDD3-4860-9689-F33652A522B6}" dt="2018-04-19T11:25:38.581" v="368" actId="790"/>
          <ac:spMkLst>
            <pc:docMk/>
            <pc:sldMk cId="3579341600" sldId="1638"/>
            <ac:spMk id="18" creationId="{D4913C58-41C7-46FE-80D9-423657C7D13D}"/>
          </ac:spMkLst>
        </pc:spChg>
        <pc:spChg chg="mod">
          <ac:chgData name="Luka Obersnu" userId="b5cbaf13-b644-4632-b253-ab9db275321a" providerId="ADAL" clId="{BA1E9E9F-EDD3-4860-9689-F33652A522B6}" dt="2018-04-19T11:25:38.581" v="368" actId="790"/>
          <ac:spMkLst>
            <pc:docMk/>
            <pc:sldMk cId="3579341600" sldId="1638"/>
            <ac:spMk id="21" creationId="{45B77116-0829-4444-B27D-937A7A13D864}"/>
          </ac:spMkLst>
        </pc:spChg>
        <pc:spChg chg="mod">
          <ac:chgData name="Luka Obersnu" userId="b5cbaf13-b644-4632-b253-ab9db275321a" providerId="ADAL" clId="{BA1E9E9F-EDD3-4860-9689-F33652A522B6}" dt="2018-04-19T11:25:38.581" v="368" actId="790"/>
          <ac:spMkLst>
            <pc:docMk/>
            <pc:sldMk cId="3579341600" sldId="1638"/>
            <ac:spMk id="22" creationId="{5AF79CB7-08EA-4185-9C03-3ACCCC71F539}"/>
          </ac:spMkLst>
        </pc:spChg>
        <pc:spChg chg="mod">
          <ac:chgData name="Luka Obersnu" userId="b5cbaf13-b644-4632-b253-ab9db275321a" providerId="ADAL" clId="{BA1E9E9F-EDD3-4860-9689-F33652A522B6}" dt="2018-04-19T11:25:38.581" v="368" actId="790"/>
          <ac:spMkLst>
            <pc:docMk/>
            <pc:sldMk cId="3579341600" sldId="1638"/>
            <ac:spMk id="23" creationId="{48C05CF8-0F10-4320-9E79-0EC40C0544EE}"/>
          </ac:spMkLst>
        </pc:spChg>
        <pc:spChg chg="mod">
          <ac:chgData name="Luka Obersnu" userId="b5cbaf13-b644-4632-b253-ab9db275321a" providerId="ADAL" clId="{BA1E9E9F-EDD3-4860-9689-F33652A522B6}" dt="2018-04-19T11:25:38.581" v="368" actId="790"/>
          <ac:spMkLst>
            <pc:docMk/>
            <pc:sldMk cId="3579341600" sldId="1638"/>
            <ac:spMk id="24" creationId="{B0077E42-5BE6-4E5A-B673-9E03EEA8CAC9}"/>
          </ac:spMkLst>
        </pc:spChg>
        <pc:spChg chg="mod">
          <ac:chgData name="Luka Obersnu" userId="b5cbaf13-b644-4632-b253-ab9db275321a" providerId="ADAL" clId="{BA1E9E9F-EDD3-4860-9689-F33652A522B6}" dt="2018-04-19T11:25:38.581" v="368" actId="790"/>
          <ac:spMkLst>
            <pc:docMk/>
            <pc:sldMk cId="3579341600" sldId="1638"/>
            <ac:spMk id="27" creationId="{0815B9EE-3543-40E4-B647-0CD4180F2212}"/>
          </ac:spMkLst>
        </pc:spChg>
        <pc:spChg chg="mod">
          <ac:chgData name="Luka Obersnu" userId="b5cbaf13-b644-4632-b253-ab9db275321a" providerId="ADAL" clId="{BA1E9E9F-EDD3-4860-9689-F33652A522B6}" dt="2018-04-19T11:25:38.581" v="368" actId="790"/>
          <ac:spMkLst>
            <pc:docMk/>
            <pc:sldMk cId="3579341600" sldId="1638"/>
            <ac:spMk id="28" creationId="{11080BFA-4806-4D6B-86BD-819AECC601F0}"/>
          </ac:spMkLst>
        </pc:spChg>
        <pc:spChg chg="mod">
          <ac:chgData name="Luka Obersnu" userId="b5cbaf13-b644-4632-b253-ab9db275321a" providerId="ADAL" clId="{BA1E9E9F-EDD3-4860-9689-F33652A522B6}" dt="2018-04-19T11:25:38.581" v="368" actId="790"/>
          <ac:spMkLst>
            <pc:docMk/>
            <pc:sldMk cId="3579341600" sldId="1638"/>
            <ac:spMk id="37" creationId="{75060A5A-2994-4932-9A9C-91958C80E42E}"/>
          </ac:spMkLst>
        </pc:spChg>
        <pc:spChg chg="mod">
          <ac:chgData name="Luka Obersnu" userId="b5cbaf13-b644-4632-b253-ab9db275321a" providerId="ADAL" clId="{BA1E9E9F-EDD3-4860-9689-F33652A522B6}" dt="2018-04-19T11:25:38.581" v="368" actId="790"/>
          <ac:spMkLst>
            <pc:docMk/>
            <pc:sldMk cId="3579341600" sldId="1638"/>
            <ac:spMk id="40" creationId="{BDE89364-6A39-48DE-980D-5BE1FB142272}"/>
          </ac:spMkLst>
        </pc:spChg>
        <pc:spChg chg="mod">
          <ac:chgData name="Luka Obersnu" userId="b5cbaf13-b644-4632-b253-ab9db275321a" providerId="ADAL" clId="{BA1E9E9F-EDD3-4860-9689-F33652A522B6}" dt="2018-04-19T11:25:38.581" v="368" actId="790"/>
          <ac:spMkLst>
            <pc:docMk/>
            <pc:sldMk cId="3579341600" sldId="1638"/>
            <ac:spMk id="41" creationId="{8B432BED-B46C-497B-96A3-663D32051538}"/>
          </ac:spMkLst>
        </pc:spChg>
        <pc:spChg chg="mod">
          <ac:chgData name="Luka Obersnu" userId="b5cbaf13-b644-4632-b253-ab9db275321a" providerId="ADAL" clId="{BA1E9E9F-EDD3-4860-9689-F33652A522B6}" dt="2018-04-19T11:25:38.581" v="368" actId="790"/>
          <ac:spMkLst>
            <pc:docMk/>
            <pc:sldMk cId="3579341600" sldId="1638"/>
            <ac:spMk id="42" creationId="{EEDDAD8B-44B8-4A6E-9865-1DA23D54F5F5}"/>
          </ac:spMkLst>
        </pc:spChg>
        <pc:spChg chg="mod">
          <ac:chgData name="Luka Obersnu" userId="b5cbaf13-b644-4632-b253-ab9db275321a" providerId="ADAL" clId="{BA1E9E9F-EDD3-4860-9689-F33652A522B6}" dt="2018-04-19T11:25:38.581" v="368" actId="790"/>
          <ac:spMkLst>
            <pc:docMk/>
            <pc:sldMk cId="3579341600" sldId="1638"/>
            <ac:spMk id="43" creationId="{EAF7C4EA-DA6A-461D-AB57-EAB7F1621B2E}"/>
          </ac:spMkLst>
        </pc:spChg>
        <pc:spChg chg="mod">
          <ac:chgData name="Luka Obersnu" userId="b5cbaf13-b644-4632-b253-ab9db275321a" providerId="ADAL" clId="{BA1E9E9F-EDD3-4860-9689-F33652A522B6}" dt="2018-04-19T11:25:38.581" v="368" actId="790"/>
          <ac:spMkLst>
            <pc:docMk/>
            <pc:sldMk cId="3579341600" sldId="1638"/>
            <ac:spMk id="46" creationId="{24589122-EE71-454F-9FC0-893768FC7172}"/>
          </ac:spMkLst>
        </pc:spChg>
        <pc:spChg chg="mod">
          <ac:chgData name="Luka Obersnu" userId="b5cbaf13-b644-4632-b253-ab9db275321a" providerId="ADAL" clId="{BA1E9E9F-EDD3-4860-9689-F33652A522B6}" dt="2018-04-19T11:25:38.581" v="368" actId="790"/>
          <ac:spMkLst>
            <pc:docMk/>
            <pc:sldMk cId="3579341600" sldId="1638"/>
            <ac:spMk id="47" creationId="{BE227652-EE9F-4372-8FFC-8FDC84E16C08}"/>
          </ac:spMkLst>
        </pc:spChg>
        <pc:spChg chg="mod">
          <ac:chgData name="Luka Obersnu" userId="b5cbaf13-b644-4632-b253-ab9db275321a" providerId="ADAL" clId="{BA1E9E9F-EDD3-4860-9689-F33652A522B6}" dt="2018-04-19T11:25:38.581" v="368" actId="790"/>
          <ac:spMkLst>
            <pc:docMk/>
            <pc:sldMk cId="3579341600" sldId="1638"/>
            <ac:spMk id="48" creationId="{A8D92E9E-26A8-4B75-A2F7-EAA83FEC918C}"/>
          </ac:spMkLst>
        </pc:spChg>
      </pc:sldChg>
      <pc:sldChg chg="modSp">
        <pc:chgData name="Luka Obersnu" userId="b5cbaf13-b644-4632-b253-ab9db275321a" providerId="ADAL" clId="{BA1E9E9F-EDD3-4860-9689-F33652A522B6}" dt="2018-04-19T11:25:49.660" v="369" actId="790"/>
        <pc:sldMkLst>
          <pc:docMk/>
          <pc:sldMk cId="1135967882" sldId="1639"/>
        </pc:sldMkLst>
        <pc:spChg chg="mod">
          <ac:chgData name="Luka Obersnu" userId="b5cbaf13-b644-4632-b253-ab9db275321a" providerId="ADAL" clId="{BA1E9E9F-EDD3-4860-9689-F33652A522B6}" dt="2018-04-19T11:25:49.660" v="369" actId="790"/>
          <ac:spMkLst>
            <pc:docMk/>
            <pc:sldMk cId="1135967882" sldId="1639"/>
            <ac:spMk id="2" creationId="{BD4EC06E-DDD6-47A7-85CA-D458171B0B27}"/>
          </ac:spMkLst>
        </pc:spChg>
        <pc:spChg chg="mod">
          <ac:chgData name="Luka Obersnu" userId="b5cbaf13-b644-4632-b253-ab9db275321a" providerId="ADAL" clId="{BA1E9E9F-EDD3-4860-9689-F33652A522B6}" dt="2018-04-19T11:25:49.660" v="369" actId="790"/>
          <ac:spMkLst>
            <pc:docMk/>
            <pc:sldMk cId="1135967882" sldId="1639"/>
            <ac:spMk id="3" creationId="{D7F7EDAD-C344-438E-9752-A134C650AF32}"/>
          </ac:spMkLst>
        </pc:spChg>
        <pc:spChg chg="mod">
          <ac:chgData name="Luka Obersnu" userId="b5cbaf13-b644-4632-b253-ab9db275321a" providerId="ADAL" clId="{BA1E9E9F-EDD3-4860-9689-F33652A522B6}" dt="2018-04-19T11:25:49.660" v="369" actId="790"/>
          <ac:spMkLst>
            <pc:docMk/>
            <pc:sldMk cId="1135967882" sldId="1639"/>
            <ac:spMk id="27" creationId="{F021CE31-F09E-431C-931F-AC94B4CA8FF3}"/>
          </ac:spMkLst>
        </pc:spChg>
        <pc:spChg chg="mod">
          <ac:chgData name="Luka Obersnu" userId="b5cbaf13-b644-4632-b253-ab9db275321a" providerId="ADAL" clId="{BA1E9E9F-EDD3-4860-9689-F33652A522B6}" dt="2018-04-19T11:25:49.660" v="369" actId="790"/>
          <ac:spMkLst>
            <pc:docMk/>
            <pc:sldMk cId="1135967882" sldId="1639"/>
            <ac:spMk id="29" creationId="{0B988EC8-193A-4B4A-BAC7-CBD009CDD57D}"/>
          </ac:spMkLst>
        </pc:spChg>
        <pc:spChg chg="mod">
          <ac:chgData name="Luka Obersnu" userId="b5cbaf13-b644-4632-b253-ab9db275321a" providerId="ADAL" clId="{BA1E9E9F-EDD3-4860-9689-F33652A522B6}" dt="2018-04-19T11:25:49.660" v="369" actId="790"/>
          <ac:spMkLst>
            <pc:docMk/>
            <pc:sldMk cId="1135967882" sldId="1639"/>
            <ac:spMk id="30" creationId="{1E300C68-2406-4424-904C-0EC586B2C3F6}"/>
          </ac:spMkLst>
        </pc:spChg>
        <pc:spChg chg="mod">
          <ac:chgData name="Luka Obersnu" userId="b5cbaf13-b644-4632-b253-ab9db275321a" providerId="ADAL" clId="{BA1E9E9F-EDD3-4860-9689-F33652A522B6}" dt="2018-04-19T11:25:49.660" v="369" actId="790"/>
          <ac:spMkLst>
            <pc:docMk/>
            <pc:sldMk cId="1135967882" sldId="1639"/>
            <ac:spMk id="34" creationId="{4BA96B47-7E4C-42C3-9F19-E5A9D550D57B}"/>
          </ac:spMkLst>
        </pc:spChg>
        <pc:spChg chg="mod">
          <ac:chgData name="Luka Obersnu" userId="b5cbaf13-b644-4632-b253-ab9db275321a" providerId="ADAL" clId="{BA1E9E9F-EDD3-4860-9689-F33652A522B6}" dt="2018-04-19T11:25:49.660" v="369" actId="790"/>
          <ac:spMkLst>
            <pc:docMk/>
            <pc:sldMk cId="1135967882" sldId="1639"/>
            <ac:spMk id="35" creationId="{A23B1F79-43D1-40EA-91FA-65AA5C254ADB}"/>
          </ac:spMkLst>
        </pc:spChg>
        <pc:spChg chg="mod">
          <ac:chgData name="Luka Obersnu" userId="b5cbaf13-b644-4632-b253-ab9db275321a" providerId="ADAL" clId="{BA1E9E9F-EDD3-4860-9689-F33652A522B6}" dt="2018-04-19T11:25:49.660" v="369" actId="790"/>
          <ac:spMkLst>
            <pc:docMk/>
            <pc:sldMk cId="1135967882" sldId="1639"/>
            <ac:spMk id="36" creationId="{44524B7B-1F08-49FA-852A-480073AF9011}"/>
          </ac:spMkLst>
        </pc:spChg>
        <pc:spChg chg="mod">
          <ac:chgData name="Luka Obersnu" userId="b5cbaf13-b644-4632-b253-ab9db275321a" providerId="ADAL" clId="{BA1E9E9F-EDD3-4860-9689-F33652A522B6}" dt="2018-04-19T11:25:49.660" v="369" actId="790"/>
          <ac:spMkLst>
            <pc:docMk/>
            <pc:sldMk cId="1135967882" sldId="1639"/>
            <ac:spMk id="37" creationId="{440E1BA0-F011-4403-9CC3-FB5ACA4E51F1}"/>
          </ac:spMkLst>
        </pc:spChg>
        <pc:spChg chg="mod">
          <ac:chgData name="Luka Obersnu" userId="b5cbaf13-b644-4632-b253-ab9db275321a" providerId="ADAL" clId="{BA1E9E9F-EDD3-4860-9689-F33652A522B6}" dt="2018-04-19T11:25:49.660" v="369" actId="790"/>
          <ac:spMkLst>
            <pc:docMk/>
            <pc:sldMk cId="1135967882" sldId="1639"/>
            <ac:spMk id="38" creationId="{AE6BE791-D713-4683-9501-3D8F7D3F99E6}"/>
          </ac:spMkLst>
        </pc:spChg>
        <pc:spChg chg="mod">
          <ac:chgData name="Luka Obersnu" userId="b5cbaf13-b644-4632-b253-ab9db275321a" providerId="ADAL" clId="{BA1E9E9F-EDD3-4860-9689-F33652A522B6}" dt="2018-04-19T11:25:49.660" v="369" actId="790"/>
          <ac:spMkLst>
            <pc:docMk/>
            <pc:sldMk cId="1135967882" sldId="1639"/>
            <ac:spMk id="43" creationId="{1155F5CD-A901-4B75-B812-FA1ED6EEB998}"/>
          </ac:spMkLst>
        </pc:spChg>
        <pc:spChg chg="mod">
          <ac:chgData name="Luka Obersnu" userId="b5cbaf13-b644-4632-b253-ab9db275321a" providerId="ADAL" clId="{BA1E9E9F-EDD3-4860-9689-F33652A522B6}" dt="2018-04-19T11:25:49.660" v="369" actId="790"/>
          <ac:spMkLst>
            <pc:docMk/>
            <pc:sldMk cId="1135967882" sldId="1639"/>
            <ac:spMk id="44" creationId="{7913FCBC-5D3D-4F5E-AB85-40770B90C642}"/>
          </ac:spMkLst>
        </pc:spChg>
        <pc:spChg chg="mod">
          <ac:chgData name="Luka Obersnu" userId="b5cbaf13-b644-4632-b253-ab9db275321a" providerId="ADAL" clId="{BA1E9E9F-EDD3-4860-9689-F33652A522B6}" dt="2018-04-19T11:25:49.660" v="369" actId="790"/>
          <ac:spMkLst>
            <pc:docMk/>
            <pc:sldMk cId="1135967882" sldId="1639"/>
            <ac:spMk id="45" creationId="{791BFD25-4B41-4FBE-B730-A87588D936E4}"/>
          </ac:spMkLst>
        </pc:spChg>
        <pc:spChg chg="mod">
          <ac:chgData name="Luka Obersnu" userId="b5cbaf13-b644-4632-b253-ab9db275321a" providerId="ADAL" clId="{BA1E9E9F-EDD3-4860-9689-F33652A522B6}" dt="2018-04-19T11:25:49.660" v="369" actId="790"/>
          <ac:spMkLst>
            <pc:docMk/>
            <pc:sldMk cId="1135967882" sldId="1639"/>
            <ac:spMk id="46" creationId="{7786D400-6ACC-4A65-8D10-46C040295084}"/>
          </ac:spMkLst>
        </pc:spChg>
        <pc:spChg chg="mod">
          <ac:chgData name="Luka Obersnu" userId="b5cbaf13-b644-4632-b253-ab9db275321a" providerId="ADAL" clId="{BA1E9E9F-EDD3-4860-9689-F33652A522B6}" dt="2018-04-19T11:25:49.660" v="369" actId="790"/>
          <ac:spMkLst>
            <pc:docMk/>
            <pc:sldMk cId="1135967882" sldId="1639"/>
            <ac:spMk id="78" creationId="{E06FDF90-60CB-4BEA-8298-1716B1785803}"/>
          </ac:spMkLst>
        </pc:spChg>
      </pc:sldChg>
      <pc:sldChg chg="modSp">
        <pc:chgData name="Luka Obersnu" userId="b5cbaf13-b644-4632-b253-ab9db275321a" providerId="ADAL" clId="{BA1E9E9F-EDD3-4860-9689-F33652A522B6}" dt="2018-04-19T11:25:53.863" v="370" actId="790"/>
        <pc:sldMkLst>
          <pc:docMk/>
          <pc:sldMk cId="778463411" sldId="1640"/>
        </pc:sldMkLst>
        <pc:spChg chg="mod">
          <ac:chgData name="Luka Obersnu" userId="b5cbaf13-b644-4632-b253-ab9db275321a" providerId="ADAL" clId="{BA1E9E9F-EDD3-4860-9689-F33652A522B6}" dt="2018-04-19T11:25:53.863" v="370" actId="790"/>
          <ac:spMkLst>
            <pc:docMk/>
            <pc:sldMk cId="778463411" sldId="1640"/>
            <ac:spMk id="2" creationId="{06675B60-17BA-4C00-87E1-B0277825DCD2}"/>
          </ac:spMkLst>
        </pc:spChg>
        <pc:spChg chg="mod">
          <ac:chgData name="Luka Obersnu" userId="b5cbaf13-b644-4632-b253-ab9db275321a" providerId="ADAL" clId="{BA1E9E9F-EDD3-4860-9689-F33652A522B6}" dt="2018-04-19T11:25:53.863" v="370" actId="790"/>
          <ac:spMkLst>
            <pc:docMk/>
            <pc:sldMk cId="778463411" sldId="1640"/>
            <ac:spMk id="3" creationId="{3494C1DF-EF19-4276-AEFB-4443F6F535AE}"/>
          </ac:spMkLst>
        </pc:spChg>
        <pc:spChg chg="mod">
          <ac:chgData name="Luka Obersnu" userId="b5cbaf13-b644-4632-b253-ab9db275321a" providerId="ADAL" clId="{BA1E9E9F-EDD3-4860-9689-F33652A522B6}" dt="2018-04-19T11:25:53.863" v="370" actId="790"/>
          <ac:spMkLst>
            <pc:docMk/>
            <pc:sldMk cId="778463411" sldId="1640"/>
            <ac:spMk id="5" creationId="{4C2A56EB-6EE6-4850-A76F-4CB42B344C8F}"/>
          </ac:spMkLst>
        </pc:spChg>
        <pc:spChg chg="mod">
          <ac:chgData name="Luka Obersnu" userId="b5cbaf13-b644-4632-b253-ab9db275321a" providerId="ADAL" clId="{BA1E9E9F-EDD3-4860-9689-F33652A522B6}" dt="2018-04-19T11:25:53.863" v="370" actId="790"/>
          <ac:spMkLst>
            <pc:docMk/>
            <pc:sldMk cId="778463411" sldId="1640"/>
            <ac:spMk id="10" creationId="{E5345AC2-8CEB-4FDB-9288-EAA96D76CDBD}"/>
          </ac:spMkLst>
        </pc:spChg>
        <pc:spChg chg="mod">
          <ac:chgData name="Luka Obersnu" userId="b5cbaf13-b644-4632-b253-ab9db275321a" providerId="ADAL" clId="{BA1E9E9F-EDD3-4860-9689-F33652A522B6}" dt="2018-04-19T11:25:53.863" v="370" actId="790"/>
          <ac:spMkLst>
            <pc:docMk/>
            <pc:sldMk cId="778463411" sldId="1640"/>
            <ac:spMk id="11" creationId="{A61AA14D-305F-48BB-A9D9-B3972C0AE7ED}"/>
          </ac:spMkLst>
        </pc:spChg>
      </pc:sldChg>
      <pc:sldChg chg="modSp">
        <pc:chgData name="Luka Obersnu" userId="b5cbaf13-b644-4632-b253-ab9db275321a" providerId="ADAL" clId="{BA1E9E9F-EDD3-4860-9689-F33652A522B6}" dt="2018-04-19T11:25:58.925" v="371" actId="790"/>
        <pc:sldMkLst>
          <pc:docMk/>
          <pc:sldMk cId="2880691805" sldId="1641"/>
        </pc:sldMkLst>
        <pc:spChg chg="mod">
          <ac:chgData name="Luka Obersnu" userId="b5cbaf13-b644-4632-b253-ab9db275321a" providerId="ADAL" clId="{BA1E9E9F-EDD3-4860-9689-F33652A522B6}" dt="2018-04-19T11:25:58.925" v="371" actId="790"/>
          <ac:spMkLst>
            <pc:docMk/>
            <pc:sldMk cId="2880691805" sldId="1641"/>
            <ac:spMk id="2" creationId="{ABF69568-8407-4A8C-8EE8-93C22A29DB2B}"/>
          </ac:spMkLst>
        </pc:spChg>
      </pc:sldChg>
      <pc:sldChg chg="modSp">
        <pc:chgData name="Luka Obersnu" userId="b5cbaf13-b644-4632-b253-ab9db275321a" providerId="ADAL" clId="{BA1E9E9F-EDD3-4860-9689-F33652A522B6}" dt="2018-04-19T11:26:03.910" v="372" actId="790"/>
        <pc:sldMkLst>
          <pc:docMk/>
          <pc:sldMk cId="2008327091" sldId="1643"/>
        </pc:sldMkLst>
        <pc:spChg chg="mod">
          <ac:chgData name="Luka Obersnu" userId="b5cbaf13-b644-4632-b253-ab9db275321a" providerId="ADAL" clId="{BA1E9E9F-EDD3-4860-9689-F33652A522B6}" dt="2018-04-19T11:26:03.910" v="372" actId="790"/>
          <ac:spMkLst>
            <pc:docMk/>
            <pc:sldMk cId="2008327091" sldId="1643"/>
            <ac:spMk id="2" creationId="{A362E477-E29A-4BA3-968E-7A3BCDA5464F}"/>
          </ac:spMkLst>
        </pc:spChg>
        <pc:spChg chg="mod">
          <ac:chgData name="Luka Obersnu" userId="b5cbaf13-b644-4632-b253-ab9db275321a" providerId="ADAL" clId="{BA1E9E9F-EDD3-4860-9689-F33652A522B6}" dt="2018-04-19T11:26:03.910" v="372" actId="790"/>
          <ac:spMkLst>
            <pc:docMk/>
            <pc:sldMk cId="2008327091" sldId="1643"/>
            <ac:spMk id="3" creationId="{46CE2FB4-7C07-4C73-9B9B-2A383428C599}"/>
          </ac:spMkLst>
        </pc:spChg>
      </pc:sldChg>
      <pc:sldChg chg="modSp">
        <pc:chgData name="Luka Obersnu" userId="b5cbaf13-b644-4632-b253-ab9db275321a" providerId="ADAL" clId="{BA1E9E9F-EDD3-4860-9689-F33652A522B6}" dt="2018-04-19T11:26:10.535" v="373" actId="790"/>
        <pc:sldMkLst>
          <pc:docMk/>
          <pc:sldMk cId="3203074300" sldId="1644"/>
        </pc:sldMkLst>
        <pc:spChg chg="mod">
          <ac:chgData name="Luka Obersnu" userId="b5cbaf13-b644-4632-b253-ab9db275321a" providerId="ADAL" clId="{BA1E9E9F-EDD3-4860-9689-F33652A522B6}" dt="2018-04-19T11:26:10.535" v="373" actId="790"/>
          <ac:spMkLst>
            <pc:docMk/>
            <pc:sldMk cId="3203074300" sldId="1644"/>
            <ac:spMk id="2" creationId="{AD0C5422-387D-4B86-B6D2-346A5A73A1DD}"/>
          </ac:spMkLst>
        </pc:spChg>
        <pc:spChg chg="mod">
          <ac:chgData name="Luka Obersnu" userId="b5cbaf13-b644-4632-b253-ab9db275321a" providerId="ADAL" clId="{BA1E9E9F-EDD3-4860-9689-F33652A522B6}" dt="2018-04-19T11:26:10.535" v="373" actId="790"/>
          <ac:spMkLst>
            <pc:docMk/>
            <pc:sldMk cId="3203074300" sldId="1644"/>
            <ac:spMk id="3" creationId="{96016F97-8F7E-459F-B06A-163C213141BE}"/>
          </ac:spMkLst>
        </pc:spChg>
      </pc:sldChg>
      <pc:sldChg chg="modSp">
        <pc:chgData name="Luka Obersnu" userId="b5cbaf13-b644-4632-b253-ab9db275321a" providerId="ADAL" clId="{BA1E9E9F-EDD3-4860-9689-F33652A522B6}" dt="2018-04-19T11:26:21.457" v="374" actId="790"/>
        <pc:sldMkLst>
          <pc:docMk/>
          <pc:sldMk cId="396972510" sldId="1646"/>
        </pc:sldMkLst>
        <pc:spChg chg="mod">
          <ac:chgData name="Luka Obersnu" userId="b5cbaf13-b644-4632-b253-ab9db275321a" providerId="ADAL" clId="{BA1E9E9F-EDD3-4860-9689-F33652A522B6}" dt="2018-04-19T11:26:21.457" v="374" actId="790"/>
          <ac:spMkLst>
            <pc:docMk/>
            <pc:sldMk cId="396972510" sldId="1646"/>
            <ac:spMk id="2" creationId="{893242AD-066C-44F1-BB47-06E871AC2A72}"/>
          </ac:spMkLst>
        </pc:spChg>
        <pc:spChg chg="mod">
          <ac:chgData name="Luka Obersnu" userId="b5cbaf13-b644-4632-b253-ab9db275321a" providerId="ADAL" clId="{BA1E9E9F-EDD3-4860-9689-F33652A522B6}" dt="2018-04-19T11:26:21.457" v="374" actId="790"/>
          <ac:spMkLst>
            <pc:docMk/>
            <pc:sldMk cId="396972510" sldId="1646"/>
            <ac:spMk id="3" creationId="{66178FCF-B053-498C-9773-500E141C9774}"/>
          </ac:spMkLst>
        </pc:spChg>
      </pc:sldChg>
      <pc:sldChg chg="modSp">
        <pc:chgData name="Luka Obersnu" userId="b5cbaf13-b644-4632-b253-ab9db275321a" providerId="ADAL" clId="{BA1E9E9F-EDD3-4860-9689-F33652A522B6}" dt="2018-04-19T11:25:12.816" v="364" actId="790"/>
        <pc:sldMkLst>
          <pc:docMk/>
          <pc:sldMk cId="1630016505" sldId="1648"/>
        </pc:sldMkLst>
        <pc:spChg chg="mod">
          <ac:chgData name="Luka Obersnu" userId="b5cbaf13-b644-4632-b253-ab9db275321a" providerId="ADAL" clId="{BA1E9E9F-EDD3-4860-9689-F33652A522B6}" dt="2018-04-19T11:25:12.816" v="364" actId="790"/>
          <ac:spMkLst>
            <pc:docMk/>
            <pc:sldMk cId="1630016505" sldId="1648"/>
            <ac:spMk id="2" creationId="{FCCFA7D7-A6EC-46AE-8A93-028879928CD7}"/>
          </ac:spMkLst>
        </pc:spChg>
        <pc:spChg chg="mod">
          <ac:chgData name="Luka Obersnu" userId="b5cbaf13-b644-4632-b253-ab9db275321a" providerId="ADAL" clId="{BA1E9E9F-EDD3-4860-9689-F33652A522B6}" dt="2018-04-19T11:25:12.816" v="364" actId="790"/>
          <ac:spMkLst>
            <pc:docMk/>
            <pc:sldMk cId="1630016505" sldId="1648"/>
            <ac:spMk id="3" creationId="{F93079B7-E9FA-40C0-91DF-8DF06FA8D0AD}"/>
          </ac:spMkLst>
        </pc:spChg>
      </pc:sldChg>
      <pc:sldChg chg="addSp delSp modSp add">
        <pc:chgData name="Luka Obersnu" userId="b5cbaf13-b644-4632-b253-ab9db275321a" providerId="ADAL" clId="{BA1E9E9F-EDD3-4860-9689-F33652A522B6}" dt="2018-04-19T11:20:47.128" v="344" actId="790"/>
        <pc:sldMkLst>
          <pc:docMk/>
          <pc:sldMk cId="3592257270" sldId="1650"/>
        </pc:sldMkLst>
        <pc:spChg chg="add del mod">
          <ac:chgData name="Luka Obersnu" userId="b5cbaf13-b644-4632-b253-ab9db275321a" providerId="ADAL" clId="{BA1E9E9F-EDD3-4860-9689-F33652A522B6}" dt="2018-04-19T11:20:28.941" v="341" actId="478"/>
          <ac:spMkLst>
            <pc:docMk/>
            <pc:sldMk cId="3592257270" sldId="1650"/>
            <ac:spMk id="3" creationId="{2866FDED-5030-4054-87B2-4FDA7D2592E2}"/>
          </ac:spMkLst>
        </pc:spChg>
        <pc:spChg chg="add del mod">
          <ac:chgData name="Luka Obersnu" userId="b5cbaf13-b644-4632-b253-ab9db275321a" providerId="ADAL" clId="{BA1E9E9F-EDD3-4860-9689-F33652A522B6}" dt="2018-04-19T11:20:31.082" v="342" actId="478"/>
          <ac:spMkLst>
            <pc:docMk/>
            <pc:sldMk cId="3592257270" sldId="1650"/>
            <ac:spMk id="5" creationId="{63121576-61DE-42DA-844F-2FB25D1712EB}"/>
          </ac:spMkLst>
        </pc:spChg>
        <pc:spChg chg="add">
          <ac:chgData name="Luka Obersnu" userId="b5cbaf13-b644-4632-b253-ab9db275321a" providerId="ADAL" clId="{BA1E9E9F-EDD3-4860-9689-F33652A522B6}" dt="2018-04-19T11:20:41.316" v="343" actId="790"/>
          <ac:spMkLst>
            <pc:docMk/>
            <pc:sldMk cId="3592257270" sldId="1650"/>
            <ac:spMk id="8" creationId="{9BA5C4EE-0C9C-4C11-B8AB-2873EDF0FA13}"/>
          </ac:spMkLst>
        </pc:spChg>
        <pc:spChg chg="add">
          <ac:chgData name="Luka Obersnu" userId="b5cbaf13-b644-4632-b253-ab9db275321a" providerId="ADAL" clId="{BA1E9E9F-EDD3-4860-9689-F33652A522B6}" dt="2018-04-19T11:20:47.128" v="344" actId="790"/>
          <ac:spMkLst>
            <pc:docMk/>
            <pc:sldMk cId="3592257270" sldId="1650"/>
            <ac:spMk id="9" creationId="{0F4D7B8B-0EFF-4091-A4A7-9C9008BA048B}"/>
          </ac:spMkLst>
        </pc:spChg>
        <pc:spChg chg="del">
          <ac:chgData name="Luka Obersnu" userId="b5cbaf13-b644-4632-b253-ab9db275321a" providerId="ADAL" clId="{BA1E9E9F-EDD3-4860-9689-F33652A522B6}" dt="2018-04-19T11:20:06.847" v="339" actId="478"/>
          <ac:spMkLst>
            <pc:docMk/>
            <pc:sldMk cId="3592257270" sldId="1650"/>
            <ac:spMk id="12" creationId="{6F349CB9-42F9-419A-9CA0-A8879555C4F6}"/>
          </ac:spMkLst>
        </pc:spChg>
        <pc:spChg chg="del">
          <ac:chgData name="Luka Obersnu" userId="b5cbaf13-b644-4632-b253-ab9db275321a" providerId="ADAL" clId="{BA1E9E9F-EDD3-4860-9689-F33652A522B6}" dt="2018-04-19T11:20:27.285" v="340" actId="478"/>
          <ac:spMkLst>
            <pc:docMk/>
            <pc:sldMk cId="3592257270" sldId="1650"/>
            <ac:spMk id="13" creationId="{15E68D2A-E738-4FDB-9312-CFD516F7962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95568-B5D2-430E-80C7-7F6F62000CDE}" type="doc">
      <dgm:prSet loTypeId="urn:microsoft.com/office/officeart/2005/8/layout/hChevron3" loCatId="process" qsTypeId="urn:microsoft.com/office/officeart/2005/8/quickstyle/simple1" qsCatId="simple" csTypeId="urn:microsoft.com/office/officeart/2005/8/colors/colorful4" csCatId="colorful" phldr="1"/>
      <dgm:spPr/>
    </dgm:pt>
    <dgm:pt modelId="{5106FD96-03AC-4F1C-B8BA-4775F765FE9D}">
      <dgm:prSet phldrT="[Text]" custT="1"/>
      <dgm:spPr>
        <a:xfrm>
          <a:off x="904" y="0"/>
          <a:ext cx="2276989" cy="1032071"/>
        </a:xfrm>
        <a:prstGeom prst="homePlate">
          <a:avLst/>
        </a:prstGeom>
        <a:solidFill>
          <a:srgbClr val="505050">
            <a:lumMod val="60000"/>
            <a:lumOff val="40000"/>
          </a:srgbClr>
        </a:solidFill>
        <a:ln w="10795" cap="flat" cmpd="sng" algn="ctr">
          <a:solidFill>
            <a:srgbClr val="FFFFFF">
              <a:hueOff val="0"/>
              <a:satOff val="0"/>
              <a:lumOff val="0"/>
              <a:alphaOff val="0"/>
            </a:srgbClr>
          </a:solidFill>
          <a:prstDash val="solid"/>
        </a:ln>
        <a:effectLst/>
      </dgm:spPr>
      <dgm:t>
        <a:bodyPr/>
        <a:lstStyle/>
        <a:p>
          <a:pPr>
            <a:buNone/>
          </a:pPr>
          <a:r>
            <a:rPr lang="en-US" sz="2000" noProof="0" dirty="0">
              <a:solidFill>
                <a:srgbClr val="FFFFFF"/>
              </a:solidFill>
              <a:latin typeface="Segoe UI"/>
              <a:ea typeface="+mn-ea"/>
              <a:cs typeface="+mn-cs"/>
            </a:rPr>
            <a:t>Stage</a:t>
          </a:r>
          <a:r>
            <a:rPr lang="en-US" sz="2000" dirty="0">
              <a:solidFill>
                <a:srgbClr val="FFFFFF"/>
              </a:solidFill>
              <a:latin typeface="Segoe UI"/>
              <a:ea typeface="+mn-ea"/>
              <a:cs typeface="+mn-cs"/>
            </a:rPr>
            <a:t> 1</a:t>
          </a:r>
        </a:p>
      </dgm:t>
    </dgm:pt>
    <dgm:pt modelId="{04CF652C-397C-4D74-9592-8FC64F8861B1}" type="parTrans" cxnId="{8CC037F9-90C5-4D02-8BB5-74CE397C2B18}">
      <dgm:prSet/>
      <dgm:spPr/>
      <dgm:t>
        <a:bodyPr/>
        <a:lstStyle/>
        <a:p>
          <a:endParaRPr lang="en-US" dirty="0"/>
        </a:p>
      </dgm:t>
    </dgm:pt>
    <dgm:pt modelId="{18ED0467-A2B9-4967-AA08-8072675EC46B}" type="sibTrans" cxnId="{8CC037F9-90C5-4D02-8BB5-74CE397C2B18}">
      <dgm:prSet/>
      <dgm:spPr/>
      <dgm:t>
        <a:bodyPr/>
        <a:lstStyle/>
        <a:p>
          <a:endParaRPr lang="en-US" dirty="0"/>
        </a:p>
      </dgm:t>
    </dgm:pt>
    <dgm:pt modelId="{EF6ED771-0892-4B73-816E-5F8210F4BEC2}">
      <dgm:prSet phldrT="[Text]" custT="1"/>
      <dgm:spPr>
        <a:xfrm>
          <a:off x="1773549" y="0"/>
          <a:ext cx="2521723" cy="1032071"/>
        </a:xfrm>
        <a:prstGeom prst="chevron">
          <a:avLst/>
        </a:prstGeom>
        <a:solidFill>
          <a:srgbClr val="969696"/>
        </a:solidFill>
        <a:ln w="10795" cap="flat" cmpd="sng" algn="ctr">
          <a:solidFill>
            <a:srgbClr val="FFFFFF">
              <a:hueOff val="0"/>
              <a:satOff val="0"/>
              <a:lumOff val="0"/>
              <a:alphaOff val="0"/>
            </a:srgbClr>
          </a:solidFill>
          <a:prstDash val="solid"/>
        </a:ln>
        <a:effectLst/>
      </dgm:spPr>
      <dgm:t>
        <a:bodyPr/>
        <a:lstStyle/>
        <a:p>
          <a:pPr>
            <a:buNone/>
          </a:pPr>
          <a:r>
            <a:rPr lang="en-US" sz="2000" dirty="0">
              <a:solidFill>
                <a:srgbClr val="FFFFFF"/>
              </a:solidFill>
              <a:latin typeface="Segoe UI"/>
              <a:ea typeface="+mn-ea"/>
              <a:cs typeface="+mn-cs"/>
            </a:rPr>
            <a:t>Stage 2</a:t>
          </a:r>
        </a:p>
      </dgm:t>
    </dgm:pt>
    <dgm:pt modelId="{28AC145E-801B-4FE5-B7D8-809E6638E90F}" type="parTrans" cxnId="{B720B995-B560-4D9C-BF3A-DCD39127B3E0}">
      <dgm:prSet/>
      <dgm:spPr/>
      <dgm:t>
        <a:bodyPr/>
        <a:lstStyle/>
        <a:p>
          <a:endParaRPr lang="en-US" dirty="0"/>
        </a:p>
      </dgm:t>
    </dgm:pt>
    <dgm:pt modelId="{783095DC-7964-41C6-8843-D2039C633E6A}" type="sibTrans" cxnId="{B720B995-B560-4D9C-BF3A-DCD39127B3E0}">
      <dgm:prSet/>
      <dgm:spPr/>
      <dgm:t>
        <a:bodyPr/>
        <a:lstStyle/>
        <a:p>
          <a:endParaRPr lang="en-US" dirty="0"/>
        </a:p>
      </dgm:t>
    </dgm:pt>
    <dgm:pt modelId="{E4DA92BD-1E9D-4896-9FEA-9FBE9CA3A8AA}">
      <dgm:prSet phldrT="[Text]" custT="1"/>
      <dgm:spPr>
        <a:xfrm>
          <a:off x="3791832" y="0"/>
          <a:ext cx="2521723" cy="1032071"/>
        </a:xfrm>
        <a:prstGeom prst="chevron">
          <a:avLst/>
        </a:prstGeom>
        <a:solidFill>
          <a:srgbClr val="969696"/>
        </a:solidFill>
        <a:ln w="10795" cap="flat" cmpd="sng" algn="ctr">
          <a:solidFill>
            <a:srgbClr val="FFFFFF">
              <a:hueOff val="0"/>
              <a:satOff val="0"/>
              <a:lumOff val="0"/>
              <a:alphaOff val="0"/>
            </a:srgbClr>
          </a:solidFill>
          <a:prstDash val="solid"/>
        </a:ln>
        <a:effectLst/>
      </dgm:spPr>
      <dgm:t>
        <a:bodyPr/>
        <a:lstStyle/>
        <a:p>
          <a:pPr>
            <a:buNone/>
          </a:pPr>
          <a:r>
            <a:rPr lang="en-US" sz="2000" dirty="0">
              <a:solidFill>
                <a:srgbClr val="FFFFFF"/>
              </a:solidFill>
              <a:latin typeface="Segoe UI"/>
              <a:ea typeface="+mn-ea"/>
              <a:cs typeface="+mn-cs"/>
            </a:rPr>
            <a:t>Stage 3</a:t>
          </a:r>
        </a:p>
      </dgm:t>
    </dgm:pt>
    <dgm:pt modelId="{70C24EB1-E91C-4C02-9E69-CE12A8A1235B}" type="parTrans" cxnId="{1A590809-EFD3-4D83-A9F6-F3872CB4D493}">
      <dgm:prSet/>
      <dgm:spPr/>
      <dgm:t>
        <a:bodyPr/>
        <a:lstStyle/>
        <a:p>
          <a:endParaRPr lang="en-US" dirty="0"/>
        </a:p>
      </dgm:t>
    </dgm:pt>
    <dgm:pt modelId="{205D3AA4-6369-48D4-8D2E-C1E481B176EF}" type="sibTrans" cxnId="{1A590809-EFD3-4D83-A9F6-F3872CB4D493}">
      <dgm:prSet/>
      <dgm:spPr/>
      <dgm:t>
        <a:bodyPr/>
        <a:lstStyle/>
        <a:p>
          <a:endParaRPr lang="en-US" dirty="0"/>
        </a:p>
      </dgm:t>
    </dgm:pt>
    <dgm:pt modelId="{CD691E82-EE63-4C83-90CE-B4D304DE46F7}" type="pres">
      <dgm:prSet presAssocID="{72B95568-B5D2-430E-80C7-7F6F62000CDE}" presName="Name0" presStyleCnt="0">
        <dgm:presLayoutVars>
          <dgm:dir/>
          <dgm:resizeHandles val="exact"/>
        </dgm:presLayoutVars>
      </dgm:prSet>
      <dgm:spPr/>
    </dgm:pt>
    <dgm:pt modelId="{63C057A2-8665-4DB4-91DB-FF93373D6997}" type="pres">
      <dgm:prSet presAssocID="{5106FD96-03AC-4F1C-B8BA-4775F765FE9D}" presName="parTxOnly" presStyleLbl="node1" presStyleIdx="0" presStyleCnt="3" custScaleX="90295" custScaleY="145581">
        <dgm:presLayoutVars>
          <dgm:bulletEnabled val="1"/>
        </dgm:presLayoutVars>
      </dgm:prSet>
      <dgm:spPr/>
    </dgm:pt>
    <dgm:pt modelId="{E7BED9BB-CA59-4159-A1DF-AB8202978F6A}" type="pres">
      <dgm:prSet presAssocID="{18ED0467-A2B9-4967-AA08-8072675EC46B}" presName="parSpace" presStyleCnt="0"/>
      <dgm:spPr/>
    </dgm:pt>
    <dgm:pt modelId="{D53BF51B-030F-41E0-B4A9-05AE010883C1}" type="pres">
      <dgm:prSet presAssocID="{EF6ED771-0892-4B73-816E-5F8210F4BEC2}" presName="parTxOnly" presStyleLbl="node1" presStyleIdx="1" presStyleCnt="3" custScaleY="145581">
        <dgm:presLayoutVars>
          <dgm:bulletEnabled val="1"/>
        </dgm:presLayoutVars>
      </dgm:prSet>
      <dgm:spPr/>
    </dgm:pt>
    <dgm:pt modelId="{20888052-DD6A-4436-A286-0E915F141CBC}" type="pres">
      <dgm:prSet presAssocID="{783095DC-7964-41C6-8843-D2039C633E6A}" presName="parSpace" presStyleCnt="0"/>
      <dgm:spPr/>
    </dgm:pt>
    <dgm:pt modelId="{CC7E4FA2-16F0-49B3-837A-DDF3BAEF376D}" type="pres">
      <dgm:prSet presAssocID="{E4DA92BD-1E9D-4896-9FEA-9FBE9CA3A8AA}" presName="parTxOnly" presStyleLbl="node1" presStyleIdx="2" presStyleCnt="3" custScaleY="145581" custLinFactNeighborX="7927" custLinFactNeighborY="-43195">
        <dgm:presLayoutVars>
          <dgm:bulletEnabled val="1"/>
        </dgm:presLayoutVars>
      </dgm:prSet>
      <dgm:spPr>
        <a:prstGeom prst="chevron">
          <a:avLst/>
        </a:prstGeom>
      </dgm:spPr>
    </dgm:pt>
  </dgm:ptLst>
  <dgm:cxnLst>
    <dgm:cxn modelId="{1A590809-EFD3-4D83-A9F6-F3872CB4D493}" srcId="{72B95568-B5D2-430E-80C7-7F6F62000CDE}" destId="{E4DA92BD-1E9D-4896-9FEA-9FBE9CA3A8AA}" srcOrd="2" destOrd="0" parTransId="{70C24EB1-E91C-4C02-9E69-CE12A8A1235B}" sibTransId="{205D3AA4-6369-48D4-8D2E-C1E481B176EF}"/>
    <dgm:cxn modelId="{CEFC8A6E-B644-45FC-8C69-A301006C0D2F}" type="presOf" srcId="{5106FD96-03AC-4F1C-B8BA-4775F765FE9D}" destId="{63C057A2-8665-4DB4-91DB-FF93373D6997}" srcOrd="0" destOrd="0" presId="urn:microsoft.com/office/officeart/2005/8/layout/hChevron3"/>
    <dgm:cxn modelId="{8D533958-25CD-4854-B4D4-D4703FA78870}" type="presOf" srcId="{E4DA92BD-1E9D-4896-9FEA-9FBE9CA3A8AA}" destId="{CC7E4FA2-16F0-49B3-837A-DDF3BAEF376D}" srcOrd="0" destOrd="0" presId="urn:microsoft.com/office/officeart/2005/8/layout/hChevron3"/>
    <dgm:cxn modelId="{C9D11C92-F852-4D31-B21A-E3E55E945DD6}" type="presOf" srcId="{EF6ED771-0892-4B73-816E-5F8210F4BEC2}" destId="{D53BF51B-030F-41E0-B4A9-05AE010883C1}" srcOrd="0" destOrd="0" presId="urn:microsoft.com/office/officeart/2005/8/layout/hChevron3"/>
    <dgm:cxn modelId="{B720B995-B560-4D9C-BF3A-DCD39127B3E0}" srcId="{72B95568-B5D2-430E-80C7-7F6F62000CDE}" destId="{EF6ED771-0892-4B73-816E-5F8210F4BEC2}" srcOrd="1" destOrd="0" parTransId="{28AC145E-801B-4FE5-B7D8-809E6638E90F}" sibTransId="{783095DC-7964-41C6-8843-D2039C633E6A}"/>
    <dgm:cxn modelId="{D594AA98-2DFC-4214-A6FC-39AC558590C7}" type="presOf" srcId="{72B95568-B5D2-430E-80C7-7F6F62000CDE}" destId="{CD691E82-EE63-4C83-90CE-B4D304DE46F7}" srcOrd="0" destOrd="0" presId="urn:microsoft.com/office/officeart/2005/8/layout/hChevron3"/>
    <dgm:cxn modelId="{8CC037F9-90C5-4D02-8BB5-74CE397C2B18}" srcId="{72B95568-B5D2-430E-80C7-7F6F62000CDE}" destId="{5106FD96-03AC-4F1C-B8BA-4775F765FE9D}" srcOrd="0" destOrd="0" parTransId="{04CF652C-397C-4D74-9592-8FC64F8861B1}" sibTransId="{18ED0467-A2B9-4967-AA08-8072675EC46B}"/>
    <dgm:cxn modelId="{8CE31698-9880-4C92-8994-41475CFF026D}" type="presParOf" srcId="{CD691E82-EE63-4C83-90CE-B4D304DE46F7}" destId="{63C057A2-8665-4DB4-91DB-FF93373D6997}" srcOrd="0" destOrd="0" presId="urn:microsoft.com/office/officeart/2005/8/layout/hChevron3"/>
    <dgm:cxn modelId="{56CFF5F0-DAAB-4C80-B4F8-A976A20D3C3A}" type="presParOf" srcId="{CD691E82-EE63-4C83-90CE-B4D304DE46F7}" destId="{E7BED9BB-CA59-4159-A1DF-AB8202978F6A}" srcOrd="1" destOrd="0" presId="urn:microsoft.com/office/officeart/2005/8/layout/hChevron3"/>
    <dgm:cxn modelId="{BD09B3C0-9CF8-4AB3-AC10-51DD3B6715BB}" type="presParOf" srcId="{CD691E82-EE63-4C83-90CE-B4D304DE46F7}" destId="{D53BF51B-030F-41E0-B4A9-05AE010883C1}" srcOrd="2" destOrd="0" presId="urn:microsoft.com/office/officeart/2005/8/layout/hChevron3"/>
    <dgm:cxn modelId="{16EA0E9D-530D-426D-9CA2-89CA10C04A3D}" type="presParOf" srcId="{CD691E82-EE63-4C83-90CE-B4D304DE46F7}" destId="{20888052-DD6A-4436-A286-0E915F141CBC}" srcOrd="3" destOrd="0" presId="urn:microsoft.com/office/officeart/2005/8/layout/hChevron3"/>
    <dgm:cxn modelId="{BDFC8208-1197-46E2-9F80-2334A888CF07}" type="presParOf" srcId="{CD691E82-EE63-4C83-90CE-B4D304DE46F7}" destId="{CC7E4FA2-16F0-49B3-837A-DDF3BAEF376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95568-B5D2-430E-80C7-7F6F62000CDE}" type="doc">
      <dgm:prSet loTypeId="urn:microsoft.com/office/officeart/2005/8/layout/hChevron3" loCatId="process" qsTypeId="urn:microsoft.com/office/officeart/2005/8/quickstyle/simple1" qsCatId="simple" csTypeId="urn:microsoft.com/office/officeart/2005/8/colors/accent1_2" csCatId="accent1" phldr="1"/>
      <dgm:spPr/>
    </dgm:pt>
    <dgm:pt modelId="{5106FD96-03AC-4F1C-B8BA-4775F765FE9D}">
      <dgm:prSet phldrT="[Text]" custT="1"/>
      <dgm:spPr/>
      <dgm:t>
        <a:bodyPr/>
        <a:lstStyle/>
        <a:p>
          <a:r>
            <a:rPr lang="en-US" sz="1400" noProof="0" dirty="0"/>
            <a:t>Stage</a:t>
          </a:r>
          <a:r>
            <a:rPr lang="sl-SI" sz="1400" dirty="0"/>
            <a:t> 1</a:t>
          </a:r>
          <a:endParaRPr lang="en-US" sz="1400" dirty="0"/>
        </a:p>
      </dgm:t>
    </dgm:pt>
    <dgm:pt modelId="{04CF652C-397C-4D74-9592-8FC64F8861B1}" type="parTrans" cxnId="{8CC037F9-90C5-4D02-8BB5-74CE397C2B18}">
      <dgm:prSet/>
      <dgm:spPr/>
      <dgm:t>
        <a:bodyPr/>
        <a:lstStyle/>
        <a:p>
          <a:endParaRPr lang="en-US"/>
        </a:p>
      </dgm:t>
    </dgm:pt>
    <dgm:pt modelId="{18ED0467-A2B9-4967-AA08-8072675EC46B}" type="sibTrans" cxnId="{8CC037F9-90C5-4D02-8BB5-74CE397C2B18}">
      <dgm:prSet/>
      <dgm:spPr/>
      <dgm:t>
        <a:bodyPr/>
        <a:lstStyle/>
        <a:p>
          <a:endParaRPr lang="en-US"/>
        </a:p>
      </dgm:t>
    </dgm:pt>
    <dgm:pt modelId="{EF6ED771-0892-4B73-816E-5F8210F4BEC2}">
      <dgm:prSet phldrT="[Text]" custT="1"/>
      <dgm:spPr>
        <a:solidFill>
          <a:schemeClr val="bg1">
            <a:lumMod val="65000"/>
          </a:schemeClr>
        </a:solidFill>
      </dgm:spPr>
      <dgm:t>
        <a:bodyPr/>
        <a:lstStyle/>
        <a:p>
          <a:r>
            <a:rPr lang="sl-SI" sz="1400" dirty="0" err="1"/>
            <a:t>Stage</a:t>
          </a:r>
          <a:r>
            <a:rPr lang="sl-SI" sz="1400" dirty="0"/>
            <a:t> 2</a:t>
          </a:r>
          <a:endParaRPr lang="en-US" sz="1400" dirty="0"/>
        </a:p>
      </dgm:t>
    </dgm:pt>
    <dgm:pt modelId="{28AC145E-801B-4FE5-B7D8-809E6638E90F}" type="parTrans" cxnId="{B720B995-B560-4D9C-BF3A-DCD39127B3E0}">
      <dgm:prSet/>
      <dgm:spPr/>
      <dgm:t>
        <a:bodyPr/>
        <a:lstStyle/>
        <a:p>
          <a:endParaRPr lang="en-US"/>
        </a:p>
      </dgm:t>
    </dgm:pt>
    <dgm:pt modelId="{783095DC-7964-41C6-8843-D2039C633E6A}" type="sibTrans" cxnId="{B720B995-B560-4D9C-BF3A-DCD39127B3E0}">
      <dgm:prSet/>
      <dgm:spPr/>
      <dgm:t>
        <a:bodyPr/>
        <a:lstStyle/>
        <a:p>
          <a:endParaRPr lang="en-US"/>
        </a:p>
      </dgm:t>
    </dgm:pt>
    <dgm:pt modelId="{F7DBF047-D1F5-4D98-87DE-1914BC8ACE25}">
      <dgm:prSet phldrT="[Text]" custT="1"/>
      <dgm:spPr>
        <a:solidFill>
          <a:schemeClr val="bg1">
            <a:lumMod val="65000"/>
          </a:schemeClr>
        </a:solidFill>
      </dgm:spPr>
      <dgm:t>
        <a:bodyPr/>
        <a:lstStyle/>
        <a:p>
          <a:r>
            <a:rPr lang="sl-SI" sz="1400" dirty="0" err="1"/>
            <a:t>Stage</a:t>
          </a:r>
          <a:r>
            <a:rPr lang="sl-SI" sz="1400" dirty="0"/>
            <a:t> 3</a:t>
          </a:r>
          <a:endParaRPr lang="en-US" sz="1400" dirty="0"/>
        </a:p>
      </dgm:t>
    </dgm:pt>
    <dgm:pt modelId="{8FA241BE-620E-4F51-9640-B0F22A8A70E3}" type="parTrans" cxnId="{335757AB-FE64-4771-8A87-5FEC9E10E865}">
      <dgm:prSet/>
      <dgm:spPr/>
      <dgm:t>
        <a:bodyPr/>
        <a:lstStyle/>
        <a:p>
          <a:endParaRPr lang="en-US"/>
        </a:p>
      </dgm:t>
    </dgm:pt>
    <dgm:pt modelId="{916D1E71-A7CC-436B-BE7B-C12D6FA09740}" type="sibTrans" cxnId="{335757AB-FE64-4771-8A87-5FEC9E10E865}">
      <dgm:prSet/>
      <dgm:spPr/>
      <dgm:t>
        <a:bodyPr/>
        <a:lstStyle/>
        <a:p>
          <a:endParaRPr lang="en-US"/>
        </a:p>
      </dgm:t>
    </dgm:pt>
    <dgm:pt modelId="{CD691E82-EE63-4C83-90CE-B4D304DE46F7}" type="pres">
      <dgm:prSet presAssocID="{72B95568-B5D2-430E-80C7-7F6F62000CDE}" presName="Name0" presStyleCnt="0">
        <dgm:presLayoutVars>
          <dgm:dir/>
          <dgm:resizeHandles val="exact"/>
        </dgm:presLayoutVars>
      </dgm:prSet>
      <dgm:spPr/>
    </dgm:pt>
    <dgm:pt modelId="{63C057A2-8665-4DB4-91DB-FF93373D6997}" type="pres">
      <dgm:prSet presAssocID="{5106FD96-03AC-4F1C-B8BA-4775F765FE9D}" presName="parTxOnly" presStyleLbl="node1" presStyleIdx="0" presStyleCnt="3" custScaleY="42228">
        <dgm:presLayoutVars>
          <dgm:bulletEnabled val="1"/>
        </dgm:presLayoutVars>
      </dgm:prSet>
      <dgm:spPr/>
    </dgm:pt>
    <dgm:pt modelId="{E7BED9BB-CA59-4159-A1DF-AB8202978F6A}" type="pres">
      <dgm:prSet presAssocID="{18ED0467-A2B9-4967-AA08-8072675EC46B}" presName="parSpace" presStyleCnt="0"/>
      <dgm:spPr/>
    </dgm:pt>
    <dgm:pt modelId="{D53BF51B-030F-41E0-B4A9-05AE010883C1}" type="pres">
      <dgm:prSet presAssocID="{EF6ED771-0892-4B73-816E-5F8210F4BEC2}" presName="parTxOnly" presStyleLbl="node1" presStyleIdx="1" presStyleCnt="3" custScaleY="42228">
        <dgm:presLayoutVars>
          <dgm:bulletEnabled val="1"/>
        </dgm:presLayoutVars>
      </dgm:prSet>
      <dgm:spPr/>
    </dgm:pt>
    <dgm:pt modelId="{20888052-DD6A-4436-A286-0E915F141CBC}" type="pres">
      <dgm:prSet presAssocID="{783095DC-7964-41C6-8843-D2039C633E6A}" presName="parSpace" presStyleCnt="0"/>
      <dgm:spPr/>
    </dgm:pt>
    <dgm:pt modelId="{400F0E6B-22C2-493C-A4CB-D80F6B15B583}" type="pres">
      <dgm:prSet presAssocID="{F7DBF047-D1F5-4D98-87DE-1914BC8ACE25}" presName="parTxOnly" presStyleLbl="node1" presStyleIdx="2" presStyleCnt="3" custScaleY="42228">
        <dgm:presLayoutVars>
          <dgm:bulletEnabled val="1"/>
        </dgm:presLayoutVars>
      </dgm:prSet>
      <dgm:spPr/>
    </dgm:pt>
  </dgm:ptLst>
  <dgm:cxnLst>
    <dgm:cxn modelId="{7F8FD45F-DC15-4A10-9DE8-6C177FEA017A}" type="presOf" srcId="{F7DBF047-D1F5-4D98-87DE-1914BC8ACE25}" destId="{400F0E6B-22C2-493C-A4CB-D80F6B15B583}" srcOrd="0" destOrd="0" presId="urn:microsoft.com/office/officeart/2005/8/layout/hChevron3"/>
    <dgm:cxn modelId="{CEFC8A6E-B644-45FC-8C69-A301006C0D2F}" type="presOf" srcId="{5106FD96-03AC-4F1C-B8BA-4775F765FE9D}" destId="{63C057A2-8665-4DB4-91DB-FF93373D6997}" srcOrd="0" destOrd="0" presId="urn:microsoft.com/office/officeart/2005/8/layout/hChevron3"/>
    <dgm:cxn modelId="{C9D11C92-F852-4D31-B21A-E3E55E945DD6}" type="presOf" srcId="{EF6ED771-0892-4B73-816E-5F8210F4BEC2}" destId="{D53BF51B-030F-41E0-B4A9-05AE010883C1}" srcOrd="0" destOrd="0" presId="urn:microsoft.com/office/officeart/2005/8/layout/hChevron3"/>
    <dgm:cxn modelId="{B720B995-B560-4D9C-BF3A-DCD39127B3E0}" srcId="{72B95568-B5D2-430E-80C7-7F6F62000CDE}" destId="{EF6ED771-0892-4B73-816E-5F8210F4BEC2}" srcOrd="1" destOrd="0" parTransId="{28AC145E-801B-4FE5-B7D8-809E6638E90F}" sibTransId="{783095DC-7964-41C6-8843-D2039C633E6A}"/>
    <dgm:cxn modelId="{D594AA98-2DFC-4214-A6FC-39AC558590C7}" type="presOf" srcId="{72B95568-B5D2-430E-80C7-7F6F62000CDE}" destId="{CD691E82-EE63-4C83-90CE-B4D304DE46F7}" srcOrd="0" destOrd="0" presId="urn:microsoft.com/office/officeart/2005/8/layout/hChevron3"/>
    <dgm:cxn modelId="{335757AB-FE64-4771-8A87-5FEC9E10E865}" srcId="{72B95568-B5D2-430E-80C7-7F6F62000CDE}" destId="{F7DBF047-D1F5-4D98-87DE-1914BC8ACE25}" srcOrd="2" destOrd="0" parTransId="{8FA241BE-620E-4F51-9640-B0F22A8A70E3}" sibTransId="{916D1E71-A7CC-436B-BE7B-C12D6FA09740}"/>
    <dgm:cxn modelId="{8CC037F9-90C5-4D02-8BB5-74CE397C2B18}" srcId="{72B95568-B5D2-430E-80C7-7F6F62000CDE}" destId="{5106FD96-03AC-4F1C-B8BA-4775F765FE9D}" srcOrd="0" destOrd="0" parTransId="{04CF652C-397C-4D74-9592-8FC64F8861B1}" sibTransId="{18ED0467-A2B9-4967-AA08-8072675EC46B}"/>
    <dgm:cxn modelId="{8CE31698-9880-4C92-8994-41475CFF026D}" type="presParOf" srcId="{CD691E82-EE63-4C83-90CE-B4D304DE46F7}" destId="{63C057A2-8665-4DB4-91DB-FF93373D6997}" srcOrd="0" destOrd="0" presId="urn:microsoft.com/office/officeart/2005/8/layout/hChevron3"/>
    <dgm:cxn modelId="{56CFF5F0-DAAB-4C80-B4F8-A976A20D3C3A}" type="presParOf" srcId="{CD691E82-EE63-4C83-90CE-B4D304DE46F7}" destId="{E7BED9BB-CA59-4159-A1DF-AB8202978F6A}" srcOrd="1" destOrd="0" presId="urn:microsoft.com/office/officeart/2005/8/layout/hChevron3"/>
    <dgm:cxn modelId="{BD09B3C0-9CF8-4AB3-AC10-51DD3B6715BB}" type="presParOf" srcId="{CD691E82-EE63-4C83-90CE-B4D304DE46F7}" destId="{D53BF51B-030F-41E0-B4A9-05AE010883C1}" srcOrd="2" destOrd="0" presId="urn:microsoft.com/office/officeart/2005/8/layout/hChevron3"/>
    <dgm:cxn modelId="{4C6D0878-218E-466B-B419-372CAF772F89}" type="presParOf" srcId="{CD691E82-EE63-4C83-90CE-B4D304DE46F7}" destId="{20888052-DD6A-4436-A286-0E915F141CBC}" srcOrd="3" destOrd="0" presId="urn:microsoft.com/office/officeart/2005/8/layout/hChevron3"/>
    <dgm:cxn modelId="{364A0E2C-80DC-428F-869F-0759AE8B2371}" type="presParOf" srcId="{CD691E82-EE63-4C83-90CE-B4D304DE46F7}" destId="{400F0E6B-22C2-493C-A4CB-D80F6B15B583}"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B95568-B5D2-430E-80C7-7F6F62000CDE}" type="doc">
      <dgm:prSet loTypeId="urn:microsoft.com/office/officeart/2005/8/layout/hChevron3" loCatId="process" qsTypeId="urn:microsoft.com/office/officeart/2005/8/quickstyle/simple1" qsCatId="simple" csTypeId="urn:microsoft.com/office/officeart/2005/8/colors/accent1_2" csCatId="accent1" phldr="1"/>
      <dgm:spPr/>
    </dgm:pt>
    <dgm:pt modelId="{5106FD96-03AC-4F1C-B8BA-4775F765FE9D}">
      <dgm:prSet phldrT="[Text]" custT="1"/>
      <dgm:spPr>
        <a:solidFill>
          <a:schemeClr val="bg1">
            <a:lumMod val="65000"/>
          </a:schemeClr>
        </a:solidFill>
      </dgm:spPr>
      <dgm:t>
        <a:bodyPr/>
        <a:lstStyle/>
        <a:p>
          <a:r>
            <a:rPr lang="sl-SI" sz="1400" dirty="0" err="1"/>
            <a:t>Stage</a:t>
          </a:r>
          <a:r>
            <a:rPr lang="sl-SI" sz="1400" dirty="0"/>
            <a:t> 1</a:t>
          </a:r>
          <a:endParaRPr lang="en-US" sz="1400" dirty="0"/>
        </a:p>
      </dgm:t>
    </dgm:pt>
    <dgm:pt modelId="{04CF652C-397C-4D74-9592-8FC64F8861B1}" type="parTrans" cxnId="{8CC037F9-90C5-4D02-8BB5-74CE397C2B18}">
      <dgm:prSet/>
      <dgm:spPr/>
      <dgm:t>
        <a:bodyPr/>
        <a:lstStyle/>
        <a:p>
          <a:endParaRPr lang="en-US"/>
        </a:p>
      </dgm:t>
    </dgm:pt>
    <dgm:pt modelId="{18ED0467-A2B9-4967-AA08-8072675EC46B}" type="sibTrans" cxnId="{8CC037F9-90C5-4D02-8BB5-74CE397C2B18}">
      <dgm:prSet/>
      <dgm:spPr/>
      <dgm:t>
        <a:bodyPr/>
        <a:lstStyle/>
        <a:p>
          <a:endParaRPr lang="en-US"/>
        </a:p>
      </dgm:t>
    </dgm:pt>
    <dgm:pt modelId="{F7DBF047-D1F5-4D98-87DE-1914BC8ACE25}">
      <dgm:prSet phldrT="[Text]" custT="1"/>
      <dgm:spPr>
        <a:solidFill>
          <a:schemeClr val="bg1">
            <a:lumMod val="65000"/>
          </a:schemeClr>
        </a:solidFill>
      </dgm:spPr>
      <dgm:t>
        <a:bodyPr/>
        <a:lstStyle/>
        <a:p>
          <a:r>
            <a:rPr lang="sl-SI" sz="1400" dirty="0" err="1"/>
            <a:t>Stage</a:t>
          </a:r>
          <a:r>
            <a:rPr lang="sl-SI" sz="1400" dirty="0"/>
            <a:t> 3</a:t>
          </a:r>
          <a:endParaRPr lang="en-US" sz="1400" dirty="0"/>
        </a:p>
      </dgm:t>
    </dgm:pt>
    <dgm:pt modelId="{916D1E71-A7CC-436B-BE7B-C12D6FA09740}" type="sibTrans" cxnId="{335757AB-FE64-4771-8A87-5FEC9E10E865}">
      <dgm:prSet/>
      <dgm:spPr/>
      <dgm:t>
        <a:bodyPr/>
        <a:lstStyle/>
        <a:p>
          <a:endParaRPr lang="en-US"/>
        </a:p>
      </dgm:t>
    </dgm:pt>
    <dgm:pt modelId="{8FA241BE-620E-4F51-9640-B0F22A8A70E3}" type="parTrans" cxnId="{335757AB-FE64-4771-8A87-5FEC9E10E865}">
      <dgm:prSet/>
      <dgm:spPr/>
      <dgm:t>
        <a:bodyPr/>
        <a:lstStyle/>
        <a:p>
          <a:endParaRPr lang="en-US"/>
        </a:p>
      </dgm:t>
    </dgm:pt>
    <dgm:pt modelId="{EF6ED771-0892-4B73-816E-5F8210F4BEC2}">
      <dgm:prSet phldrT="[Text]" custT="1"/>
      <dgm:spPr>
        <a:solidFill>
          <a:srgbClr val="0072C6"/>
        </a:solidFill>
      </dgm:spPr>
      <dgm:t>
        <a:bodyPr/>
        <a:lstStyle/>
        <a:p>
          <a:r>
            <a:rPr lang="sl-SI" sz="1400" dirty="0" err="1"/>
            <a:t>Stage</a:t>
          </a:r>
          <a:r>
            <a:rPr lang="sl-SI" sz="1400" dirty="0"/>
            <a:t> 2</a:t>
          </a:r>
          <a:endParaRPr lang="en-US" sz="1400" dirty="0"/>
        </a:p>
      </dgm:t>
    </dgm:pt>
    <dgm:pt modelId="{783095DC-7964-41C6-8843-D2039C633E6A}" type="sibTrans" cxnId="{B720B995-B560-4D9C-BF3A-DCD39127B3E0}">
      <dgm:prSet/>
      <dgm:spPr/>
      <dgm:t>
        <a:bodyPr/>
        <a:lstStyle/>
        <a:p>
          <a:endParaRPr lang="en-US"/>
        </a:p>
      </dgm:t>
    </dgm:pt>
    <dgm:pt modelId="{28AC145E-801B-4FE5-B7D8-809E6638E90F}" type="parTrans" cxnId="{B720B995-B560-4D9C-BF3A-DCD39127B3E0}">
      <dgm:prSet/>
      <dgm:spPr/>
      <dgm:t>
        <a:bodyPr/>
        <a:lstStyle/>
        <a:p>
          <a:endParaRPr lang="en-US"/>
        </a:p>
      </dgm:t>
    </dgm:pt>
    <dgm:pt modelId="{CD691E82-EE63-4C83-90CE-B4D304DE46F7}" type="pres">
      <dgm:prSet presAssocID="{72B95568-B5D2-430E-80C7-7F6F62000CDE}" presName="Name0" presStyleCnt="0">
        <dgm:presLayoutVars>
          <dgm:dir/>
          <dgm:resizeHandles val="exact"/>
        </dgm:presLayoutVars>
      </dgm:prSet>
      <dgm:spPr/>
    </dgm:pt>
    <dgm:pt modelId="{63C057A2-8665-4DB4-91DB-FF93373D6997}" type="pres">
      <dgm:prSet presAssocID="{5106FD96-03AC-4F1C-B8BA-4775F765FE9D}" presName="parTxOnly" presStyleLbl="node1" presStyleIdx="0" presStyleCnt="3" custScaleY="42228">
        <dgm:presLayoutVars>
          <dgm:bulletEnabled val="1"/>
        </dgm:presLayoutVars>
      </dgm:prSet>
      <dgm:spPr/>
    </dgm:pt>
    <dgm:pt modelId="{E7BED9BB-CA59-4159-A1DF-AB8202978F6A}" type="pres">
      <dgm:prSet presAssocID="{18ED0467-A2B9-4967-AA08-8072675EC46B}" presName="parSpace" presStyleCnt="0"/>
      <dgm:spPr/>
    </dgm:pt>
    <dgm:pt modelId="{D53BF51B-030F-41E0-B4A9-05AE010883C1}" type="pres">
      <dgm:prSet presAssocID="{EF6ED771-0892-4B73-816E-5F8210F4BEC2}" presName="parTxOnly" presStyleLbl="node1" presStyleIdx="1" presStyleCnt="3" custScaleY="42228">
        <dgm:presLayoutVars>
          <dgm:bulletEnabled val="1"/>
        </dgm:presLayoutVars>
      </dgm:prSet>
      <dgm:spPr/>
    </dgm:pt>
    <dgm:pt modelId="{20888052-DD6A-4436-A286-0E915F141CBC}" type="pres">
      <dgm:prSet presAssocID="{783095DC-7964-41C6-8843-D2039C633E6A}" presName="parSpace" presStyleCnt="0"/>
      <dgm:spPr/>
    </dgm:pt>
    <dgm:pt modelId="{400F0E6B-22C2-493C-A4CB-D80F6B15B583}" type="pres">
      <dgm:prSet presAssocID="{F7DBF047-D1F5-4D98-87DE-1914BC8ACE25}" presName="parTxOnly" presStyleLbl="node1" presStyleIdx="2" presStyleCnt="3" custScaleY="42228">
        <dgm:presLayoutVars>
          <dgm:bulletEnabled val="1"/>
        </dgm:presLayoutVars>
      </dgm:prSet>
      <dgm:spPr/>
    </dgm:pt>
  </dgm:ptLst>
  <dgm:cxnLst>
    <dgm:cxn modelId="{7F8FD45F-DC15-4A10-9DE8-6C177FEA017A}" type="presOf" srcId="{F7DBF047-D1F5-4D98-87DE-1914BC8ACE25}" destId="{400F0E6B-22C2-493C-A4CB-D80F6B15B583}" srcOrd="0" destOrd="0" presId="urn:microsoft.com/office/officeart/2005/8/layout/hChevron3"/>
    <dgm:cxn modelId="{CEFC8A6E-B644-45FC-8C69-A301006C0D2F}" type="presOf" srcId="{5106FD96-03AC-4F1C-B8BA-4775F765FE9D}" destId="{63C057A2-8665-4DB4-91DB-FF93373D6997}" srcOrd="0" destOrd="0" presId="urn:microsoft.com/office/officeart/2005/8/layout/hChevron3"/>
    <dgm:cxn modelId="{C9D11C92-F852-4D31-B21A-E3E55E945DD6}" type="presOf" srcId="{EF6ED771-0892-4B73-816E-5F8210F4BEC2}" destId="{D53BF51B-030F-41E0-B4A9-05AE010883C1}" srcOrd="0" destOrd="0" presId="urn:microsoft.com/office/officeart/2005/8/layout/hChevron3"/>
    <dgm:cxn modelId="{B720B995-B560-4D9C-BF3A-DCD39127B3E0}" srcId="{72B95568-B5D2-430E-80C7-7F6F62000CDE}" destId="{EF6ED771-0892-4B73-816E-5F8210F4BEC2}" srcOrd="1" destOrd="0" parTransId="{28AC145E-801B-4FE5-B7D8-809E6638E90F}" sibTransId="{783095DC-7964-41C6-8843-D2039C633E6A}"/>
    <dgm:cxn modelId="{D594AA98-2DFC-4214-A6FC-39AC558590C7}" type="presOf" srcId="{72B95568-B5D2-430E-80C7-7F6F62000CDE}" destId="{CD691E82-EE63-4C83-90CE-B4D304DE46F7}" srcOrd="0" destOrd="0" presId="urn:microsoft.com/office/officeart/2005/8/layout/hChevron3"/>
    <dgm:cxn modelId="{335757AB-FE64-4771-8A87-5FEC9E10E865}" srcId="{72B95568-B5D2-430E-80C7-7F6F62000CDE}" destId="{F7DBF047-D1F5-4D98-87DE-1914BC8ACE25}" srcOrd="2" destOrd="0" parTransId="{8FA241BE-620E-4F51-9640-B0F22A8A70E3}" sibTransId="{916D1E71-A7CC-436B-BE7B-C12D6FA09740}"/>
    <dgm:cxn modelId="{8CC037F9-90C5-4D02-8BB5-74CE397C2B18}" srcId="{72B95568-B5D2-430E-80C7-7F6F62000CDE}" destId="{5106FD96-03AC-4F1C-B8BA-4775F765FE9D}" srcOrd="0" destOrd="0" parTransId="{04CF652C-397C-4D74-9592-8FC64F8861B1}" sibTransId="{18ED0467-A2B9-4967-AA08-8072675EC46B}"/>
    <dgm:cxn modelId="{8CE31698-9880-4C92-8994-41475CFF026D}" type="presParOf" srcId="{CD691E82-EE63-4C83-90CE-B4D304DE46F7}" destId="{63C057A2-8665-4DB4-91DB-FF93373D6997}" srcOrd="0" destOrd="0" presId="urn:microsoft.com/office/officeart/2005/8/layout/hChevron3"/>
    <dgm:cxn modelId="{56CFF5F0-DAAB-4C80-B4F8-A976A20D3C3A}" type="presParOf" srcId="{CD691E82-EE63-4C83-90CE-B4D304DE46F7}" destId="{E7BED9BB-CA59-4159-A1DF-AB8202978F6A}" srcOrd="1" destOrd="0" presId="urn:microsoft.com/office/officeart/2005/8/layout/hChevron3"/>
    <dgm:cxn modelId="{BD09B3C0-9CF8-4AB3-AC10-51DD3B6715BB}" type="presParOf" srcId="{CD691E82-EE63-4C83-90CE-B4D304DE46F7}" destId="{D53BF51B-030F-41E0-B4A9-05AE010883C1}" srcOrd="2" destOrd="0" presId="urn:microsoft.com/office/officeart/2005/8/layout/hChevron3"/>
    <dgm:cxn modelId="{4C6D0878-218E-466B-B419-372CAF772F89}" type="presParOf" srcId="{CD691E82-EE63-4C83-90CE-B4D304DE46F7}" destId="{20888052-DD6A-4436-A286-0E915F141CBC}" srcOrd="3" destOrd="0" presId="urn:microsoft.com/office/officeart/2005/8/layout/hChevron3"/>
    <dgm:cxn modelId="{364A0E2C-80DC-428F-869F-0759AE8B2371}" type="presParOf" srcId="{CD691E82-EE63-4C83-90CE-B4D304DE46F7}" destId="{400F0E6B-22C2-493C-A4CB-D80F6B15B583}" srcOrd="4"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B95568-B5D2-430E-80C7-7F6F62000CDE}" type="doc">
      <dgm:prSet loTypeId="urn:microsoft.com/office/officeart/2005/8/layout/hChevron3" loCatId="process" qsTypeId="urn:microsoft.com/office/officeart/2005/8/quickstyle/simple1" qsCatId="simple" csTypeId="urn:microsoft.com/office/officeart/2005/8/colors/accent1_2" csCatId="accent1" phldr="1"/>
      <dgm:spPr/>
    </dgm:pt>
    <dgm:pt modelId="{5106FD96-03AC-4F1C-B8BA-4775F765FE9D}">
      <dgm:prSet phldrT="[Text]" custT="1"/>
      <dgm:spPr>
        <a:solidFill>
          <a:schemeClr val="bg1">
            <a:lumMod val="65000"/>
          </a:schemeClr>
        </a:solidFill>
      </dgm:spPr>
      <dgm:t>
        <a:bodyPr/>
        <a:lstStyle/>
        <a:p>
          <a:r>
            <a:rPr lang="sl-SI" sz="1400" dirty="0" err="1"/>
            <a:t>Stage</a:t>
          </a:r>
          <a:r>
            <a:rPr lang="sl-SI" sz="1400" dirty="0"/>
            <a:t> 1</a:t>
          </a:r>
          <a:endParaRPr lang="en-US" sz="1400" dirty="0"/>
        </a:p>
      </dgm:t>
    </dgm:pt>
    <dgm:pt modelId="{04CF652C-397C-4D74-9592-8FC64F8861B1}" type="parTrans" cxnId="{8CC037F9-90C5-4D02-8BB5-74CE397C2B18}">
      <dgm:prSet/>
      <dgm:spPr/>
      <dgm:t>
        <a:bodyPr/>
        <a:lstStyle/>
        <a:p>
          <a:endParaRPr lang="en-US"/>
        </a:p>
      </dgm:t>
    </dgm:pt>
    <dgm:pt modelId="{18ED0467-A2B9-4967-AA08-8072675EC46B}" type="sibTrans" cxnId="{8CC037F9-90C5-4D02-8BB5-74CE397C2B18}">
      <dgm:prSet/>
      <dgm:spPr/>
      <dgm:t>
        <a:bodyPr/>
        <a:lstStyle/>
        <a:p>
          <a:endParaRPr lang="en-US"/>
        </a:p>
      </dgm:t>
    </dgm:pt>
    <dgm:pt modelId="{F7DBF047-D1F5-4D98-87DE-1914BC8ACE25}">
      <dgm:prSet phldrT="[Text]" custT="1"/>
      <dgm:spPr>
        <a:solidFill>
          <a:srgbClr val="0072C6"/>
        </a:solidFill>
      </dgm:spPr>
      <dgm:t>
        <a:bodyPr/>
        <a:lstStyle/>
        <a:p>
          <a:r>
            <a:rPr lang="sl-SI" sz="1400" dirty="0" err="1"/>
            <a:t>Stage</a:t>
          </a:r>
          <a:r>
            <a:rPr lang="sl-SI" sz="1400" dirty="0"/>
            <a:t> 3</a:t>
          </a:r>
          <a:endParaRPr lang="en-US" sz="1400" dirty="0"/>
        </a:p>
      </dgm:t>
    </dgm:pt>
    <dgm:pt modelId="{8FA241BE-620E-4F51-9640-B0F22A8A70E3}" type="parTrans" cxnId="{335757AB-FE64-4771-8A87-5FEC9E10E865}">
      <dgm:prSet/>
      <dgm:spPr/>
      <dgm:t>
        <a:bodyPr/>
        <a:lstStyle/>
        <a:p>
          <a:endParaRPr lang="en-US"/>
        </a:p>
      </dgm:t>
    </dgm:pt>
    <dgm:pt modelId="{916D1E71-A7CC-436B-BE7B-C12D6FA09740}" type="sibTrans" cxnId="{335757AB-FE64-4771-8A87-5FEC9E10E865}">
      <dgm:prSet/>
      <dgm:spPr/>
      <dgm:t>
        <a:bodyPr/>
        <a:lstStyle/>
        <a:p>
          <a:endParaRPr lang="en-US"/>
        </a:p>
      </dgm:t>
    </dgm:pt>
    <dgm:pt modelId="{EF6ED771-0892-4B73-816E-5F8210F4BEC2}">
      <dgm:prSet phldrT="[Text]" custT="1"/>
      <dgm:spPr>
        <a:solidFill>
          <a:schemeClr val="bg1">
            <a:lumMod val="65000"/>
          </a:schemeClr>
        </a:solidFill>
      </dgm:spPr>
      <dgm:t>
        <a:bodyPr/>
        <a:lstStyle/>
        <a:p>
          <a:r>
            <a:rPr lang="sl-SI" sz="1400" dirty="0" err="1"/>
            <a:t>Stage</a:t>
          </a:r>
          <a:r>
            <a:rPr lang="sl-SI" sz="1400" dirty="0"/>
            <a:t> 2</a:t>
          </a:r>
          <a:endParaRPr lang="en-US" sz="1400" dirty="0"/>
        </a:p>
      </dgm:t>
    </dgm:pt>
    <dgm:pt modelId="{783095DC-7964-41C6-8843-D2039C633E6A}" type="sibTrans" cxnId="{B720B995-B560-4D9C-BF3A-DCD39127B3E0}">
      <dgm:prSet/>
      <dgm:spPr/>
      <dgm:t>
        <a:bodyPr/>
        <a:lstStyle/>
        <a:p>
          <a:endParaRPr lang="en-US"/>
        </a:p>
      </dgm:t>
    </dgm:pt>
    <dgm:pt modelId="{28AC145E-801B-4FE5-B7D8-809E6638E90F}" type="parTrans" cxnId="{B720B995-B560-4D9C-BF3A-DCD39127B3E0}">
      <dgm:prSet/>
      <dgm:spPr/>
      <dgm:t>
        <a:bodyPr/>
        <a:lstStyle/>
        <a:p>
          <a:endParaRPr lang="en-US"/>
        </a:p>
      </dgm:t>
    </dgm:pt>
    <dgm:pt modelId="{CD691E82-EE63-4C83-90CE-B4D304DE46F7}" type="pres">
      <dgm:prSet presAssocID="{72B95568-B5D2-430E-80C7-7F6F62000CDE}" presName="Name0" presStyleCnt="0">
        <dgm:presLayoutVars>
          <dgm:dir/>
          <dgm:resizeHandles val="exact"/>
        </dgm:presLayoutVars>
      </dgm:prSet>
      <dgm:spPr/>
    </dgm:pt>
    <dgm:pt modelId="{63C057A2-8665-4DB4-91DB-FF93373D6997}" type="pres">
      <dgm:prSet presAssocID="{5106FD96-03AC-4F1C-B8BA-4775F765FE9D}" presName="parTxOnly" presStyleLbl="node1" presStyleIdx="0" presStyleCnt="3" custScaleY="42228">
        <dgm:presLayoutVars>
          <dgm:bulletEnabled val="1"/>
        </dgm:presLayoutVars>
      </dgm:prSet>
      <dgm:spPr/>
    </dgm:pt>
    <dgm:pt modelId="{E7BED9BB-CA59-4159-A1DF-AB8202978F6A}" type="pres">
      <dgm:prSet presAssocID="{18ED0467-A2B9-4967-AA08-8072675EC46B}" presName="parSpace" presStyleCnt="0"/>
      <dgm:spPr/>
    </dgm:pt>
    <dgm:pt modelId="{D53BF51B-030F-41E0-B4A9-05AE010883C1}" type="pres">
      <dgm:prSet presAssocID="{EF6ED771-0892-4B73-816E-5F8210F4BEC2}" presName="parTxOnly" presStyleLbl="node1" presStyleIdx="1" presStyleCnt="3" custScaleY="42228">
        <dgm:presLayoutVars>
          <dgm:bulletEnabled val="1"/>
        </dgm:presLayoutVars>
      </dgm:prSet>
      <dgm:spPr/>
    </dgm:pt>
    <dgm:pt modelId="{20888052-DD6A-4436-A286-0E915F141CBC}" type="pres">
      <dgm:prSet presAssocID="{783095DC-7964-41C6-8843-D2039C633E6A}" presName="parSpace" presStyleCnt="0"/>
      <dgm:spPr/>
    </dgm:pt>
    <dgm:pt modelId="{400F0E6B-22C2-493C-A4CB-D80F6B15B583}" type="pres">
      <dgm:prSet presAssocID="{F7DBF047-D1F5-4D98-87DE-1914BC8ACE25}" presName="parTxOnly" presStyleLbl="node1" presStyleIdx="2" presStyleCnt="3" custScaleY="42228">
        <dgm:presLayoutVars>
          <dgm:bulletEnabled val="1"/>
        </dgm:presLayoutVars>
      </dgm:prSet>
      <dgm:spPr/>
    </dgm:pt>
  </dgm:ptLst>
  <dgm:cxnLst>
    <dgm:cxn modelId="{7F8FD45F-DC15-4A10-9DE8-6C177FEA017A}" type="presOf" srcId="{F7DBF047-D1F5-4D98-87DE-1914BC8ACE25}" destId="{400F0E6B-22C2-493C-A4CB-D80F6B15B583}" srcOrd="0" destOrd="0" presId="urn:microsoft.com/office/officeart/2005/8/layout/hChevron3"/>
    <dgm:cxn modelId="{CEFC8A6E-B644-45FC-8C69-A301006C0D2F}" type="presOf" srcId="{5106FD96-03AC-4F1C-B8BA-4775F765FE9D}" destId="{63C057A2-8665-4DB4-91DB-FF93373D6997}" srcOrd="0" destOrd="0" presId="urn:microsoft.com/office/officeart/2005/8/layout/hChevron3"/>
    <dgm:cxn modelId="{C9D11C92-F852-4D31-B21A-E3E55E945DD6}" type="presOf" srcId="{EF6ED771-0892-4B73-816E-5F8210F4BEC2}" destId="{D53BF51B-030F-41E0-B4A9-05AE010883C1}" srcOrd="0" destOrd="0" presId="urn:microsoft.com/office/officeart/2005/8/layout/hChevron3"/>
    <dgm:cxn modelId="{B720B995-B560-4D9C-BF3A-DCD39127B3E0}" srcId="{72B95568-B5D2-430E-80C7-7F6F62000CDE}" destId="{EF6ED771-0892-4B73-816E-5F8210F4BEC2}" srcOrd="1" destOrd="0" parTransId="{28AC145E-801B-4FE5-B7D8-809E6638E90F}" sibTransId="{783095DC-7964-41C6-8843-D2039C633E6A}"/>
    <dgm:cxn modelId="{D594AA98-2DFC-4214-A6FC-39AC558590C7}" type="presOf" srcId="{72B95568-B5D2-430E-80C7-7F6F62000CDE}" destId="{CD691E82-EE63-4C83-90CE-B4D304DE46F7}" srcOrd="0" destOrd="0" presId="urn:microsoft.com/office/officeart/2005/8/layout/hChevron3"/>
    <dgm:cxn modelId="{335757AB-FE64-4771-8A87-5FEC9E10E865}" srcId="{72B95568-B5D2-430E-80C7-7F6F62000CDE}" destId="{F7DBF047-D1F5-4D98-87DE-1914BC8ACE25}" srcOrd="2" destOrd="0" parTransId="{8FA241BE-620E-4F51-9640-B0F22A8A70E3}" sibTransId="{916D1E71-A7CC-436B-BE7B-C12D6FA09740}"/>
    <dgm:cxn modelId="{8CC037F9-90C5-4D02-8BB5-74CE397C2B18}" srcId="{72B95568-B5D2-430E-80C7-7F6F62000CDE}" destId="{5106FD96-03AC-4F1C-B8BA-4775F765FE9D}" srcOrd="0" destOrd="0" parTransId="{04CF652C-397C-4D74-9592-8FC64F8861B1}" sibTransId="{18ED0467-A2B9-4967-AA08-8072675EC46B}"/>
    <dgm:cxn modelId="{8CE31698-9880-4C92-8994-41475CFF026D}" type="presParOf" srcId="{CD691E82-EE63-4C83-90CE-B4D304DE46F7}" destId="{63C057A2-8665-4DB4-91DB-FF93373D6997}" srcOrd="0" destOrd="0" presId="urn:microsoft.com/office/officeart/2005/8/layout/hChevron3"/>
    <dgm:cxn modelId="{56CFF5F0-DAAB-4C80-B4F8-A976A20D3C3A}" type="presParOf" srcId="{CD691E82-EE63-4C83-90CE-B4D304DE46F7}" destId="{E7BED9BB-CA59-4159-A1DF-AB8202978F6A}" srcOrd="1" destOrd="0" presId="urn:microsoft.com/office/officeart/2005/8/layout/hChevron3"/>
    <dgm:cxn modelId="{BD09B3C0-9CF8-4AB3-AC10-51DD3B6715BB}" type="presParOf" srcId="{CD691E82-EE63-4C83-90CE-B4D304DE46F7}" destId="{D53BF51B-030F-41E0-B4A9-05AE010883C1}" srcOrd="2" destOrd="0" presId="urn:microsoft.com/office/officeart/2005/8/layout/hChevron3"/>
    <dgm:cxn modelId="{4C6D0878-218E-466B-B419-372CAF772F89}" type="presParOf" srcId="{CD691E82-EE63-4C83-90CE-B4D304DE46F7}" destId="{20888052-DD6A-4436-A286-0E915F141CBC}" srcOrd="3" destOrd="0" presId="urn:microsoft.com/office/officeart/2005/8/layout/hChevron3"/>
    <dgm:cxn modelId="{364A0E2C-80DC-428F-869F-0759AE8B2371}" type="presParOf" srcId="{CD691E82-EE63-4C83-90CE-B4D304DE46F7}" destId="{400F0E6B-22C2-493C-A4CB-D80F6B15B583}" srcOrd="4"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057A2-8665-4DB4-91DB-FF93373D6997}">
      <dsp:nvSpPr>
        <dsp:cNvPr id="0" name=""/>
        <dsp:cNvSpPr/>
      </dsp:nvSpPr>
      <dsp:spPr>
        <a:xfrm>
          <a:off x="1355" y="0"/>
          <a:ext cx="3411680" cy="1660056"/>
        </a:xfrm>
        <a:prstGeom prst="homePlate">
          <a:avLst/>
        </a:prstGeom>
        <a:solidFill>
          <a:srgbClr val="505050">
            <a:lumMod val="60000"/>
            <a:lumOff val="40000"/>
          </a:srgbClr>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rgbClr val="FFFFFF"/>
              </a:solidFill>
              <a:latin typeface="Segoe UI"/>
              <a:ea typeface="+mn-ea"/>
              <a:cs typeface="+mn-cs"/>
            </a:rPr>
            <a:t>Stage</a:t>
          </a:r>
          <a:r>
            <a:rPr lang="en-US" sz="2000" kern="1200" dirty="0">
              <a:solidFill>
                <a:srgbClr val="FFFFFF"/>
              </a:solidFill>
              <a:latin typeface="Segoe UI"/>
              <a:ea typeface="+mn-ea"/>
              <a:cs typeface="+mn-cs"/>
            </a:rPr>
            <a:t> 1</a:t>
          </a:r>
        </a:p>
      </dsp:txBody>
      <dsp:txXfrm>
        <a:off x="1355" y="0"/>
        <a:ext cx="2996666" cy="1660056"/>
      </dsp:txXfrm>
    </dsp:sp>
    <dsp:sp modelId="{D53BF51B-030F-41E0-B4A9-05AE010883C1}">
      <dsp:nvSpPr>
        <dsp:cNvPr id="0" name=""/>
        <dsp:cNvSpPr/>
      </dsp:nvSpPr>
      <dsp:spPr>
        <a:xfrm>
          <a:off x="2657361" y="0"/>
          <a:ext cx="3778371" cy="1660056"/>
        </a:xfrm>
        <a:prstGeom prst="chevron">
          <a:avLst/>
        </a:prstGeom>
        <a:solidFill>
          <a:srgbClr val="969696"/>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Segoe UI"/>
              <a:ea typeface="+mn-ea"/>
              <a:cs typeface="+mn-cs"/>
            </a:rPr>
            <a:t>Stage 2</a:t>
          </a:r>
        </a:p>
      </dsp:txBody>
      <dsp:txXfrm>
        <a:off x="3487389" y="0"/>
        <a:ext cx="2118315" cy="1660056"/>
      </dsp:txXfrm>
    </dsp:sp>
    <dsp:sp modelId="{CC7E4FA2-16F0-49B3-837A-DDF3BAEF376D}">
      <dsp:nvSpPr>
        <dsp:cNvPr id="0" name=""/>
        <dsp:cNvSpPr/>
      </dsp:nvSpPr>
      <dsp:spPr>
        <a:xfrm>
          <a:off x="5681414" y="0"/>
          <a:ext cx="3778371" cy="1660056"/>
        </a:xfrm>
        <a:prstGeom prst="chevron">
          <a:avLst/>
        </a:prstGeom>
        <a:solidFill>
          <a:srgbClr val="969696"/>
        </a:solidFill>
        <a:ln w="10795"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Segoe UI"/>
              <a:ea typeface="+mn-ea"/>
              <a:cs typeface="+mn-cs"/>
            </a:rPr>
            <a:t>Stage 3</a:t>
          </a:r>
        </a:p>
      </dsp:txBody>
      <dsp:txXfrm>
        <a:off x="6511442" y="0"/>
        <a:ext cx="2118315" cy="1660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057A2-8665-4DB4-91DB-FF93373D6997}">
      <dsp:nvSpPr>
        <dsp:cNvPr id="0" name=""/>
        <dsp:cNvSpPr/>
      </dsp:nvSpPr>
      <dsp:spPr>
        <a:xfrm>
          <a:off x="1820" y="373619"/>
          <a:ext cx="1592117" cy="268927"/>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noProof="0" dirty="0"/>
            <a:t>Stage</a:t>
          </a:r>
          <a:r>
            <a:rPr lang="sl-SI" sz="1400" kern="1200" dirty="0"/>
            <a:t> 1</a:t>
          </a:r>
          <a:endParaRPr lang="en-US" sz="1400" kern="1200" dirty="0"/>
        </a:p>
      </dsp:txBody>
      <dsp:txXfrm>
        <a:off x="1820" y="373619"/>
        <a:ext cx="1524885" cy="268927"/>
      </dsp:txXfrm>
    </dsp:sp>
    <dsp:sp modelId="{D53BF51B-030F-41E0-B4A9-05AE010883C1}">
      <dsp:nvSpPr>
        <dsp:cNvPr id="0" name=""/>
        <dsp:cNvSpPr/>
      </dsp:nvSpPr>
      <dsp:spPr>
        <a:xfrm>
          <a:off x="1275515" y="373619"/>
          <a:ext cx="1592117" cy="268927"/>
        </a:xfrm>
        <a:prstGeom prst="chevron">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l-SI" sz="1400" kern="1200" dirty="0" err="1"/>
            <a:t>Stage</a:t>
          </a:r>
          <a:r>
            <a:rPr lang="sl-SI" sz="1400" kern="1200" dirty="0"/>
            <a:t> 2</a:t>
          </a:r>
          <a:endParaRPr lang="en-US" sz="1400" kern="1200" dirty="0"/>
        </a:p>
      </dsp:txBody>
      <dsp:txXfrm>
        <a:off x="1409979" y="373619"/>
        <a:ext cx="1323190" cy="268927"/>
      </dsp:txXfrm>
    </dsp:sp>
    <dsp:sp modelId="{400F0E6B-22C2-493C-A4CB-D80F6B15B583}">
      <dsp:nvSpPr>
        <dsp:cNvPr id="0" name=""/>
        <dsp:cNvSpPr/>
      </dsp:nvSpPr>
      <dsp:spPr>
        <a:xfrm>
          <a:off x="2549209" y="373619"/>
          <a:ext cx="1592117" cy="268927"/>
        </a:xfrm>
        <a:prstGeom prst="chevron">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l-SI" sz="1400" kern="1200" dirty="0" err="1"/>
            <a:t>Stage</a:t>
          </a:r>
          <a:r>
            <a:rPr lang="sl-SI" sz="1400" kern="1200" dirty="0"/>
            <a:t> 3</a:t>
          </a:r>
          <a:endParaRPr lang="en-US" sz="1400" kern="1200" dirty="0"/>
        </a:p>
      </dsp:txBody>
      <dsp:txXfrm>
        <a:off x="2683673" y="373619"/>
        <a:ext cx="1323190" cy="268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057A2-8665-4DB4-91DB-FF93373D6997}">
      <dsp:nvSpPr>
        <dsp:cNvPr id="0" name=""/>
        <dsp:cNvSpPr/>
      </dsp:nvSpPr>
      <dsp:spPr>
        <a:xfrm>
          <a:off x="1820" y="373619"/>
          <a:ext cx="1592117" cy="268927"/>
        </a:xfrm>
        <a:prstGeom prst="homePlate">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sl-SI" sz="1400" kern="1200" dirty="0" err="1"/>
            <a:t>Stage</a:t>
          </a:r>
          <a:r>
            <a:rPr lang="sl-SI" sz="1400" kern="1200" dirty="0"/>
            <a:t> 1</a:t>
          </a:r>
          <a:endParaRPr lang="en-US" sz="1400" kern="1200" dirty="0"/>
        </a:p>
      </dsp:txBody>
      <dsp:txXfrm>
        <a:off x="1820" y="373619"/>
        <a:ext cx="1524885" cy="268927"/>
      </dsp:txXfrm>
    </dsp:sp>
    <dsp:sp modelId="{D53BF51B-030F-41E0-B4A9-05AE010883C1}">
      <dsp:nvSpPr>
        <dsp:cNvPr id="0" name=""/>
        <dsp:cNvSpPr/>
      </dsp:nvSpPr>
      <dsp:spPr>
        <a:xfrm>
          <a:off x="1275515" y="373619"/>
          <a:ext cx="1592117" cy="268927"/>
        </a:xfrm>
        <a:prstGeom prst="chevron">
          <a:avLst/>
        </a:prstGeom>
        <a:solidFill>
          <a:srgbClr val="0072C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l-SI" sz="1400" kern="1200" dirty="0" err="1"/>
            <a:t>Stage</a:t>
          </a:r>
          <a:r>
            <a:rPr lang="sl-SI" sz="1400" kern="1200" dirty="0"/>
            <a:t> 2</a:t>
          </a:r>
          <a:endParaRPr lang="en-US" sz="1400" kern="1200" dirty="0"/>
        </a:p>
      </dsp:txBody>
      <dsp:txXfrm>
        <a:off x="1409979" y="373619"/>
        <a:ext cx="1323190" cy="268927"/>
      </dsp:txXfrm>
    </dsp:sp>
    <dsp:sp modelId="{400F0E6B-22C2-493C-A4CB-D80F6B15B583}">
      <dsp:nvSpPr>
        <dsp:cNvPr id="0" name=""/>
        <dsp:cNvSpPr/>
      </dsp:nvSpPr>
      <dsp:spPr>
        <a:xfrm>
          <a:off x="2549209" y="373619"/>
          <a:ext cx="1592117" cy="268927"/>
        </a:xfrm>
        <a:prstGeom prst="chevron">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l-SI" sz="1400" kern="1200" dirty="0" err="1"/>
            <a:t>Stage</a:t>
          </a:r>
          <a:r>
            <a:rPr lang="sl-SI" sz="1400" kern="1200" dirty="0"/>
            <a:t> 3</a:t>
          </a:r>
          <a:endParaRPr lang="en-US" sz="1400" kern="1200" dirty="0"/>
        </a:p>
      </dsp:txBody>
      <dsp:txXfrm>
        <a:off x="2683673" y="373619"/>
        <a:ext cx="1323190" cy="268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057A2-8665-4DB4-91DB-FF93373D6997}">
      <dsp:nvSpPr>
        <dsp:cNvPr id="0" name=""/>
        <dsp:cNvSpPr/>
      </dsp:nvSpPr>
      <dsp:spPr>
        <a:xfrm>
          <a:off x="1820" y="373619"/>
          <a:ext cx="1592117" cy="268927"/>
        </a:xfrm>
        <a:prstGeom prst="homePlate">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sl-SI" sz="1400" kern="1200" dirty="0" err="1"/>
            <a:t>Stage</a:t>
          </a:r>
          <a:r>
            <a:rPr lang="sl-SI" sz="1400" kern="1200" dirty="0"/>
            <a:t> 1</a:t>
          </a:r>
          <a:endParaRPr lang="en-US" sz="1400" kern="1200" dirty="0"/>
        </a:p>
      </dsp:txBody>
      <dsp:txXfrm>
        <a:off x="1820" y="373619"/>
        <a:ext cx="1524885" cy="268927"/>
      </dsp:txXfrm>
    </dsp:sp>
    <dsp:sp modelId="{D53BF51B-030F-41E0-B4A9-05AE010883C1}">
      <dsp:nvSpPr>
        <dsp:cNvPr id="0" name=""/>
        <dsp:cNvSpPr/>
      </dsp:nvSpPr>
      <dsp:spPr>
        <a:xfrm>
          <a:off x="1275515" y="373619"/>
          <a:ext cx="1592117" cy="268927"/>
        </a:xfrm>
        <a:prstGeom prst="chevron">
          <a:avLst/>
        </a:prstGeom>
        <a:solidFill>
          <a:schemeClr val="bg1">
            <a:lumMod val="6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l-SI" sz="1400" kern="1200" dirty="0" err="1"/>
            <a:t>Stage</a:t>
          </a:r>
          <a:r>
            <a:rPr lang="sl-SI" sz="1400" kern="1200" dirty="0"/>
            <a:t> 2</a:t>
          </a:r>
          <a:endParaRPr lang="en-US" sz="1400" kern="1200" dirty="0"/>
        </a:p>
      </dsp:txBody>
      <dsp:txXfrm>
        <a:off x="1409979" y="373619"/>
        <a:ext cx="1323190" cy="268927"/>
      </dsp:txXfrm>
    </dsp:sp>
    <dsp:sp modelId="{400F0E6B-22C2-493C-A4CB-D80F6B15B583}">
      <dsp:nvSpPr>
        <dsp:cNvPr id="0" name=""/>
        <dsp:cNvSpPr/>
      </dsp:nvSpPr>
      <dsp:spPr>
        <a:xfrm>
          <a:off x="2549209" y="373619"/>
          <a:ext cx="1592117" cy="268927"/>
        </a:xfrm>
        <a:prstGeom prst="chevron">
          <a:avLst/>
        </a:prstGeom>
        <a:solidFill>
          <a:srgbClr val="0072C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sl-SI" sz="1400" kern="1200" dirty="0" err="1"/>
            <a:t>Stage</a:t>
          </a:r>
          <a:r>
            <a:rPr lang="sl-SI" sz="1400" kern="1200" dirty="0"/>
            <a:t> 3</a:t>
          </a:r>
          <a:endParaRPr lang="en-US" sz="1400" kern="1200" dirty="0"/>
        </a:p>
      </dsp:txBody>
      <dsp:txXfrm>
        <a:off x="2683673" y="373619"/>
        <a:ext cx="1323190" cy="26892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pPr/>
              <a:t>4/23/2018 11:26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pPr/>
              <a:t>4/23/2018 11:26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683C9CD-37C6-4B53-B210-CC8F66F90493}"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958773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6EED51F-96EB-4E4E-9B3B-EAE92F3CF0A4}" type="datetime8">
              <a:rPr lang="en-US" smtClean="0"/>
              <a:t>4/23/2018 11:26 AM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17</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323096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831811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955251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4/23/2018</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1549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6EED51F-96EB-4E4E-9B3B-EAE92F3CF0A4}" type="datetime8">
              <a:rPr lang="en-US" smtClean="0"/>
              <a:t>4/23/2018 11:26 AM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30</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289457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6EED51F-96EB-4E4E-9B3B-EAE92F3CF0A4}" type="datetime8">
              <a:rPr lang="en-US" smtClean="0"/>
              <a:t>4/23/2018 11:26 AM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31</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1991733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779005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900" b="0" i="0" u="none" strike="noStrike" kern="1200" dirty="0">
                <a:solidFill>
                  <a:schemeClr val="tx1"/>
                </a:solidFill>
                <a:effectLst/>
                <a:latin typeface="Segoe UI Light" pitchFamily="34" charset="0"/>
                <a:ea typeface="+mn-ea"/>
                <a:cs typeface="+mn-cs"/>
              </a:rPr>
              <a:t>ITSM - IT Service Management</a:t>
            </a:r>
            <a:endParaRPr lang="sl-SI"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1309155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Deployment Toolkit (MDT) and Windows Deployment Services (WDS)</a:t>
            </a:r>
            <a:endParaRPr lang="sl-SI"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277281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27F603A-779F-4101-9B83-C34650C566A7}"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51192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9489B14-6501-4CD1-A820-B9AC2BB636AD}"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46740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E2F5416D-752F-4A27-A7A5-0CB5FC0CFE2E}" type="datetime8">
              <a:rPr lang="en-US" smtClean="0">
                <a:solidFill>
                  <a:prstClr val="black"/>
                </a:solidFill>
              </a:rPr>
              <a:pPr/>
              <a:t>4/23/2018 11:26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8551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77418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9F26854-F9AE-4E32-B2A5-59EE421C280D}"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61911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9F26854-F9AE-4E32-B2A5-59EE421C280D}"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62829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https://www.teamsid.com/worst-passwords-2016/</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4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6EED51F-96EB-4E4E-9B3B-EAE92F3CF0A4}" type="datetime8">
              <a:rPr lang="en-US" smtClean="0"/>
              <a:t>4/23/2018 11:26 AM</a:t>
            </a:fld>
            <a:endParaRPr lang="en-US" dirty="0"/>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11</a:t>
            </a:fld>
            <a:endParaRPr lang="en-US" dirty="0"/>
          </a:p>
        </p:txBody>
      </p:sp>
      <p:sp>
        <p:nvSpPr>
          <p:cNvPr id="6" name="Footer Placeholder 5"/>
          <p:cNvSpPr>
            <a:spLocks noGrp="1"/>
          </p:cNvSpPr>
          <p:nvPr>
            <p:ph type="ftr" sz="quarter" idx="13"/>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Header Placeholder 8"/>
          <p:cNvSpPr>
            <a:spLocks noGrp="1"/>
          </p:cNvSpPr>
          <p:nvPr>
            <p:ph type="hdr" sz="quarter" idx="14"/>
          </p:nvPr>
        </p:nvSpPr>
        <p:spPr/>
        <p:txBody>
          <a:bodyPr/>
          <a:lstStyle/>
          <a:p>
            <a:endParaRPr lang="en-US" dirty="0"/>
          </a:p>
        </p:txBody>
      </p:sp>
    </p:spTree>
    <p:extLst>
      <p:ext uri="{BB962C8B-B14F-4D97-AF65-F5344CB8AC3E}">
        <p14:creationId xmlns:p14="http://schemas.microsoft.com/office/powerpoint/2010/main" val="84475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Data </a:t>
            </a:r>
            <a:r>
              <a:rPr lang="sl-SI" dirty="0" err="1"/>
              <a:t>from</a:t>
            </a:r>
            <a:r>
              <a:rPr lang="sl-SI" dirty="0"/>
              <a:t> AD RaaS premier Workshop</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16815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pPr/>
              <a:t>4/23/2018 11:26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221149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0666" y="4897504"/>
            <a:ext cx="9143936" cy="906582"/>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187439" y="5801518"/>
            <a:ext cx="7315137" cy="906196"/>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140" name="Picture 139"/>
          <p:cNvPicPr>
            <a:picLocks noChangeAspect="1"/>
          </p:cNvPicPr>
          <p:nvPr userDrawn="1"/>
        </p:nvPicPr>
        <p:blipFill>
          <a:blip r:embed="rId3"/>
          <a:stretch>
            <a:fillRect/>
          </a:stretch>
        </p:blipFill>
        <p:spPr bwMode="black">
          <a:xfrm>
            <a:off x="457200" y="481082"/>
            <a:ext cx="1483418" cy="310896"/>
          </a:xfrm>
          <a:prstGeom prst="rect">
            <a:avLst/>
          </a:prstGeom>
        </p:spPr>
      </p:pic>
    </p:spTree>
    <p:extLst>
      <p:ext uri="{BB962C8B-B14F-4D97-AF65-F5344CB8AC3E}">
        <p14:creationId xmlns:p14="http://schemas.microsoft.com/office/powerpoint/2010/main" val="34518501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7023366" y="-73970"/>
            <a:ext cx="5443122" cy="7040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274638" y="2125662"/>
            <a:ext cx="6951711" cy="1181862"/>
          </a:xfrm>
          <a:noFill/>
        </p:spPr>
        <p:txBody>
          <a:bodyPr wrap="square"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pic>
        <p:nvPicPr>
          <p:cNvPr id="2050" name="Picture 2" descr="C:\Users\Rino\Desktop\Archive 4\2-02.png"/>
          <p:cNvPicPr>
            <a:picLocks noChangeAspect="1" noChangeArrowheads="1"/>
          </p:cNvPicPr>
          <p:nvPr userDrawn="1"/>
        </p:nvPicPr>
        <p:blipFill>
          <a:blip r:embed="rId2"/>
          <a:srcRect/>
          <a:stretch>
            <a:fillRect/>
          </a:stretch>
        </p:blipFill>
        <p:spPr bwMode="auto">
          <a:xfrm>
            <a:off x="9547225" y="0"/>
            <a:ext cx="2889250" cy="7023100"/>
          </a:xfrm>
          <a:prstGeom prst="rect">
            <a:avLst/>
          </a:prstGeom>
          <a:noFill/>
        </p:spPr>
      </p:pic>
    </p:spTree>
    <p:extLst>
      <p:ext uri="{BB962C8B-B14F-4D97-AF65-F5344CB8AC3E}">
        <p14:creationId xmlns:p14="http://schemas.microsoft.com/office/powerpoint/2010/main" val="272884901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pic>
        <p:nvPicPr>
          <p:cNvPr id="1026" name="Picture 2" descr="C:\Users\Rino\Desktop\Archive 4\2-04.png"/>
          <p:cNvPicPr>
            <a:picLocks noChangeAspect="1" noChangeArrowheads="1"/>
          </p:cNvPicPr>
          <p:nvPr userDrawn="1"/>
        </p:nvPicPr>
        <p:blipFill>
          <a:blip r:embed="rId2"/>
          <a:srcRect/>
          <a:stretch>
            <a:fillRect/>
          </a:stretch>
        </p:blipFill>
        <p:spPr bwMode="auto">
          <a:xfrm>
            <a:off x="6669088" y="0"/>
            <a:ext cx="5767387" cy="7023101"/>
          </a:xfrm>
          <a:prstGeom prst="rect">
            <a:avLst/>
          </a:prstGeom>
          <a:noFill/>
        </p:spPr>
      </p:pic>
    </p:spTree>
    <p:extLst>
      <p:ext uri="{BB962C8B-B14F-4D97-AF65-F5344CB8AC3E}">
        <p14:creationId xmlns:p14="http://schemas.microsoft.com/office/powerpoint/2010/main" val="3216358242"/>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onzori">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1" y="-1"/>
            <a:ext cx="12434711" cy="6994525"/>
          </a:xfrm>
          <a:prstGeom prst="rect">
            <a:avLst/>
          </a:prstGeom>
          <a:noFill/>
          <a:ln w="9525">
            <a:noFill/>
            <a:miter lim="800000"/>
            <a:headEnd/>
            <a:tailEnd/>
          </a:ln>
          <a:effectLst/>
        </p:spPr>
      </p:pic>
    </p:spTree>
    <p:extLst>
      <p:ext uri="{BB962C8B-B14F-4D97-AF65-F5344CB8AC3E}">
        <p14:creationId xmlns:p14="http://schemas.microsoft.com/office/powerpoint/2010/main" val="16674070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2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57200" y="481082"/>
            <a:ext cx="1483418" cy="310896"/>
          </a:xfrm>
          <a:prstGeom prst="rect">
            <a:avLst/>
          </a:prstGeom>
        </p:spPr>
      </p:pic>
      <p:sp>
        <p:nvSpPr>
          <p:cNvPr id="4" name="Title 1"/>
          <p:cNvSpPr>
            <a:spLocks noGrp="1"/>
          </p:cNvSpPr>
          <p:nvPr>
            <p:ph type="title" hasCustomPrompt="1"/>
          </p:nvPr>
        </p:nvSpPr>
        <p:spPr>
          <a:xfrm>
            <a:off x="3625949" y="2993206"/>
            <a:ext cx="4892040" cy="1514261"/>
          </a:xfrm>
        </p:spPr>
        <p:txBody>
          <a:bodyPr wrap="square" anchor="ctr">
            <a:spAutoFit/>
          </a:bodyPr>
          <a:lstStyle>
            <a:lvl1pPr algn="ctr">
              <a:defRPr sz="4800" baseline="0">
                <a:gradFill>
                  <a:gsLst>
                    <a:gs pos="1250">
                      <a:schemeClr val="tx1"/>
                    </a:gs>
                    <a:gs pos="100000">
                      <a:schemeClr val="tx1"/>
                    </a:gs>
                  </a:gsLst>
                  <a:lin ang="5400000" scaled="0"/>
                </a:gradFill>
              </a:defRPr>
            </a:lvl1pPr>
          </a:lstStyle>
          <a:p>
            <a:r>
              <a:rPr lang="bs-Latn-BA" dirty="0"/>
              <a:t>Thank you!</a:t>
            </a:r>
            <a:br>
              <a:rPr lang="bs-Latn-BA" dirty="0"/>
            </a:br>
            <a:r>
              <a:rPr lang="bs-Latn-BA" dirty="0"/>
              <a:t>Hvala vam!</a:t>
            </a:r>
            <a:endParaRPr lang="en-US" dirty="0"/>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4239627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74702" y="2119178"/>
            <a:ext cx="4937760" cy="1835285"/>
          </a:xfrm>
          <a:noFill/>
        </p:spPr>
        <p:txBody>
          <a:bodyPr lIns="146304" tIns="91440" rIns="146304" bIns="91440" anchor="t" anchorCtr="0"/>
          <a:lstStyle>
            <a:lvl1pPr>
              <a:defRPr sz="4800" spc="-100" baseline="0">
                <a:gradFill>
                  <a:gsLst>
                    <a:gs pos="74359">
                      <a:schemeClr val="tx1"/>
                    </a:gs>
                    <a:gs pos="57576">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3050" y="3954463"/>
            <a:ext cx="4937760" cy="731528"/>
          </a:xfrm>
        </p:spPr>
        <p:txBody>
          <a:bodyPr lIns="164592" tIns="109728" rIns="164592" bIns="109728">
            <a:noAutofit/>
          </a:bodyPr>
          <a:lstStyle>
            <a:lvl1pPr marL="0" indent="0">
              <a:spcBef>
                <a:spcPts val="0"/>
              </a:spcBef>
              <a:buNone/>
              <a:defRPr lang="en-US" sz="3200"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dirty="0"/>
              <a:t>Speaker name</a:t>
            </a:r>
          </a:p>
        </p:txBody>
      </p:sp>
      <p:sp>
        <p:nvSpPr>
          <p:cNvPr id="8" name="Rectangle 7"/>
          <p:cNvSpPr/>
          <p:nvPr userDrawn="1"/>
        </p:nvSpPr>
        <p:spPr bwMode="gray">
          <a:xfrm>
            <a:off x="5441950" y="0"/>
            <a:ext cx="6994525" cy="6994525"/>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userDrawn="1"/>
        </p:nvGrpSpPr>
        <p:grpSpPr>
          <a:xfrm>
            <a:off x="5441950" y="3283772"/>
            <a:ext cx="7007806" cy="3710752"/>
            <a:chOff x="5441950" y="3283772"/>
            <a:chExt cx="7007806" cy="3710752"/>
          </a:xfrm>
        </p:grpSpPr>
        <p:sp>
          <p:nvSpPr>
            <p:cNvPr id="10" name="Freeform: Shape 9"/>
            <p:cNvSpPr>
              <a:spLocks/>
            </p:cNvSpPr>
            <p:nvPr userDrawn="1"/>
          </p:nvSpPr>
          <p:spPr bwMode="gray">
            <a:xfrm>
              <a:off x="5441950" y="4946076"/>
              <a:ext cx="7007806" cy="2048448"/>
            </a:xfrm>
            <a:custGeom>
              <a:avLst/>
              <a:gdLst>
                <a:gd name="connsiteX0" fmla="*/ 237491 w 7007806"/>
                <a:gd name="connsiteY0" fmla="*/ 0 h 2048448"/>
                <a:gd name="connsiteX1" fmla="*/ 966532 w 7007806"/>
                <a:gd name="connsiteY1" fmla="*/ 0 h 2048448"/>
                <a:gd name="connsiteX2" fmla="*/ 966532 w 7007806"/>
                <a:gd name="connsiteY2" fmla="*/ 578198 h 2048448"/>
                <a:gd name="connsiteX3" fmla="*/ 1425492 w 7007806"/>
                <a:gd name="connsiteY3" fmla="*/ 606386 h 2048448"/>
                <a:gd name="connsiteX4" fmla="*/ 1677037 w 7007806"/>
                <a:gd name="connsiteY4" fmla="*/ 606386 h 2048448"/>
                <a:gd name="connsiteX5" fmla="*/ 1677037 w 7007806"/>
                <a:gd name="connsiteY5" fmla="*/ 483901 h 2048448"/>
                <a:gd name="connsiteX6" fmla="*/ 1686642 w 7007806"/>
                <a:gd name="connsiteY6" fmla="*/ 483901 h 2048448"/>
                <a:gd name="connsiteX7" fmla="*/ 1686642 w 7007806"/>
                <a:gd name="connsiteY7" fmla="*/ 225552 h 2048448"/>
                <a:gd name="connsiteX8" fmla="*/ 2059578 w 7007806"/>
                <a:gd name="connsiteY8" fmla="*/ 225552 h 2048448"/>
                <a:gd name="connsiteX9" fmla="*/ 2059578 w 7007806"/>
                <a:gd name="connsiteY9" fmla="*/ 339268 h 2048448"/>
                <a:gd name="connsiteX10" fmla="*/ 2098045 w 7007806"/>
                <a:gd name="connsiteY10" fmla="*/ 339268 h 2048448"/>
                <a:gd name="connsiteX11" fmla="*/ 2098045 w 7007806"/>
                <a:gd name="connsiteY11" fmla="*/ 483901 h 2048448"/>
                <a:gd name="connsiteX12" fmla="*/ 2204842 w 7007806"/>
                <a:gd name="connsiteY12" fmla="*/ 483901 h 2048448"/>
                <a:gd name="connsiteX13" fmla="*/ 2204842 w 7007806"/>
                <a:gd name="connsiteY13" fmla="*/ 643969 h 2048448"/>
                <a:gd name="connsiteX14" fmla="*/ 2602307 w 7007806"/>
                <a:gd name="connsiteY14" fmla="*/ 643969 h 2048448"/>
                <a:gd name="connsiteX15" fmla="*/ 2602307 w 7007806"/>
                <a:gd name="connsiteY15" fmla="*/ 744644 h 2048448"/>
                <a:gd name="connsiteX16" fmla="*/ 3055683 w 7007806"/>
                <a:gd name="connsiteY16" fmla="*/ 744644 h 2048448"/>
                <a:gd name="connsiteX17" fmla="*/ 3055683 w 7007806"/>
                <a:gd name="connsiteY17" fmla="*/ 777377 h 2048448"/>
                <a:gd name="connsiteX18" fmla="*/ 3075299 w 7007806"/>
                <a:gd name="connsiteY18" fmla="*/ 777377 h 2048448"/>
                <a:gd name="connsiteX19" fmla="*/ 3075299 w 7007806"/>
                <a:gd name="connsiteY19" fmla="*/ 965361 h 2048448"/>
                <a:gd name="connsiteX20" fmla="*/ 3423979 w 7007806"/>
                <a:gd name="connsiteY20" fmla="*/ 965361 h 2048448"/>
                <a:gd name="connsiteX21" fmla="*/ 3423979 w 7007806"/>
                <a:gd name="connsiteY21" fmla="*/ 525721 h 2048448"/>
                <a:gd name="connsiteX22" fmla="*/ 3527067 w 7007806"/>
                <a:gd name="connsiteY22" fmla="*/ 525721 h 2048448"/>
                <a:gd name="connsiteX23" fmla="*/ 3527067 w 7007806"/>
                <a:gd name="connsiteY23" fmla="*/ 386248 h 2048448"/>
                <a:gd name="connsiteX24" fmla="*/ 3830268 w 7007806"/>
                <a:gd name="connsiteY24" fmla="*/ 386248 h 2048448"/>
                <a:gd name="connsiteX25" fmla="*/ 3830268 w 7007806"/>
                <a:gd name="connsiteY25" fmla="*/ 525721 h 2048448"/>
                <a:gd name="connsiteX26" fmla="*/ 3927292 w 7007806"/>
                <a:gd name="connsiteY26" fmla="*/ 525721 h 2048448"/>
                <a:gd name="connsiteX27" fmla="*/ 3927292 w 7007806"/>
                <a:gd name="connsiteY27" fmla="*/ 58792 h 2048448"/>
                <a:gd name="connsiteX28" fmla="*/ 4630716 w 7007806"/>
                <a:gd name="connsiteY28" fmla="*/ 58792 h 2048448"/>
                <a:gd name="connsiteX29" fmla="*/ 4630716 w 7007806"/>
                <a:gd name="connsiteY29" fmla="*/ 616681 h 2048448"/>
                <a:gd name="connsiteX30" fmla="*/ 5073388 w 7007806"/>
                <a:gd name="connsiteY30" fmla="*/ 255872 h 2048448"/>
                <a:gd name="connsiteX31" fmla="*/ 5073388 w 7007806"/>
                <a:gd name="connsiteY31" fmla="*/ 643969 h 2048448"/>
                <a:gd name="connsiteX32" fmla="*/ 5315948 w 7007806"/>
                <a:gd name="connsiteY32" fmla="*/ 643969 h 2048448"/>
                <a:gd name="connsiteX33" fmla="*/ 5315948 w 7007806"/>
                <a:gd name="connsiteY33" fmla="*/ 525721 h 2048448"/>
                <a:gd name="connsiteX34" fmla="*/ 5419036 w 7007806"/>
                <a:gd name="connsiteY34" fmla="*/ 525721 h 2048448"/>
                <a:gd name="connsiteX35" fmla="*/ 5419036 w 7007806"/>
                <a:gd name="connsiteY35" fmla="*/ 386248 h 2048448"/>
                <a:gd name="connsiteX36" fmla="*/ 5722237 w 7007806"/>
                <a:gd name="connsiteY36" fmla="*/ 386248 h 2048448"/>
                <a:gd name="connsiteX37" fmla="*/ 5722237 w 7007806"/>
                <a:gd name="connsiteY37" fmla="*/ 525721 h 2048448"/>
                <a:gd name="connsiteX38" fmla="*/ 5825325 w 7007806"/>
                <a:gd name="connsiteY38" fmla="*/ 525721 h 2048448"/>
                <a:gd name="connsiteX39" fmla="*/ 5825325 w 7007806"/>
                <a:gd name="connsiteY39" fmla="*/ 965361 h 2048448"/>
                <a:gd name="connsiteX40" fmla="*/ 6170974 w 7007806"/>
                <a:gd name="connsiteY40" fmla="*/ 965361 h 2048448"/>
                <a:gd name="connsiteX41" fmla="*/ 6170974 w 7007806"/>
                <a:gd name="connsiteY41" fmla="*/ 777377 h 2048448"/>
                <a:gd name="connsiteX42" fmla="*/ 6646998 w 7007806"/>
                <a:gd name="connsiteY42" fmla="*/ 777377 h 2048448"/>
                <a:gd name="connsiteX43" fmla="*/ 6646998 w 7007806"/>
                <a:gd name="connsiteY43" fmla="*/ 1374681 h 2048448"/>
                <a:gd name="connsiteX44" fmla="*/ 7007806 w 7007806"/>
                <a:gd name="connsiteY44" fmla="*/ 1374681 h 2048448"/>
                <a:gd name="connsiteX45" fmla="*/ 7007806 w 7007806"/>
                <a:gd name="connsiteY45" fmla="*/ 1677881 h 2048448"/>
                <a:gd name="connsiteX46" fmla="*/ 6995117 w 7007806"/>
                <a:gd name="connsiteY46" fmla="*/ 1677881 h 2048448"/>
                <a:gd name="connsiteX47" fmla="*/ 6995117 w 7007806"/>
                <a:gd name="connsiteY47" fmla="*/ 2048448 h 2048448"/>
                <a:gd name="connsiteX48" fmla="*/ 0 w 7007806"/>
                <a:gd name="connsiteY48" fmla="*/ 2048448 h 2048448"/>
                <a:gd name="connsiteX49" fmla="*/ 0 w 7007806"/>
                <a:gd name="connsiteY49" fmla="*/ 339268 h 2048448"/>
                <a:gd name="connsiteX50" fmla="*/ 136873 w 7007806"/>
                <a:gd name="connsiteY50" fmla="*/ 339268 h 2048448"/>
                <a:gd name="connsiteX51" fmla="*/ 136873 w 7007806"/>
                <a:gd name="connsiteY51" fmla="*/ 483901 h 2048448"/>
                <a:gd name="connsiteX52" fmla="*/ 237491 w 7007806"/>
                <a:gd name="connsiteY52" fmla="*/ 483901 h 204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007806" h="2048448">
                  <a:moveTo>
                    <a:pt x="237491" y="0"/>
                  </a:moveTo>
                  <a:lnTo>
                    <a:pt x="966532" y="0"/>
                  </a:lnTo>
                  <a:lnTo>
                    <a:pt x="966532" y="578198"/>
                  </a:lnTo>
                  <a:lnTo>
                    <a:pt x="1425492" y="606386"/>
                  </a:lnTo>
                  <a:lnTo>
                    <a:pt x="1677037" y="606386"/>
                  </a:lnTo>
                  <a:lnTo>
                    <a:pt x="1677037" y="483901"/>
                  </a:lnTo>
                  <a:lnTo>
                    <a:pt x="1686642" y="483901"/>
                  </a:lnTo>
                  <a:lnTo>
                    <a:pt x="1686642" y="225552"/>
                  </a:lnTo>
                  <a:lnTo>
                    <a:pt x="2059578" y="225552"/>
                  </a:lnTo>
                  <a:lnTo>
                    <a:pt x="2059578" y="339268"/>
                  </a:lnTo>
                  <a:lnTo>
                    <a:pt x="2098045" y="339268"/>
                  </a:lnTo>
                  <a:lnTo>
                    <a:pt x="2098045" y="483901"/>
                  </a:lnTo>
                  <a:lnTo>
                    <a:pt x="2204842" y="483901"/>
                  </a:lnTo>
                  <a:lnTo>
                    <a:pt x="2204842" y="643969"/>
                  </a:lnTo>
                  <a:lnTo>
                    <a:pt x="2602307" y="643969"/>
                  </a:lnTo>
                  <a:lnTo>
                    <a:pt x="2602307" y="744644"/>
                  </a:lnTo>
                  <a:lnTo>
                    <a:pt x="3055683" y="744644"/>
                  </a:lnTo>
                  <a:lnTo>
                    <a:pt x="3055683" y="777377"/>
                  </a:lnTo>
                  <a:lnTo>
                    <a:pt x="3075299" y="777377"/>
                  </a:lnTo>
                  <a:lnTo>
                    <a:pt x="3075299" y="965361"/>
                  </a:lnTo>
                  <a:lnTo>
                    <a:pt x="3423979" y="965361"/>
                  </a:lnTo>
                  <a:lnTo>
                    <a:pt x="3423979" y="525721"/>
                  </a:lnTo>
                  <a:lnTo>
                    <a:pt x="3527067" y="525721"/>
                  </a:lnTo>
                  <a:lnTo>
                    <a:pt x="3527067" y="386248"/>
                  </a:lnTo>
                  <a:lnTo>
                    <a:pt x="3830268" y="386248"/>
                  </a:lnTo>
                  <a:lnTo>
                    <a:pt x="3830268" y="525721"/>
                  </a:lnTo>
                  <a:lnTo>
                    <a:pt x="3927292" y="525721"/>
                  </a:lnTo>
                  <a:lnTo>
                    <a:pt x="3927292" y="58792"/>
                  </a:lnTo>
                  <a:lnTo>
                    <a:pt x="4630716" y="58792"/>
                  </a:lnTo>
                  <a:lnTo>
                    <a:pt x="4630716" y="616681"/>
                  </a:lnTo>
                  <a:lnTo>
                    <a:pt x="5073388" y="255872"/>
                  </a:lnTo>
                  <a:lnTo>
                    <a:pt x="5073388" y="643969"/>
                  </a:lnTo>
                  <a:lnTo>
                    <a:pt x="5315948" y="643969"/>
                  </a:lnTo>
                  <a:lnTo>
                    <a:pt x="5315948" y="525721"/>
                  </a:lnTo>
                  <a:lnTo>
                    <a:pt x="5419036" y="525721"/>
                  </a:lnTo>
                  <a:lnTo>
                    <a:pt x="5419036" y="386248"/>
                  </a:lnTo>
                  <a:lnTo>
                    <a:pt x="5722237" y="386248"/>
                  </a:lnTo>
                  <a:lnTo>
                    <a:pt x="5722237" y="525721"/>
                  </a:lnTo>
                  <a:lnTo>
                    <a:pt x="5825325" y="525721"/>
                  </a:lnTo>
                  <a:lnTo>
                    <a:pt x="5825325" y="965361"/>
                  </a:lnTo>
                  <a:lnTo>
                    <a:pt x="6170974" y="965361"/>
                  </a:lnTo>
                  <a:lnTo>
                    <a:pt x="6170974" y="777377"/>
                  </a:lnTo>
                  <a:lnTo>
                    <a:pt x="6646998" y="777377"/>
                  </a:lnTo>
                  <a:lnTo>
                    <a:pt x="6646998" y="1374681"/>
                  </a:lnTo>
                  <a:lnTo>
                    <a:pt x="7007806" y="1374681"/>
                  </a:lnTo>
                  <a:lnTo>
                    <a:pt x="7007806" y="1677881"/>
                  </a:lnTo>
                  <a:lnTo>
                    <a:pt x="6995117" y="1677881"/>
                  </a:lnTo>
                  <a:lnTo>
                    <a:pt x="6995117" y="2048448"/>
                  </a:lnTo>
                  <a:lnTo>
                    <a:pt x="0" y="2048448"/>
                  </a:lnTo>
                  <a:lnTo>
                    <a:pt x="0" y="339268"/>
                  </a:lnTo>
                  <a:lnTo>
                    <a:pt x="136873" y="339268"/>
                  </a:lnTo>
                  <a:lnTo>
                    <a:pt x="136873" y="483901"/>
                  </a:lnTo>
                  <a:lnTo>
                    <a:pt x="237491" y="483901"/>
                  </a:lnTo>
                  <a:close/>
                </a:path>
              </a:pathLst>
            </a:custGeom>
            <a:solidFill>
              <a:srgbClr val="409AE1">
                <a:alpha val="40000"/>
              </a:srgbClr>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12" name="Group 11"/>
            <p:cNvGrpSpPr/>
            <p:nvPr userDrawn="1"/>
          </p:nvGrpSpPr>
          <p:grpSpPr bwMode="gray">
            <a:xfrm>
              <a:off x="7041188" y="3283772"/>
              <a:ext cx="5020375" cy="3560234"/>
              <a:chOff x="6400911" y="3534349"/>
              <a:chExt cx="4698776" cy="3332170"/>
            </a:xfrm>
          </p:grpSpPr>
          <p:sp>
            <p:nvSpPr>
              <p:cNvPr id="13" name="Freeform 229"/>
              <p:cNvSpPr>
                <a:spLocks/>
              </p:cNvSpPr>
              <p:nvPr/>
            </p:nvSpPr>
            <p:spPr bwMode="gray">
              <a:xfrm>
                <a:off x="6400911" y="6660343"/>
                <a:ext cx="3501963" cy="206176"/>
              </a:xfrm>
              <a:custGeom>
                <a:avLst/>
                <a:gdLst>
                  <a:gd name="T0" fmla="*/ 1277 w 1316"/>
                  <a:gd name="T1" fmla="*/ 78 h 78"/>
                  <a:gd name="T2" fmla="*/ 39 w 1316"/>
                  <a:gd name="T3" fmla="*/ 78 h 78"/>
                  <a:gd name="T4" fmla="*/ 0 w 1316"/>
                  <a:gd name="T5" fmla="*/ 39 h 78"/>
                  <a:gd name="T6" fmla="*/ 39 w 1316"/>
                  <a:gd name="T7" fmla="*/ 0 h 78"/>
                  <a:gd name="T8" fmla="*/ 1277 w 1316"/>
                  <a:gd name="T9" fmla="*/ 0 h 78"/>
                  <a:gd name="T10" fmla="*/ 1316 w 1316"/>
                  <a:gd name="T11" fmla="*/ 39 h 78"/>
                  <a:gd name="T12" fmla="*/ 1277 w 1316"/>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316" h="78">
                    <a:moveTo>
                      <a:pt x="1277" y="78"/>
                    </a:moveTo>
                    <a:cubicBezTo>
                      <a:pt x="39" y="78"/>
                      <a:pt x="39" y="78"/>
                      <a:pt x="39" y="78"/>
                    </a:cubicBezTo>
                    <a:cubicBezTo>
                      <a:pt x="17" y="78"/>
                      <a:pt x="0" y="60"/>
                      <a:pt x="0" y="39"/>
                    </a:cubicBezTo>
                    <a:cubicBezTo>
                      <a:pt x="0" y="18"/>
                      <a:pt x="17" y="0"/>
                      <a:pt x="39" y="0"/>
                    </a:cubicBezTo>
                    <a:cubicBezTo>
                      <a:pt x="1277" y="0"/>
                      <a:pt x="1277" y="0"/>
                      <a:pt x="1277" y="0"/>
                    </a:cubicBezTo>
                    <a:cubicBezTo>
                      <a:pt x="1298" y="0"/>
                      <a:pt x="1316" y="18"/>
                      <a:pt x="1316" y="39"/>
                    </a:cubicBezTo>
                    <a:cubicBezTo>
                      <a:pt x="1316" y="60"/>
                      <a:pt x="1298" y="78"/>
                      <a:pt x="1277" y="78"/>
                    </a:cubicBezTo>
                    <a:close/>
                  </a:path>
                </a:pathLst>
              </a:custGeom>
              <a:solidFill>
                <a:srgbClr val="0063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30"/>
              <p:cNvSpPr>
                <a:spLocks noChangeArrowheads="1"/>
              </p:cNvSpPr>
              <p:nvPr/>
            </p:nvSpPr>
            <p:spPr bwMode="gray">
              <a:xfrm>
                <a:off x="6631343" y="5562758"/>
                <a:ext cx="1058170" cy="36384"/>
              </a:xfrm>
              <a:prstGeom prst="rect">
                <a:avLst/>
              </a:prstGeom>
              <a:solidFill>
                <a:srgbClr val="409A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31"/>
              <p:cNvSpPr>
                <a:spLocks noChangeArrowheads="1"/>
              </p:cNvSpPr>
              <p:nvPr/>
            </p:nvSpPr>
            <p:spPr bwMode="gray">
              <a:xfrm>
                <a:off x="6649535" y="5599142"/>
                <a:ext cx="779226" cy="1164289"/>
              </a:xfrm>
              <a:prstGeom prst="rect">
                <a:avLst/>
              </a:prstGeom>
              <a:solidFill>
                <a:srgbClr val="007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32"/>
              <p:cNvSpPr>
                <a:spLocks noChangeArrowheads="1"/>
              </p:cNvSpPr>
              <p:nvPr/>
            </p:nvSpPr>
            <p:spPr bwMode="gray">
              <a:xfrm>
                <a:off x="6649535" y="5599142"/>
                <a:ext cx="779226" cy="1164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3"/>
              <p:cNvSpPr>
                <a:spLocks/>
              </p:cNvSpPr>
              <p:nvPr/>
            </p:nvSpPr>
            <p:spPr bwMode="gray">
              <a:xfrm>
                <a:off x="6640438" y="6469328"/>
                <a:ext cx="648848" cy="294103"/>
              </a:xfrm>
              <a:custGeom>
                <a:avLst/>
                <a:gdLst>
                  <a:gd name="T0" fmla="*/ 148 w 214"/>
                  <a:gd name="T1" fmla="*/ 0 h 97"/>
                  <a:gd name="T2" fmla="*/ 0 w 214"/>
                  <a:gd name="T3" fmla="*/ 6 h 97"/>
                  <a:gd name="T4" fmla="*/ 64 w 214"/>
                  <a:gd name="T5" fmla="*/ 97 h 97"/>
                  <a:gd name="T6" fmla="*/ 214 w 214"/>
                  <a:gd name="T7" fmla="*/ 97 h 97"/>
                  <a:gd name="T8" fmla="*/ 148 w 214"/>
                  <a:gd name="T9" fmla="*/ 0 h 97"/>
                </a:gdLst>
                <a:ahLst/>
                <a:cxnLst>
                  <a:cxn ang="0">
                    <a:pos x="T0" y="T1"/>
                  </a:cxn>
                  <a:cxn ang="0">
                    <a:pos x="T2" y="T3"/>
                  </a:cxn>
                  <a:cxn ang="0">
                    <a:pos x="T4" y="T5"/>
                  </a:cxn>
                  <a:cxn ang="0">
                    <a:pos x="T6" y="T7"/>
                  </a:cxn>
                  <a:cxn ang="0">
                    <a:pos x="T8" y="T9"/>
                  </a:cxn>
                </a:cxnLst>
                <a:rect l="0" t="0" r="r" b="b"/>
                <a:pathLst>
                  <a:path w="214" h="97">
                    <a:moveTo>
                      <a:pt x="148" y="0"/>
                    </a:moveTo>
                    <a:lnTo>
                      <a:pt x="0" y="6"/>
                    </a:lnTo>
                    <a:lnTo>
                      <a:pt x="64" y="97"/>
                    </a:lnTo>
                    <a:lnTo>
                      <a:pt x="214" y="97"/>
                    </a:lnTo>
                    <a:lnTo>
                      <a:pt x="148" y="0"/>
                    </a:lnTo>
                    <a:close/>
                  </a:path>
                </a:pathLst>
              </a:custGeom>
              <a:solidFill>
                <a:srgbClr val="0063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4"/>
              <p:cNvSpPr>
                <a:spLocks/>
              </p:cNvSpPr>
              <p:nvPr/>
            </p:nvSpPr>
            <p:spPr bwMode="gray">
              <a:xfrm>
                <a:off x="6640438" y="6469328"/>
                <a:ext cx="648848" cy="294103"/>
              </a:xfrm>
              <a:custGeom>
                <a:avLst/>
                <a:gdLst>
                  <a:gd name="T0" fmla="*/ 148 w 214"/>
                  <a:gd name="T1" fmla="*/ 0 h 97"/>
                  <a:gd name="T2" fmla="*/ 0 w 214"/>
                  <a:gd name="T3" fmla="*/ 6 h 97"/>
                  <a:gd name="T4" fmla="*/ 64 w 214"/>
                  <a:gd name="T5" fmla="*/ 97 h 97"/>
                  <a:gd name="T6" fmla="*/ 214 w 214"/>
                  <a:gd name="T7" fmla="*/ 97 h 97"/>
                  <a:gd name="T8" fmla="*/ 148 w 214"/>
                  <a:gd name="T9" fmla="*/ 0 h 97"/>
                </a:gdLst>
                <a:ahLst/>
                <a:cxnLst>
                  <a:cxn ang="0">
                    <a:pos x="T0" y="T1"/>
                  </a:cxn>
                  <a:cxn ang="0">
                    <a:pos x="T2" y="T3"/>
                  </a:cxn>
                  <a:cxn ang="0">
                    <a:pos x="T4" y="T5"/>
                  </a:cxn>
                  <a:cxn ang="0">
                    <a:pos x="T6" y="T7"/>
                  </a:cxn>
                  <a:cxn ang="0">
                    <a:pos x="T8" y="T9"/>
                  </a:cxn>
                </a:cxnLst>
                <a:rect l="0" t="0" r="r" b="b"/>
                <a:pathLst>
                  <a:path w="214" h="97">
                    <a:moveTo>
                      <a:pt x="148" y="0"/>
                    </a:moveTo>
                    <a:lnTo>
                      <a:pt x="0" y="6"/>
                    </a:lnTo>
                    <a:lnTo>
                      <a:pt x="64" y="97"/>
                    </a:lnTo>
                    <a:lnTo>
                      <a:pt x="214" y="97"/>
                    </a:lnTo>
                    <a:lnTo>
                      <a:pt x="14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35"/>
              <p:cNvSpPr>
                <a:spLocks noChangeArrowheads="1"/>
              </p:cNvSpPr>
              <p:nvPr/>
            </p:nvSpPr>
            <p:spPr bwMode="gray">
              <a:xfrm>
                <a:off x="7428759" y="5599142"/>
                <a:ext cx="248624" cy="1164289"/>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6"/>
              <p:cNvSpPr>
                <a:spLocks/>
              </p:cNvSpPr>
              <p:nvPr/>
            </p:nvSpPr>
            <p:spPr bwMode="gray">
              <a:xfrm>
                <a:off x="7428759" y="5723455"/>
                <a:ext cx="248624" cy="1039976"/>
              </a:xfrm>
              <a:custGeom>
                <a:avLst/>
                <a:gdLst>
                  <a:gd name="T0" fmla="*/ 0 w 82"/>
                  <a:gd name="T1" fmla="*/ 343 h 343"/>
                  <a:gd name="T2" fmla="*/ 82 w 82"/>
                  <a:gd name="T3" fmla="*/ 343 h 343"/>
                  <a:gd name="T4" fmla="*/ 82 w 82"/>
                  <a:gd name="T5" fmla="*/ 0 h 343"/>
                  <a:gd name="T6" fmla="*/ 0 w 82"/>
                  <a:gd name="T7" fmla="*/ 91 h 343"/>
                  <a:gd name="T8" fmla="*/ 0 w 82"/>
                  <a:gd name="T9" fmla="*/ 343 h 343"/>
                </a:gdLst>
                <a:ahLst/>
                <a:cxnLst>
                  <a:cxn ang="0">
                    <a:pos x="T0" y="T1"/>
                  </a:cxn>
                  <a:cxn ang="0">
                    <a:pos x="T2" y="T3"/>
                  </a:cxn>
                  <a:cxn ang="0">
                    <a:pos x="T4" y="T5"/>
                  </a:cxn>
                  <a:cxn ang="0">
                    <a:pos x="T6" y="T7"/>
                  </a:cxn>
                  <a:cxn ang="0">
                    <a:pos x="T8" y="T9"/>
                  </a:cxn>
                </a:cxnLst>
                <a:rect l="0" t="0" r="r" b="b"/>
                <a:pathLst>
                  <a:path w="82" h="343">
                    <a:moveTo>
                      <a:pt x="0" y="343"/>
                    </a:moveTo>
                    <a:lnTo>
                      <a:pt x="82" y="343"/>
                    </a:lnTo>
                    <a:lnTo>
                      <a:pt x="82" y="0"/>
                    </a:lnTo>
                    <a:lnTo>
                      <a:pt x="0" y="91"/>
                    </a:lnTo>
                    <a:lnTo>
                      <a:pt x="0" y="343"/>
                    </a:lnTo>
                    <a:close/>
                  </a:path>
                </a:pathLst>
              </a:custGeom>
              <a:solidFill>
                <a:srgbClr val="0013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7"/>
              <p:cNvSpPr>
                <a:spLocks noChangeArrowheads="1"/>
              </p:cNvSpPr>
              <p:nvPr/>
            </p:nvSpPr>
            <p:spPr bwMode="gray">
              <a:xfrm>
                <a:off x="6649535" y="5693135"/>
                <a:ext cx="779226" cy="27287"/>
              </a:xfrm>
              <a:prstGeom prst="rect">
                <a:avLst/>
              </a:prstGeom>
              <a:solidFill>
                <a:srgbClr val="409A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8"/>
              <p:cNvSpPr>
                <a:spLocks noChangeArrowheads="1"/>
              </p:cNvSpPr>
              <p:nvPr/>
            </p:nvSpPr>
            <p:spPr bwMode="gray">
              <a:xfrm>
                <a:off x="6649535" y="6014527"/>
                <a:ext cx="779226" cy="27287"/>
              </a:xfrm>
              <a:prstGeom prst="rect">
                <a:avLst/>
              </a:prstGeom>
              <a:solidFill>
                <a:srgbClr val="409A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9"/>
              <p:cNvSpPr>
                <a:spLocks noChangeArrowheads="1"/>
              </p:cNvSpPr>
              <p:nvPr/>
            </p:nvSpPr>
            <p:spPr bwMode="gray">
              <a:xfrm>
                <a:off x="6649535" y="6351079"/>
                <a:ext cx="779226" cy="27287"/>
              </a:xfrm>
              <a:prstGeom prst="rect">
                <a:avLst/>
              </a:prstGeom>
              <a:solidFill>
                <a:srgbClr val="409A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0"/>
              <p:cNvSpPr>
                <a:spLocks/>
              </p:cNvSpPr>
              <p:nvPr/>
            </p:nvSpPr>
            <p:spPr bwMode="gray">
              <a:xfrm>
                <a:off x="6725334" y="5747711"/>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1"/>
              <p:cNvSpPr>
                <a:spLocks/>
              </p:cNvSpPr>
              <p:nvPr/>
            </p:nvSpPr>
            <p:spPr bwMode="gray">
              <a:xfrm>
                <a:off x="6976991" y="5747711"/>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2"/>
              <p:cNvSpPr>
                <a:spLocks/>
              </p:cNvSpPr>
              <p:nvPr/>
            </p:nvSpPr>
            <p:spPr bwMode="gray">
              <a:xfrm>
                <a:off x="7225615" y="5747711"/>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3"/>
              <p:cNvSpPr>
                <a:spLocks/>
              </p:cNvSpPr>
              <p:nvPr/>
            </p:nvSpPr>
            <p:spPr bwMode="gray">
              <a:xfrm>
                <a:off x="6725334" y="6084262"/>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4"/>
              <p:cNvSpPr>
                <a:spLocks/>
              </p:cNvSpPr>
              <p:nvPr/>
            </p:nvSpPr>
            <p:spPr bwMode="gray">
              <a:xfrm>
                <a:off x="6976991" y="6084262"/>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5"/>
              <p:cNvSpPr>
                <a:spLocks/>
              </p:cNvSpPr>
              <p:nvPr/>
            </p:nvSpPr>
            <p:spPr bwMode="gray">
              <a:xfrm>
                <a:off x="7225615" y="6084262"/>
                <a:ext cx="124313" cy="221335"/>
              </a:xfrm>
              <a:custGeom>
                <a:avLst/>
                <a:gdLst>
                  <a:gd name="T0" fmla="*/ 26 w 47"/>
                  <a:gd name="T1" fmla="*/ 0 h 84"/>
                  <a:gd name="T2" fmla="*/ 21 w 47"/>
                  <a:gd name="T3" fmla="*/ 0 h 84"/>
                  <a:gd name="T4" fmla="*/ 0 w 47"/>
                  <a:gd name="T5" fmla="*/ 21 h 84"/>
                  <a:gd name="T6" fmla="*/ 0 w 47"/>
                  <a:gd name="T7" fmla="*/ 84 h 84"/>
                  <a:gd name="T8" fmla="*/ 47 w 47"/>
                  <a:gd name="T9" fmla="*/ 84 h 84"/>
                  <a:gd name="T10" fmla="*/ 47 w 47"/>
                  <a:gd name="T11" fmla="*/ 21 h 84"/>
                  <a:gd name="T12" fmla="*/ 26 w 4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47" h="84">
                    <a:moveTo>
                      <a:pt x="26" y="0"/>
                    </a:moveTo>
                    <a:cubicBezTo>
                      <a:pt x="21" y="0"/>
                      <a:pt x="21" y="0"/>
                      <a:pt x="21" y="0"/>
                    </a:cubicBezTo>
                    <a:cubicBezTo>
                      <a:pt x="10" y="0"/>
                      <a:pt x="0" y="10"/>
                      <a:pt x="0" y="21"/>
                    </a:cubicBezTo>
                    <a:cubicBezTo>
                      <a:pt x="0" y="84"/>
                      <a:pt x="0" y="84"/>
                      <a:pt x="0" y="84"/>
                    </a:cubicBezTo>
                    <a:cubicBezTo>
                      <a:pt x="47" y="84"/>
                      <a:pt x="47" y="84"/>
                      <a:pt x="47" y="84"/>
                    </a:cubicBezTo>
                    <a:cubicBezTo>
                      <a:pt x="47" y="21"/>
                      <a:pt x="47" y="21"/>
                      <a:pt x="47" y="21"/>
                    </a:cubicBezTo>
                    <a:cubicBezTo>
                      <a:pt x="47" y="10"/>
                      <a:pt x="38" y="0"/>
                      <a:pt x="26"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46"/>
              <p:cNvSpPr>
                <a:spLocks noChangeArrowheads="1"/>
              </p:cNvSpPr>
              <p:nvPr/>
            </p:nvSpPr>
            <p:spPr bwMode="gray">
              <a:xfrm>
                <a:off x="7443919" y="5562758"/>
                <a:ext cx="245593" cy="3638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47"/>
              <p:cNvSpPr>
                <a:spLocks noChangeArrowheads="1"/>
              </p:cNvSpPr>
              <p:nvPr/>
            </p:nvSpPr>
            <p:spPr bwMode="gray">
              <a:xfrm>
                <a:off x="7134655" y="6529968"/>
                <a:ext cx="124313" cy="233463"/>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48"/>
              <p:cNvSpPr>
                <a:spLocks noChangeArrowheads="1"/>
              </p:cNvSpPr>
              <p:nvPr/>
            </p:nvSpPr>
            <p:spPr bwMode="gray">
              <a:xfrm>
                <a:off x="6855711" y="6608800"/>
                <a:ext cx="178889" cy="90960"/>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49"/>
              <p:cNvSpPr>
                <a:spLocks noChangeArrowheads="1"/>
              </p:cNvSpPr>
              <p:nvPr/>
            </p:nvSpPr>
            <p:spPr bwMode="gray">
              <a:xfrm>
                <a:off x="6855711" y="6608800"/>
                <a:ext cx="178889" cy="90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50"/>
              <p:cNvSpPr>
                <a:spLocks noChangeArrowheads="1"/>
              </p:cNvSpPr>
              <p:nvPr/>
            </p:nvSpPr>
            <p:spPr bwMode="gray">
              <a:xfrm>
                <a:off x="6719270" y="6608800"/>
                <a:ext cx="148569" cy="90960"/>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51"/>
              <p:cNvSpPr>
                <a:spLocks noChangeArrowheads="1"/>
              </p:cNvSpPr>
              <p:nvPr/>
            </p:nvSpPr>
            <p:spPr bwMode="gray">
              <a:xfrm>
                <a:off x="6719270" y="6608800"/>
                <a:ext cx="148569" cy="90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52"/>
              <p:cNvSpPr>
                <a:spLocks/>
              </p:cNvSpPr>
              <p:nvPr/>
            </p:nvSpPr>
            <p:spPr bwMode="gray">
              <a:xfrm>
                <a:off x="6588895" y="6469328"/>
                <a:ext cx="500281" cy="148567"/>
              </a:xfrm>
              <a:custGeom>
                <a:avLst/>
                <a:gdLst>
                  <a:gd name="T0" fmla="*/ 165 w 165"/>
                  <a:gd name="T1" fmla="*/ 0 h 49"/>
                  <a:gd name="T2" fmla="*/ 19 w 165"/>
                  <a:gd name="T3" fmla="*/ 0 h 49"/>
                  <a:gd name="T4" fmla="*/ 0 w 165"/>
                  <a:gd name="T5" fmla="*/ 34 h 49"/>
                  <a:gd name="T6" fmla="*/ 0 w 165"/>
                  <a:gd name="T7" fmla="*/ 49 h 49"/>
                  <a:gd name="T8" fmla="*/ 165 w 165"/>
                  <a:gd name="T9" fmla="*/ 49 h 49"/>
                  <a:gd name="T10" fmla="*/ 165 w 165"/>
                  <a:gd name="T11" fmla="*/ 0 h 49"/>
                </a:gdLst>
                <a:ahLst/>
                <a:cxnLst>
                  <a:cxn ang="0">
                    <a:pos x="T0" y="T1"/>
                  </a:cxn>
                  <a:cxn ang="0">
                    <a:pos x="T2" y="T3"/>
                  </a:cxn>
                  <a:cxn ang="0">
                    <a:pos x="T4" y="T5"/>
                  </a:cxn>
                  <a:cxn ang="0">
                    <a:pos x="T6" y="T7"/>
                  </a:cxn>
                  <a:cxn ang="0">
                    <a:pos x="T8" y="T9"/>
                  </a:cxn>
                  <a:cxn ang="0">
                    <a:pos x="T10" y="T11"/>
                  </a:cxn>
                </a:cxnLst>
                <a:rect l="0" t="0" r="r" b="b"/>
                <a:pathLst>
                  <a:path w="165" h="49">
                    <a:moveTo>
                      <a:pt x="165" y="0"/>
                    </a:moveTo>
                    <a:lnTo>
                      <a:pt x="19" y="0"/>
                    </a:lnTo>
                    <a:lnTo>
                      <a:pt x="0" y="34"/>
                    </a:lnTo>
                    <a:lnTo>
                      <a:pt x="0" y="49"/>
                    </a:lnTo>
                    <a:lnTo>
                      <a:pt x="165" y="49"/>
                    </a:lnTo>
                    <a:lnTo>
                      <a:pt x="165" y="0"/>
                    </a:lnTo>
                    <a:close/>
                  </a:path>
                </a:pathLst>
              </a:custGeom>
              <a:solidFill>
                <a:srgbClr val="409A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3"/>
              <p:cNvSpPr>
                <a:spLocks/>
              </p:cNvSpPr>
              <p:nvPr/>
            </p:nvSpPr>
            <p:spPr bwMode="gray">
              <a:xfrm>
                <a:off x="6588895" y="6469328"/>
                <a:ext cx="500281" cy="148567"/>
              </a:xfrm>
              <a:custGeom>
                <a:avLst/>
                <a:gdLst>
                  <a:gd name="T0" fmla="*/ 165 w 165"/>
                  <a:gd name="T1" fmla="*/ 0 h 49"/>
                  <a:gd name="T2" fmla="*/ 19 w 165"/>
                  <a:gd name="T3" fmla="*/ 0 h 49"/>
                  <a:gd name="T4" fmla="*/ 0 w 165"/>
                  <a:gd name="T5" fmla="*/ 34 h 49"/>
                  <a:gd name="T6" fmla="*/ 0 w 165"/>
                  <a:gd name="T7" fmla="*/ 49 h 49"/>
                  <a:gd name="T8" fmla="*/ 165 w 165"/>
                  <a:gd name="T9" fmla="*/ 49 h 49"/>
                  <a:gd name="T10" fmla="*/ 165 w 165"/>
                  <a:gd name="T11" fmla="*/ 0 h 49"/>
                </a:gdLst>
                <a:ahLst/>
                <a:cxnLst>
                  <a:cxn ang="0">
                    <a:pos x="T0" y="T1"/>
                  </a:cxn>
                  <a:cxn ang="0">
                    <a:pos x="T2" y="T3"/>
                  </a:cxn>
                  <a:cxn ang="0">
                    <a:pos x="T4" y="T5"/>
                  </a:cxn>
                  <a:cxn ang="0">
                    <a:pos x="T6" y="T7"/>
                  </a:cxn>
                  <a:cxn ang="0">
                    <a:pos x="T8" y="T9"/>
                  </a:cxn>
                  <a:cxn ang="0">
                    <a:pos x="T10" y="T11"/>
                  </a:cxn>
                </a:cxnLst>
                <a:rect l="0" t="0" r="r" b="b"/>
                <a:pathLst>
                  <a:path w="165" h="49">
                    <a:moveTo>
                      <a:pt x="165" y="0"/>
                    </a:moveTo>
                    <a:lnTo>
                      <a:pt x="19" y="0"/>
                    </a:lnTo>
                    <a:lnTo>
                      <a:pt x="0" y="34"/>
                    </a:lnTo>
                    <a:lnTo>
                      <a:pt x="0" y="49"/>
                    </a:lnTo>
                    <a:lnTo>
                      <a:pt x="165" y="49"/>
                    </a:lnTo>
                    <a:lnTo>
                      <a:pt x="16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254"/>
              <p:cNvSpPr>
                <a:spLocks noChangeArrowheads="1"/>
              </p:cNvSpPr>
              <p:nvPr/>
            </p:nvSpPr>
            <p:spPr bwMode="gray">
              <a:xfrm>
                <a:off x="6970927" y="6572416"/>
                <a:ext cx="51545" cy="45479"/>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255"/>
              <p:cNvSpPr>
                <a:spLocks noChangeArrowheads="1"/>
              </p:cNvSpPr>
              <p:nvPr/>
            </p:nvSpPr>
            <p:spPr bwMode="gray">
              <a:xfrm>
                <a:off x="6970927" y="6572416"/>
                <a:ext cx="51545" cy="4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56"/>
              <p:cNvSpPr>
                <a:spLocks noChangeArrowheads="1"/>
              </p:cNvSpPr>
              <p:nvPr/>
            </p:nvSpPr>
            <p:spPr bwMode="gray">
              <a:xfrm>
                <a:off x="6843583" y="6572416"/>
                <a:ext cx="51545" cy="45479"/>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57"/>
              <p:cNvSpPr>
                <a:spLocks noChangeArrowheads="1"/>
              </p:cNvSpPr>
              <p:nvPr/>
            </p:nvSpPr>
            <p:spPr bwMode="gray">
              <a:xfrm>
                <a:off x="6843583" y="6572416"/>
                <a:ext cx="51545" cy="4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258"/>
              <p:cNvSpPr>
                <a:spLocks noChangeArrowheads="1"/>
              </p:cNvSpPr>
              <p:nvPr/>
            </p:nvSpPr>
            <p:spPr bwMode="gray">
              <a:xfrm>
                <a:off x="6719270" y="6572416"/>
                <a:ext cx="48512" cy="45479"/>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59"/>
              <p:cNvSpPr>
                <a:spLocks noChangeArrowheads="1"/>
              </p:cNvSpPr>
              <p:nvPr/>
            </p:nvSpPr>
            <p:spPr bwMode="gray">
              <a:xfrm>
                <a:off x="6719270" y="6572416"/>
                <a:ext cx="48512" cy="4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60"/>
              <p:cNvSpPr>
                <a:spLocks noChangeArrowheads="1"/>
              </p:cNvSpPr>
              <p:nvPr/>
            </p:nvSpPr>
            <p:spPr bwMode="gray">
              <a:xfrm>
                <a:off x="6588895" y="6572416"/>
                <a:ext cx="54576" cy="45479"/>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61"/>
              <p:cNvSpPr>
                <a:spLocks noChangeArrowheads="1"/>
              </p:cNvSpPr>
              <p:nvPr/>
            </p:nvSpPr>
            <p:spPr bwMode="gray">
              <a:xfrm>
                <a:off x="6588895" y="6572416"/>
                <a:ext cx="54576" cy="4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2"/>
              <p:cNvSpPr>
                <a:spLocks/>
              </p:cNvSpPr>
              <p:nvPr/>
            </p:nvSpPr>
            <p:spPr bwMode="gray">
              <a:xfrm>
                <a:off x="6588895" y="6469328"/>
                <a:ext cx="109152" cy="103088"/>
              </a:xfrm>
              <a:custGeom>
                <a:avLst/>
                <a:gdLst>
                  <a:gd name="T0" fmla="*/ 0 w 36"/>
                  <a:gd name="T1" fmla="*/ 34 h 34"/>
                  <a:gd name="T2" fmla="*/ 18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8" y="34"/>
                    </a:lnTo>
                    <a:lnTo>
                      <a:pt x="36" y="0"/>
                    </a:lnTo>
                    <a:lnTo>
                      <a:pt x="19" y="0"/>
                    </a:lnTo>
                    <a:lnTo>
                      <a:pt x="0" y="34"/>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3"/>
              <p:cNvSpPr>
                <a:spLocks/>
              </p:cNvSpPr>
              <p:nvPr/>
            </p:nvSpPr>
            <p:spPr bwMode="gray">
              <a:xfrm>
                <a:off x="6588895" y="6469328"/>
                <a:ext cx="109152" cy="103088"/>
              </a:xfrm>
              <a:custGeom>
                <a:avLst/>
                <a:gdLst>
                  <a:gd name="T0" fmla="*/ 0 w 36"/>
                  <a:gd name="T1" fmla="*/ 34 h 34"/>
                  <a:gd name="T2" fmla="*/ 18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8" y="34"/>
                    </a:lnTo>
                    <a:lnTo>
                      <a:pt x="36" y="0"/>
                    </a:lnTo>
                    <a:lnTo>
                      <a:pt x="19" y="0"/>
                    </a:lnTo>
                    <a:lnTo>
                      <a:pt x="0" y="3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4"/>
              <p:cNvSpPr>
                <a:spLocks/>
              </p:cNvSpPr>
              <p:nvPr/>
            </p:nvSpPr>
            <p:spPr bwMode="gray">
              <a:xfrm>
                <a:off x="6719270" y="6469328"/>
                <a:ext cx="109152" cy="103088"/>
              </a:xfrm>
              <a:custGeom>
                <a:avLst/>
                <a:gdLst>
                  <a:gd name="T0" fmla="*/ 0 w 36"/>
                  <a:gd name="T1" fmla="*/ 34 h 34"/>
                  <a:gd name="T2" fmla="*/ 16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6" y="34"/>
                    </a:lnTo>
                    <a:lnTo>
                      <a:pt x="36" y="0"/>
                    </a:lnTo>
                    <a:lnTo>
                      <a:pt x="18" y="0"/>
                    </a:lnTo>
                    <a:lnTo>
                      <a:pt x="0" y="34"/>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65"/>
              <p:cNvSpPr>
                <a:spLocks/>
              </p:cNvSpPr>
              <p:nvPr/>
            </p:nvSpPr>
            <p:spPr bwMode="gray">
              <a:xfrm>
                <a:off x="6719270" y="6469328"/>
                <a:ext cx="109152" cy="103088"/>
              </a:xfrm>
              <a:custGeom>
                <a:avLst/>
                <a:gdLst>
                  <a:gd name="T0" fmla="*/ 0 w 36"/>
                  <a:gd name="T1" fmla="*/ 34 h 34"/>
                  <a:gd name="T2" fmla="*/ 16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6" y="34"/>
                    </a:lnTo>
                    <a:lnTo>
                      <a:pt x="36" y="0"/>
                    </a:lnTo>
                    <a:lnTo>
                      <a:pt x="18" y="0"/>
                    </a:lnTo>
                    <a:lnTo>
                      <a:pt x="0" y="3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6"/>
              <p:cNvSpPr>
                <a:spLocks/>
              </p:cNvSpPr>
              <p:nvPr/>
            </p:nvSpPr>
            <p:spPr bwMode="gray">
              <a:xfrm>
                <a:off x="6843583" y="6469328"/>
                <a:ext cx="109152" cy="103088"/>
              </a:xfrm>
              <a:custGeom>
                <a:avLst/>
                <a:gdLst>
                  <a:gd name="T0" fmla="*/ 0 w 36"/>
                  <a:gd name="T1" fmla="*/ 34 h 34"/>
                  <a:gd name="T2" fmla="*/ 17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9" y="0"/>
                    </a:lnTo>
                    <a:lnTo>
                      <a:pt x="0" y="34"/>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7"/>
              <p:cNvSpPr>
                <a:spLocks/>
              </p:cNvSpPr>
              <p:nvPr/>
            </p:nvSpPr>
            <p:spPr bwMode="gray">
              <a:xfrm>
                <a:off x="6843583" y="6469328"/>
                <a:ext cx="109152" cy="103088"/>
              </a:xfrm>
              <a:custGeom>
                <a:avLst/>
                <a:gdLst>
                  <a:gd name="T0" fmla="*/ 0 w 36"/>
                  <a:gd name="T1" fmla="*/ 34 h 34"/>
                  <a:gd name="T2" fmla="*/ 17 w 36"/>
                  <a:gd name="T3" fmla="*/ 34 h 34"/>
                  <a:gd name="T4" fmla="*/ 36 w 36"/>
                  <a:gd name="T5" fmla="*/ 0 h 34"/>
                  <a:gd name="T6" fmla="*/ 19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9" y="0"/>
                    </a:lnTo>
                    <a:lnTo>
                      <a:pt x="0" y="3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68"/>
              <p:cNvSpPr>
                <a:spLocks/>
              </p:cNvSpPr>
              <p:nvPr/>
            </p:nvSpPr>
            <p:spPr bwMode="gray">
              <a:xfrm>
                <a:off x="6970927" y="6469328"/>
                <a:ext cx="109152" cy="103088"/>
              </a:xfrm>
              <a:custGeom>
                <a:avLst/>
                <a:gdLst>
                  <a:gd name="T0" fmla="*/ 0 w 36"/>
                  <a:gd name="T1" fmla="*/ 34 h 34"/>
                  <a:gd name="T2" fmla="*/ 17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8" y="0"/>
                    </a:lnTo>
                    <a:lnTo>
                      <a:pt x="0" y="34"/>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69"/>
              <p:cNvSpPr>
                <a:spLocks/>
              </p:cNvSpPr>
              <p:nvPr/>
            </p:nvSpPr>
            <p:spPr bwMode="gray">
              <a:xfrm>
                <a:off x="6970927" y="6469328"/>
                <a:ext cx="109152" cy="103088"/>
              </a:xfrm>
              <a:custGeom>
                <a:avLst/>
                <a:gdLst>
                  <a:gd name="T0" fmla="*/ 0 w 36"/>
                  <a:gd name="T1" fmla="*/ 34 h 34"/>
                  <a:gd name="T2" fmla="*/ 17 w 36"/>
                  <a:gd name="T3" fmla="*/ 34 h 34"/>
                  <a:gd name="T4" fmla="*/ 36 w 36"/>
                  <a:gd name="T5" fmla="*/ 0 h 34"/>
                  <a:gd name="T6" fmla="*/ 18 w 36"/>
                  <a:gd name="T7" fmla="*/ 0 h 34"/>
                  <a:gd name="T8" fmla="*/ 0 w 36"/>
                  <a:gd name="T9" fmla="*/ 34 h 34"/>
                </a:gdLst>
                <a:ahLst/>
                <a:cxnLst>
                  <a:cxn ang="0">
                    <a:pos x="T0" y="T1"/>
                  </a:cxn>
                  <a:cxn ang="0">
                    <a:pos x="T2" y="T3"/>
                  </a:cxn>
                  <a:cxn ang="0">
                    <a:pos x="T4" y="T5"/>
                  </a:cxn>
                  <a:cxn ang="0">
                    <a:pos x="T6" y="T7"/>
                  </a:cxn>
                  <a:cxn ang="0">
                    <a:pos x="T8" y="T9"/>
                  </a:cxn>
                </a:cxnLst>
                <a:rect l="0" t="0" r="r" b="b"/>
                <a:pathLst>
                  <a:path w="36" h="34">
                    <a:moveTo>
                      <a:pt x="0" y="34"/>
                    </a:moveTo>
                    <a:lnTo>
                      <a:pt x="17" y="34"/>
                    </a:lnTo>
                    <a:lnTo>
                      <a:pt x="36" y="0"/>
                    </a:lnTo>
                    <a:lnTo>
                      <a:pt x="18" y="0"/>
                    </a:lnTo>
                    <a:lnTo>
                      <a:pt x="0" y="3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70"/>
              <p:cNvSpPr>
                <a:spLocks noChangeArrowheads="1"/>
              </p:cNvSpPr>
              <p:nvPr/>
            </p:nvSpPr>
            <p:spPr bwMode="gray">
              <a:xfrm>
                <a:off x="8262560" y="4701669"/>
                <a:ext cx="397193" cy="2061762"/>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1"/>
              <p:cNvSpPr>
                <a:spLocks/>
              </p:cNvSpPr>
              <p:nvPr/>
            </p:nvSpPr>
            <p:spPr bwMode="gray">
              <a:xfrm>
                <a:off x="7571264" y="4701669"/>
                <a:ext cx="691296" cy="2061762"/>
              </a:xfrm>
              <a:custGeom>
                <a:avLst/>
                <a:gdLst>
                  <a:gd name="T0" fmla="*/ 228 w 228"/>
                  <a:gd name="T1" fmla="*/ 651 h 680"/>
                  <a:gd name="T2" fmla="*/ 228 w 228"/>
                  <a:gd name="T3" fmla="*/ 0 h 680"/>
                  <a:gd name="T4" fmla="*/ 0 w 228"/>
                  <a:gd name="T5" fmla="*/ 0 h 680"/>
                  <a:gd name="T6" fmla="*/ 0 w 228"/>
                  <a:gd name="T7" fmla="*/ 651 h 680"/>
                  <a:gd name="T8" fmla="*/ 0 w 228"/>
                  <a:gd name="T9" fmla="*/ 658 h 680"/>
                  <a:gd name="T10" fmla="*/ 0 w 228"/>
                  <a:gd name="T11" fmla="*/ 680 h 680"/>
                  <a:gd name="T12" fmla="*/ 228 w 228"/>
                  <a:gd name="T13" fmla="*/ 680 h 680"/>
                  <a:gd name="T14" fmla="*/ 228 w 228"/>
                  <a:gd name="T15" fmla="*/ 651 h 680"/>
                  <a:gd name="T16" fmla="*/ 228 w 228"/>
                  <a:gd name="T17" fmla="*/ 651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680">
                    <a:moveTo>
                      <a:pt x="228" y="651"/>
                    </a:moveTo>
                    <a:lnTo>
                      <a:pt x="228" y="0"/>
                    </a:lnTo>
                    <a:lnTo>
                      <a:pt x="0" y="0"/>
                    </a:lnTo>
                    <a:lnTo>
                      <a:pt x="0" y="651"/>
                    </a:lnTo>
                    <a:lnTo>
                      <a:pt x="0" y="658"/>
                    </a:lnTo>
                    <a:lnTo>
                      <a:pt x="0" y="680"/>
                    </a:lnTo>
                    <a:lnTo>
                      <a:pt x="228" y="680"/>
                    </a:lnTo>
                    <a:lnTo>
                      <a:pt x="228" y="651"/>
                    </a:lnTo>
                    <a:lnTo>
                      <a:pt x="228" y="651"/>
                    </a:lnTo>
                    <a:close/>
                  </a:path>
                </a:pathLst>
              </a:custGeom>
              <a:solidFill>
                <a:srgbClr val="409A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72"/>
              <p:cNvSpPr>
                <a:spLocks noChangeArrowheads="1"/>
              </p:cNvSpPr>
              <p:nvPr/>
            </p:nvSpPr>
            <p:spPr bwMode="gray">
              <a:xfrm>
                <a:off x="7941168" y="5332326"/>
                <a:ext cx="100057"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73"/>
              <p:cNvSpPr>
                <a:spLocks noChangeArrowheads="1"/>
              </p:cNvSpPr>
              <p:nvPr/>
            </p:nvSpPr>
            <p:spPr bwMode="gray">
              <a:xfrm>
                <a:off x="7795632" y="5332326"/>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74"/>
              <p:cNvSpPr>
                <a:spLocks noChangeArrowheads="1"/>
              </p:cNvSpPr>
              <p:nvPr/>
            </p:nvSpPr>
            <p:spPr bwMode="gray">
              <a:xfrm>
                <a:off x="8089735" y="5332326"/>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75"/>
              <p:cNvSpPr>
                <a:spLocks noChangeArrowheads="1"/>
              </p:cNvSpPr>
              <p:nvPr/>
            </p:nvSpPr>
            <p:spPr bwMode="gray">
              <a:xfrm>
                <a:off x="8089735" y="5332326"/>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76"/>
              <p:cNvSpPr>
                <a:spLocks/>
              </p:cNvSpPr>
              <p:nvPr/>
            </p:nvSpPr>
            <p:spPr bwMode="gray">
              <a:xfrm>
                <a:off x="7650096" y="4471237"/>
                <a:ext cx="642784" cy="230432"/>
              </a:xfrm>
              <a:custGeom>
                <a:avLst/>
                <a:gdLst>
                  <a:gd name="T0" fmla="*/ 46 w 212"/>
                  <a:gd name="T1" fmla="*/ 0 h 76"/>
                  <a:gd name="T2" fmla="*/ 212 w 212"/>
                  <a:gd name="T3" fmla="*/ 0 h 76"/>
                  <a:gd name="T4" fmla="*/ 212 w 212"/>
                  <a:gd name="T5" fmla="*/ 76 h 76"/>
                  <a:gd name="T6" fmla="*/ 0 w 212"/>
                  <a:gd name="T7" fmla="*/ 76 h 76"/>
                  <a:gd name="T8" fmla="*/ 46 w 212"/>
                  <a:gd name="T9" fmla="*/ 0 h 76"/>
                </a:gdLst>
                <a:ahLst/>
                <a:cxnLst>
                  <a:cxn ang="0">
                    <a:pos x="T0" y="T1"/>
                  </a:cxn>
                  <a:cxn ang="0">
                    <a:pos x="T2" y="T3"/>
                  </a:cxn>
                  <a:cxn ang="0">
                    <a:pos x="T4" y="T5"/>
                  </a:cxn>
                  <a:cxn ang="0">
                    <a:pos x="T6" y="T7"/>
                  </a:cxn>
                  <a:cxn ang="0">
                    <a:pos x="T8" y="T9"/>
                  </a:cxn>
                </a:cxnLst>
                <a:rect l="0" t="0" r="r" b="b"/>
                <a:pathLst>
                  <a:path w="212" h="76">
                    <a:moveTo>
                      <a:pt x="46" y="0"/>
                    </a:moveTo>
                    <a:lnTo>
                      <a:pt x="212" y="0"/>
                    </a:lnTo>
                    <a:lnTo>
                      <a:pt x="212" y="76"/>
                    </a:lnTo>
                    <a:lnTo>
                      <a:pt x="0" y="76"/>
                    </a:lnTo>
                    <a:lnTo>
                      <a:pt x="46" y="0"/>
                    </a:ln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77"/>
              <p:cNvSpPr>
                <a:spLocks/>
              </p:cNvSpPr>
              <p:nvPr/>
            </p:nvSpPr>
            <p:spPr bwMode="gray">
              <a:xfrm>
                <a:off x="8292880" y="4471237"/>
                <a:ext cx="269849" cy="230432"/>
              </a:xfrm>
              <a:custGeom>
                <a:avLst/>
                <a:gdLst>
                  <a:gd name="T0" fmla="*/ 0 w 89"/>
                  <a:gd name="T1" fmla="*/ 0 h 76"/>
                  <a:gd name="T2" fmla="*/ 42 w 89"/>
                  <a:gd name="T3" fmla="*/ 0 h 76"/>
                  <a:gd name="T4" fmla="*/ 89 w 89"/>
                  <a:gd name="T5" fmla="*/ 76 h 76"/>
                  <a:gd name="T6" fmla="*/ 0 w 89"/>
                  <a:gd name="T7" fmla="*/ 76 h 76"/>
                  <a:gd name="T8" fmla="*/ 0 w 89"/>
                  <a:gd name="T9" fmla="*/ 0 h 76"/>
                </a:gdLst>
                <a:ahLst/>
                <a:cxnLst>
                  <a:cxn ang="0">
                    <a:pos x="T0" y="T1"/>
                  </a:cxn>
                  <a:cxn ang="0">
                    <a:pos x="T2" y="T3"/>
                  </a:cxn>
                  <a:cxn ang="0">
                    <a:pos x="T4" y="T5"/>
                  </a:cxn>
                  <a:cxn ang="0">
                    <a:pos x="T6" y="T7"/>
                  </a:cxn>
                  <a:cxn ang="0">
                    <a:pos x="T8" y="T9"/>
                  </a:cxn>
                </a:cxnLst>
                <a:rect l="0" t="0" r="r" b="b"/>
                <a:pathLst>
                  <a:path w="89" h="76">
                    <a:moveTo>
                      <a:pt x="0" y="0"/>
                    </a:moveTo>
                    <a:lnTo>
                      <a:pt x="42" y="0"/>
                    </a:lnTo>
                    <a:lnTo>
                      <a:pt x="89" y="76"/>
                    </a:lnTo>
                    <a:lnTo>
                      <a:pt x="0" y="76"/>
                    </a:lnTo>
                    <a:lnTo>
                      <a:pt x="0" y="0"/>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78"/>
              <p:cNvSpPr>
                <a:spLocks/>
              </p:cNvSpPr>
              <p:nvPr/>
            </p:nvSpPr>
            <p:spPr bwMode="gray">
              <a:xfrm>
                <a:off x="7522752" y="4701669"/>
                <a:ext cx="761033" cy="127344"/>
              </a:xfrm>
              <a:custGeom>
                <a:avLst/>
                <a:gdLst>
                  <a:gd name="T0" fmla="*/ 285 w 285"/>
                  <a:gd name="T1" fmla="*/ 0 h 48"/>
                  <a:gd name="T2" fmla="*/ 15 w 285"/>
                  <a:gd name="T3" fmla="*/ 0 h 48"/>
                  <a:gd name="T4" fmla="*/ 0 w 285"/>
                  <a:gd name="T5" fmla="*/ 15 h 48"/>
                  <a:gd name="T6" fmla="*/ 0 w 285"/>
                  <a:gd name="T7" fmla="*/ 33 h 48"/>
                  <a:gd name="T8" fmla="*/ 15 w 285"/>
                  <a:gd name="T9" fmla="*/ 48 h 48"/>
                  <a:gd name="T10" fmla="*/ 285 w 285"/>
                  <a:gd name="T11" fmla="*/ 48 h 48"/>
                  <a:gd name="T12" fmla="*/ 285 w 28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85" h="48">
                    <a:moveTo>
                      <a:pt x="285" y="0"/>
                    </a:moveTo>
                    <a:cubicBezTo>
                      <a:pt x="15" y="0"/>
                      <a:pt x="15" y="0"/>
                      <a:pt x="15" y="0"/>
                    </a:cubicBezTo>
                    <a:cubicBezTo>
                      <a:pt x="7" y="0"/>
                      <a:pt x="0" y="6"/>
                      <a:pt x="0" y="15"/>
                    </a:cubicBezTo>
                    <a:cubicBezTo>
                      <a:pt x="0" y="33"/>
                      <a:pt x="0" y="33"/>
                      <a:pt x="0" y="33"/>
                    </a:cubicBezTo>
                    <a:cubicBezTo>
                      <a:pt x="0" y="41"/>
                      <a:pt x="7" y="48"/>
                      <a:pt x="15" y="48"/>
                    </a:cubicBezTo>
                    <a:cubicBezTo>
                      <a:pt x="285" y="48"/>
                      <a:pt x="285" y="48"/>
                      <a:pt x="285" y="48"/>
                    </a:cubicBezTo>
                    <a:lnTo>
                      <a:pt x="285" y="0"/>
                    </a:lnTo>
                    <a:close/>
                  </a:path>
                </a:pathLst>
              </a:custGeom>
              <a:solidFill>
                <a:srgbClr val="409A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79"/>
              <p:cNvSpPr>
                <a:spLocks/>
              </p:cNvSpPr>
              <p:nvPr/>
            </p:nvSpPr>
            <p:spPr bwMode="gray">
              <a:xfrm>
                <a:off x="8283783" y="4701669"/>
                <a:ext cx="418416" cy="127344"/>
              </a:xfrm>
              <a:custGeom>
                <a:avLst/>
                <a:gdLst>
                  <a:gd name="T0" fmla="*/ 142 w 157"/>
                  <a:gd name="T1" fmla="*/ 0 h 48"/>
                  <a:gd name="T2" fmla="*/ 0 w 157"/>
                  <a:gd name="T3" fmla="*/ 0 h 48"/>
                  <a:gd name="T4" fmla="*/ 0 w 157"/>
                  <a:gd name="T5" fmla="*/ 48 h 48"/>
                  <a:gd name="T6" fmla="*/ 142 w 157"/>
                  <a:gd name="T7" fmla="*/ 48 h 48"/>
                  <a:gd name="T8" fmla="*/ 157 w 157"/>
                  <a:gd name="T9" fmla="*/ 33 h 48"/>
                  <a:gd name="T10" fmla="*/ 157 w 157"/>
                  <a:gd name="T11" fmla="*/ 15 h 48"/>
                  <a:gd name="T12" fmla="*/ 142 w 157"/>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57" h="48">
                    <a:moveTo>
                      <a:pt x="142" y="0"/>
                    </a:moveTo>
                    <a:cubicBezTo>
                      <a:pt x="0" y="0"/>
                      <a:pt x="0" y="0"/>
                      <a:pt x="0" y="0"/>
                    </a:cubicBezTo>
                    <a:cubicBezTo>
                      <a:pt x="0" y="48"/>
                      <a:pt x="0" y="48"/>
                      <a:pt x="0" y="48"/>
                    </a:cubicBezTo>
                    <a:cubicBezTo>
                      <a:pt x="142" y="48"/>
                      <a:pt x="142" y="48"/>
                      <a:pt x="142" y="48"/>
                    </a:cubicBezTo>
                    <a:cubicBezTo>
                      <a:pt x="151" y="48"/>
                      <a:pt x="157" y="41"/>
                      <a:pt x="157" y="33"/>
                    </a:cubicBezTo>
                    <a:cubicBezTo>
                      <a:pt x="157" y="15"/>
                      <a:pt x="157" y="15"/>
                      <a:pt x="157" y="15"/>
                    </a:cubicBezTo>
                    <a:cubicBezTo>
                      <a:pt x="157" y="6"/>
                      <a:pt x="151" y="0"/>
                      <a:pt x="142"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80"/>
              <p:cNvSpPr>
                <a:spLocks/>
              </p:cNvSpPr>
              <p:nvPr/>
            </p:nvSpPr>
            <p:spPr bwMode="gray">
              <a:xfrm>
                <a:off x="7650096" y="4829013"/>
                <a:ext cx="97024"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81"/>
              <p:cNvSpPr>
                <a:spLocks/>
              </p:cNvSpPr>
              <p:nvPr/>
            </p:nvSpPr>
            <p:spPr bwMode="gray">
              <a:xfrm>
                <a:off x="7795632" y="4829013"/>
                <a:ext cx="97024"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82"/>
              <p:cNvSpPr>
                <a:spLocks/>
              </p:cNvSpPr>
              <p:nvPr/>
            </p:nvSpPr>
            <p:spPr bwMode="gray">
              <a:xfrm>
                <a:off x="7941168" y="4829013"/>
                <a:ext cx="100057"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83"/>
              <p:cNvSpPr>
                <a:spLocks/>
              </p:cNvSpPr>
              <p:nvPr/>
            </p:nvSpPr>
            <p:spPr bwMode="gray">
              <a:xfrm>
                <a:off x="8089735" y="4829013"/>
                <a:ext cx="97024" cy="433575"/>
              </a:xfrm>
              <a:custGeom>
                <a:avLst/>
                <a:gdLst>
                  <a:gd name="T0" fmla="*/ 18 w 37"/>
                  <a:gd name="T1" fmla="*/ 0 h 164"/>
                  <a:gd name="T2" fmla="*/ 0 w 37"/>
                  <a:gd name="T3" fmla="*/ 19 h 164"/>
                  <a:gd name="T4" fmla="*/ 0 w 37"/>
                  <a:gd name="T5" fmla="*/ 164 h 164"/>
                  <a:gd name="T6" fmla="*/ 37 w 37"/>
                  <a:gd name="T7" fmla="*/ 164 h 164"/>
                  <a:gd name="T8" fmla="*/ 37 w 37"/>
                  <a:gd name="T9" fmla="*/ 19 h 164"/>
                  <a:gd name="T10" fmla="*/ 18 w 37"/>
                  <a:gd name="T11" fmla="*/ 0 h 164"/>
                </a:gdLst>
                <a:ahLst/>
                <a:cxnLst>
                  <a:cxn ang="0">
                    <a:pos x="T0" y="T1"/>
                  </a:cxn>
                  <a:cxn ang="0">
                    <a:pos x="T2" y="T3"/>
                  </a:cxn>
                  <a:cxn ang="0">
                    <a:pos x="T4" y="T5"/>
                  </a:cxn>
                  <a:cxn ang="0">
                    <a:pos x="T6" y="T7"/>
                  </a:cxn>
                  <a:cxn ang="0">
                    <a:pos x="T8" y="T9"/>
                  </a:cxn>
                  <a:cxn ang="0">
                    <a:pos x="T10" y="T11"/>
                  </a:cxn>
                </a:cxnLst>
                <a:rect l="0" t="0" r="r" b="b"/>
                <a:pathLst>
                  <a:path w="37" h="164">
                    <a:moveTo>
                      <a:pt x="18" y="0"/>
                    </a:moveTo>
                    <a:cubicBezTo>
                      <a:pt x="8" y="0"/>
                      <a:pt x="0" y="9"/>
                      <a:pt x="0" y="19"/>
                    </a:cubicBezTo>
                    <a:cubicBezTo>
                      <a:pt x="0" y="164"/>
                      <a:pt x="0" y="164"/>
                      <a:pt x="0" y="164"/>
                    </a:cubicBezTo>
                    <a:cubicBezTo>
                      <a:pt x="37" y="164"/>
                      <a:pt x="37" y="164"/>
                      <a:pt x="37" y="164"/>
                    </a:cubicBezTo>
                    <a:cubicBezTo>
                      <a:pt x="37" y="19"/>
                      <a:pt x="37" y="19"/>
                      <a:pt x="37" y="19"/>
                    </a:cubicBezTo>
                    <a:cubicBezTo>
                      <a:pt x="37" y="9"/>
                      <a:pt x="29" y="0"/>
                      <a:pt x="18" y="0"/>
                    </a:cubicBez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284"/>
              <p:cNvSpPr>
                <a:spLocks noChangeArrowheads="1"/>
              </p:cNvSpPr>
              <p:nvPr/>
            </p:nvSpPr>
            <p:spPr bwMode="gray">
              <a:xfrm>
                <a:off x="7795632" y="5502118"/>
                <a:ext cx="97024" cy="97024"/>
              </a:xfrm>
              <a:prstGeom prst="rect">
                <a:avLst/>
              </a:prstGeom>
              <a:solidFill>
                <a:srgbClr val="FF8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285"/>
              <p:cNvSpPr>
                <a:spLocks noChangeArrowheads="1"/>
              </p:cNvSpPr>
              <p:nvPr/>
            </p:nvSpPr>
            <p:spPr bwMode="gray">
              <a:xfrm>
                <a:off x="7941168" y="5502118"/>
                <a:ext cx="100057"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286"/>
              <p:cNvSpPr>
                <a:spLocks noChangeArrowheads="1"/>
              </p:cNvSpPr>
              <p:nvPr/>
            </p:nvSpPr>
            <p:spPr bwMode="gray">
              <a:xfrm>
                <a:off x="8089735" y="5502118"/>
                <a:ext cx="97024"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87"/>
              <p:cNvSpPr>
                <a:spLocks noChangeArrowheads="1"/>
              </p:cNvSpPr>
              <p:nvPr/>
            </p:nvSpPr>
            <p:spPr bwMode="gray">
              <a:xfrm>
                <a:off x="8089735" y="5502118"/>
                <a:ext cx="97024" cy="97024"/>
              </a:xfrm>
              <a:prstGeom prst="rect">
                <a:avLst/>
              </a:prstGeom>
              <a:solidFill>
                <a:srgbClr val="FF8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288"/>
              <p:cNvSpPr>
                <a:spLocks noChangeArrowheads="1"/>
              </p:cNvSpPr>
              <p:nvPr/>
            </p:nvSpPr>
            <p:spPr bwMode="gray">
              <a:xfrm>
                <a:off x="7795632" y="5668879"/>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89"/>
              <p:cNvSpPr>
                <a:spLocks noChangeArrowheads="1"/>
              </p:cNvSpPr>
              <p:nvPr/>
            </p:nvSpPr>
            <p:spPr bwMode="gray">
              <a:xfrm>
                <a:off x="7941168" y="5668879"/>
                <a:ext cx="100057"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90"/>
              <p:cNvSpPr>
                <a:spLocks noChangeArrowheads="1"/>
              </p:cNvSpPr>
              <p:nvPr/>
            </p:nvSpPr>
            <p:spPr bwMode="gray">
              <a:xfrm>
                <a:off x="8089735" y="5668879"/>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291"/>
              <p:cNvSpPr>
                <a:spLocks noChangeArrowheads="1"/>
              </p:cNvSpPr>
              <p:nvPr/>
            </p:nvSpPr>
            <p:spPr bwMode="gray">
              <a:xfrm>
                <a:off x="8089735" y="5668879"/>
                <a:ext cx="97024" cy="100055"/>
              </a:xfrm>
              <a:prstGeom prst="rect">
                <a:avLst/>
              </a:prstGeom>
              <a:solidFill>
                <a:srgbClr val="FF8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292"/>
              <p:cNvSpPr>
                <a:spLocks noChangeArrowheads="1"/>
              </p:cNvSpPr>
              <p:nvPr/>
            </p:nvSpPr>
            <p:spPr bwMode="gray">
              <a:xfrm>
                <a:off x="7795632" y="5838671"/>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293"/>
              <p:cNvSpPr>
                <a:spLocks noChangeArrowheads="1"/>
              </p:cNvSpPr>
              <p:nvPr/>
            </p:nvSpPr>
            <p:spPr bwMode="gray">
              <a:xfrm>
                <a:off x="7941168" y="5838671"/>
                <a:ext cx="100057" cy="100055"/>
              </a:xfrm>
              <a:prstGeom prst="rect">
                <a:avLst/>
              </a:prstGeom>
              <a:solidFill>
                <a:srgbClr val="FF8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294"/>
              <p:cNvSpPr>
                <a:spLocks noChangeArrowheads="1"/>
              </p:cNvSpPr>
              <p:nvPr/>
            </p:nvSpPr>
            <p:spPr bwMode="gray">
              <a:xfrm>
                <a:off x="8089735" y="5838671"/>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295"/>
              <p:cNvSpPr>
                <a:spLocks noChangeArrowheads="1"/>
              </p:cNvSpPr>
              <p:nvPr/>
            </p:nvSpPr>
            <p:spPr bwMode="gray">
              <a:xfrm>
                <a:off x="8089735" y="5838671"/>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296"/>
              <p:cNvSpPr>
                <a:spLocks noChangeArrowheads="1"/>
              </p:cNvSpPr>
              <p:nvPr/>
            </p:nvSpPr>
            <p:spPr bwMode="gray">
              <a:xfrm>
                <a:off x="7795632" y="6008463"/>
                <a:ext cx="97024"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297"/>
              <p:cNvSpPr>
                <a:spLocks noChangeArrowheads="1"/>
              </p:cNvSpPr>
              <p:nvPr/>
            </p:nvSpPr>
            <p:spPr bwMode="gray">
              <a:xfrm>
                <a:off x="7941168" y="6008463"/>
                <a:ext cx="100057"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298"/>
              <p:cNvSpPr>
                <a:spLocks noChangeArrowheads="1"/>
              </p:cNvSpPr>
              <p:nvPr/>
            </p:nvSpPr>
            <p:spPr bwMode="gray">
              <a:xfrm>
                <a:off x="8089735" y="6008463"/>
                <a:ext cx="97024"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299"/>
              <p:cNvSpPr>
                <a:spLocks noChangeArrowheads="1"/>
              </p:cNvSpPr>
              <p:nvPr/>
            </p:nvSpPr>
            <p:spPr bwMode="gray">
              <a:xfrm>
                <a:off x="8089735" y="6008463"/>
                <a:ext cx="97024" cy="97024"/>
              </a:xfrm>
              <a:prstGeom prst="rect">
                <a:avLst/>
              </a:prstGeom>
              <a:solidFill>
                <a:srgbClr val="FF8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00"/>
              <p:cNvSpPr>
                <a:spLocks noChangeArrowheads="1"/>
              </p:cNvSpPr>
              <p:nvPr/>
            </p:nvSpPr>
            <p:spPr bwMode="gray">
              <a:xfrm>
                <a:off x="7795632" y="6175222"/>
                <a:ext cx="97024" cy="100055"/>
              </a:xfrm>
              <a:prstGeom prst="rect">
                <a:avLst/>
              </a:prstGeom>
              <a:solidFill>
                <a:srgbClr val="FF8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301"/>
              <p:cNvSpPr>
                <a:spLocks noChangeArrowheads="1"/>
              </p:cNvSpPr>
              <p:nvPr/>
            </p:nvSpPr>
            <p:spPr bwMode="gray">
              <a:xfrm>
                <a:off x="7941168" y="6175222"/>
                <a:ext cx="100057"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302"/>
              <p:cNvSpPr>
                <a:spLocks noChangeArrowheads="1"/>
              </p:cNvSpPr>
              <p:nvPr/>
            </p:nvSpPr>
            <p:spPr bwMode="gray">
              <a:xfrm>
                <a:off x="8089735" y="6175222"/>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303"/>
              <p:cNvSpPr>
                <a:spLocks noChangeArrowheads="1"/>
              </p:cNvSpPr>
              <p:nvPr/>
            </p:nvSpPr>
            <p:spPr bwMode="gray">
              <a:xfrm>
                <a:off x="8089735" y="6175222"/>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04"/>
              <p:cNvSpPr>
                <a:spLocks noChangeArrowheads="1"/>
              </p:cNvSpPr>
              <p:nvPr/>
            </p:nvSpPr>
            <p:spPr bwMode="gray">
              <a:xfrm>
                <a:off x="7650096" y="5332326"/>
                <a:ext cx="97024" cy="100055"/>
              </a:xfrm>
              <a:prstGeom prst="rect">
                <a:avLst/>
              </a:prstGeom>
              <a:solidFill>
                <a:srgbClr val="FF8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305"/>
              <p:cNvSpPr>
                <a:spLocks noChangeArrowheads="1"/>
              </p:cNvSpPr>
              <p:nvPr/>
            </p:nvSpPr>
            <p:spPr bwMode="gray">
              <a:xfrm>
                <a:off x="7650096" y="5502118"/>
                <a:ext cx="97024"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306"/>
              <p:cNvSpPr>
                <a:spLocks noChangeArrowheads="1"/>
              </p:cNvSpPr>
              <p:nvPr/>
            </p:nvSpPr>
            <p:spPr bwMode="gray">
              <a:xfrm>
                <a:off x="7650096" y="5668879"/>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307"/>
              <p:cNvSpPr>
                <a:spLocks noChangeArrowheads="1"/>
              </p:cNvSpPr>
              <p:nvPr/>
            </p:nvSpPr>
            <p:spPr bwMode="gray">
              <a:xfrm>
                <a:off x="7650096" y="5838671"/>
                <a:ext cx="97024"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308"/>
              <p:cNvSpPr>
                <a:spLocks noChangeArrowheads="1"/>
              </p:cNvSpPr>
              <p:nvPr/>
            </p:nvSpPr>
            <p:spPr bwMode="gray">
              <a:xfrm>
                <a:off x="7650096" y="6008463"/>
                <a:ext cx="97024"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309"/>
              <p:cNvSpPr>
                <a:spLocks noChangeArrowheads="1"/>
              </p:cNvSpPr>
              <p:nvPr/>
            </p:nvSpPr>
            <p:spPr bwMode="gray">
              <a:xfrm>
                <a:off x="7650096" y="6175222"/>
                <a:ext cx="97024" cy="100055"/>
              </a:xfrm>
              <a:prstGeom prst="rect">
                <a:avLst/>
              </a:prstGeom>
              <a:solidFill>
                <a:srgbClr val="FF8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10"/>
              <p:cNvSpPr>
                <a:spLocks noChangeArrowheads="1"/>
              </p:cNvSpPr>
              <p:nvPr/>
            </p:nvSpPr>
            <p:spPr bwMode="gray">
              <a:xfrm>
                <a:off x="7650096" y="6341983"/>
                <a:ext cx="97024" cy="354743"/>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311"/>
              <p:cNvSpPr>
                <a:spLocks noChangeArrowheads="1"/>
              </p:cNvSpPr>
              <p:nvPr/>
            </p:nvSpPr>
            <p:spPr bwMode="gray">
              <a:xfrm>
                <a:off x="8089735" y="6341983"/>
                <a:ext cx="97024" cy="354743"/>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312"/>
              <p:cNvSpPr>
                <a:spLocks noChangeArrowheads="1"/>
              </p:cNvSpPr>
              <p:nvPr/>
            </p:nvSpPr>
            <p:spPr bwMode="gray">
              <a:xfrm>
                <a:off x="7795632" y="6341983"/>
                <a:ext cx="245593" cy="354743"/>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13"/>
              <p:cNvSpPr>
                <a:spLocks/>
              </p:cNvSpPr>
              <p:nvPr/>
            </p:nvSpPr>
            <p:spPr bwMode="gray">
              <a:xfrm>
                <a:off x="7650096" y="4471237"/>
                <a:ext cx="642784" cy="230432"/>
              </a:xfrm>
              <a:custGeom>
                <a:avLst/>
                <a:gdLst>
                  <a:gd name="T0" fmla="*/ 46 w 212"/>
                  <a:gd name="T1" fmla="*/ 0 h 76"/>
                  <a:gd name="T2" fmla="*/ 212 w 212"/>
                  <a:gd name="T3" fmla="*/ 0 h 76"/>
                  <a:gd name="T4" fmla="*/ 212 w 212"/>
                  <a:gd name="T5" fmla="*/ 76 h 76"/>
                  <a:gd name="T6" fmla="*/ 0 w 212"/>
                  <a:gd name="T7" fmla="*/ 76 h 76"/>
                  <a:gd name="T8" fmla="*/ 46 w 212"/>
                  <a:gd name="T9" fmla="*/ 0 h 76"/>
                </a:gdLst>
                <a:ahLst/>
                <a:cxnLst>
                  <a:cxn ang="0">
                    <a:pos x="T0" y="T1"/>
                  </a:cxn>
                  <a:cxn ang="0">
                    <a:pos x="T2" y="T3"/>
                  </a:cxn>
                  <a:cxn ang="0">
                    <a:pos x="T4" y="T5"/>
                  </a:cxn>
                  <a:cxn ang="0">
                    <a:pos x="T6" y="T7"/>
                  </a:cxn>
                  <a:cxn ang="0">
                    <a:pos x="T8" y="T9"/>
                  </a:cxn>
                </a:cxnLst>
                <a:rect l="0" t="0" r="r" b="b"/>
                <a:pathLst>
                  <a:path w="212" h="76">
                    <a:moveTo>
                      <a:pt x="46" y="0"/>
                    </a:moveTo>
                    <a:lnTo>
                      <a:pt x="212" y="0"/>
                    </a:lnTo>
                    <a:lnTo>
                      <a:pt x="212" y="76"/>
                    </a:lnTo>
                    <a:lnTo>
                      <a:pt x="0" y="76"/>
                    </a:lnTo>
                    <a:lnTo>
                      <a:pt x="46" y="0"/>
                    </a:lnTo>
                    <a:close/>
                  </a:path>
                </a:pathLst>
              </a:custGeom>
              <a:solidFill>
                <a:srgbClr val="0063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314"/>
              <p:cNvSpPr>
                <a:spLocks noChangeArrowheads="1"/>
              </p:cNvSpPr>
              <p:nvPr/>
            </p:nvSpPr>
            <p:spPr bwMode="gray">
              <a:xfrm>
                <a:off x="9323761" y="6041814"/>
                <a:ext cx="397193" cy="721617"/>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315"/>
              <p:cNvSpPr>
                <a:spLocks noChangeArrowheads="1"/>
              </p:cNvSpPr>
              <p:nvPr/>
            </p:nvSpPr>
            <p:spPr bwMode="gray">
              <a:xfrm>
                <a:off x="8632464" y="6041814"/>
                <a:ext cx="691296" cy="721617"/>
              </a:xfrm>
              <a:prstGeom prst="rect">
                <a:avLst/>
              </a:prstGeom>
              <a:solidFill>
                <a:srgbClr val="007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316"/>
              <p:cNvSpPr>
                <a:spLocks noChangeArrowheads="1"/>
              </p:cNvSpPr>
              <p:nvPr/>
            </p:nvSpPr>
            <p:spPr bwMode="gray">
              <a:xfrm>
                <a:off x="9002369" y="6208575"/>
                <a:ext cx="100057"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317"/>
              <p:cNvSpPr>
                <a:spLocks noChangeArrowheads="1"/>
              </p:cNvSpPr>
              <p:nvPr/>
            </p:nvSpPr>
            <p:spPr bwMode="gray">
              <a:xfrm>
                <a:off x="8856832" y="6208575"/>
                <a:ext cx="100057"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318"/>
              <p:cNvSpPr>
                <a:spLocks noChangeArrowheads="1"/>
              </p:cNvSpPr>
              <p:nvPr/>
            </p:nvSpPr>
            <p:spPr bwMode="gray">
              <a:xfrm>
                <a:off x="9150936" y="6208575"/>
                <a:ext cx="97024"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319"/>
              <p:cNvSpPr>
                <a:spLocks noChangeArrowheads="1"/>
              </p:cNvSpPr>
              <p:nvPr/>
            </p:nvSpPr>
            <p:spPr bwMode="gray">
              <a:xfrm>
                <a:off x="9150936" y="6208575"/>
                <a:ext cx="97024"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20"/>
              <p:cNvSpPr>
                <a:spLocks/>
              </p:cNvSpPr>
              <p:nvPr/>
            </p:nvSpPr>
            <p:spPr bwMode="gray">
              <a:xfrm>
                <a:off x="8586983" y="6041814"/>
                <a:ext cx="770129" cy="87927"/>
              </a:xfrm>
              <a:custGeom>
                <a:avLst/>
                <a:gdLst>
                  <a:gd name="T0" fmla="*/ 0 w 290"/>
                  <a:gd name="T1" fmla="*/ 0 h 33"/>
                  <a:gd name="T2" fmla="*/ 0 w 290"/>
                  <a:gd name="T3" fmla="*/ 18 h 33"/>
                  <a:gd name="T4" fmla="*/ 15 w 290"/>
                  <a:gd name="T5" fmla="*/ 33 h 33"/>
                  <a:gd name="T6" fmla="*/ 280 w 290"/>
                  <a:gd name="T7" fmla="*/ 33 h 33"/>
                  <a:gd name="T8" fmla="*/ 290 w 290"/>
                  <a:gd name="T9" fmla="*/ 23 h 33"/>
                  <a:gd name="T10" fmla="*/ 290 w 290"/>
                  <a:gd name="T11" fmla="*/ 0 h 33"/>
                  <a:gd name="T12" fmla="*/ 0 w 29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90" h="33">
                    <a:moveTo>
                      <a:pt x="0" y="0"/>
                    </a:moveTo>
                    <a:cubicBezTo>
                      <a:pt x="0" y="18"/>
                      <a:pt x="0" y="18"/>
                      <a:pt x="0" y="18"/>
                    </a:cubicBezTo>
                    <a:cubicBezTo>
                      <a:pt x="0" y="26"/>
                      <a:pt x="7" y="33"/>
                      <a:pt x="15" y="33"/>
                    </a:cubicBezTo>
                    <a:cubicBezTo>
                      <a:pt x="280" y="33"/>
                      <a:pt x="280" y="33"/>
                      <a:pt x="280" y="33"/>
                    </a:cubicBezTo>
                    <a:cubicBezTo>
                      <a:pt x="285" y="33"/>
                      <a:pt x="290" y="28"/>
                      <a:pt x="290" y="23"/>
                    </a:cubicBezTo>
                    <a:cubicBezTo>
                      <a:pt x="290" y="0"/>
                      <a:pt x="290" y="0"/>
                      <a:pt x="290" y="0"/>
                    </a:cubicBezTo>
                    <a:lnTo>
                      <a:pt x="0" y="0"/>
                    </a:ln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21"/>
              <p:cNvSpPr>
                <a:spLocks/>
              </p:cNvSpPr>
              <p:nvPr/>
            </p:nvSpPr>
            <p:spPr bwMode="gray">
              <a:xfrm>
                <a:off x="9414721" y="6041814"/>
                <a:ext cx="351712" cy="87927"/>
              </a:xfrm>
              <a:custGeom>
                <a:avLst/>
                <a:gdLst>
                  <a:gd name="T0" fmla="*/ 0 w 133"/>
                  <a:gd name="T1" fmla="*/ 0 h 33"/>
                  <a:gd name="T2" fmla="*/ 0 w 133"/>
                  <a:gd name="T3" fmla="*/ 33 h 33"/>
                  <a:gd name="T4" fmla="*/ 117 w 133"/>
                  <a:gd name="T5" fmla="*/ 33 h 33"/>
                  <a:gd name="T6" fmla="*/ 133 w 133"/>
                  <a:gd name="T7" fmla="*/ 18 h 33"/>
                  <a:gd name="T8" fmla="*/ 133 w 133"/>
                  <a:gd name="T9" fmla="*/ 0 h 33"/>
                  <a:gd name="T10" fmla="*/ 0 w 133"/>
                  <a:gd name="T11" fmla="*/ 0 h 33"/>
                </a:gdLst>
                <a:ahLst/>
                <a:cxnLst>
                  <a:cxn ang="0">
                    <a:pos x="T0" y="T1"/>
                  </a:cxn>
                  <a:cxn ang="0">
                    <a:pos x="T2" y="T3"/>
                  </a:cxn>
                  <a:cxn ang="0">
                    <a:pos x="T4" y="T5"/>
                  </a:cxn>
                  <a:cxn ang="0">
                    <a:pos x="T6" y="T7"/>
                  </a:cxn>
                  <a:cxn ang="0">
                    <a:pos x="T8" y="T9"/>
                  </a:cxn>
                  <a:cxn ang="0">
                    <a:pos x="T10" y="T11"/>
                  </a:cxn>
                </a:cxnLst>
                <a:rect l="0" t="0" r="r" b="b"/>
                <a:pathLst>
                  <a:path w="133" h="33">
                    <a:moveTo>
                      <a:pt x="0" y="0"/>
                    </a:moveTo>
                    <a:cubicBezTo>
                      <a:pt x="0" y="33"/>
                      <a:pt x="0" y="33"/>
                      <a:pt x="0" y="33"/>
                    </a:cubicBezTo>
                    <a:cubicBezTo>
                      <a:pt x="117" y="33"/>
                      <a:pt x="117" y="33"/>
                      <a:pt x="117" y="33"/>
                    </a:cubicBezTo>
                    <a:cubicBezTo>
                      <a:pt x="126" y="33"/>
                      <a:pt x="133" y="26"/>
                      <a:pt x="133" y="18"/>
                    </a:cubicBezTo>
                    <a:cubicBezTo>
                      <a:pt x="133" y="0"/>
                      <a:pt x="133" y="0"/>
                      <a:pt x="133" y="0"/>
                    </a:cubicBezTo>
                    <a:lnTo>
                      <a:pt x="0" y="0"/>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22"/>
              <p:cNvSpPr>
                <a:spLocks noChangeArrowheads="1"/>
              </p:cNvSpPr>
              <p:nvPr/>
            </p:nvSpPr>
            <p:spPr bwMode="gray">
              <a:xfrm>
                <a:off x="8856832" y="6375335"/>
                <a:ext cx="100057"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323"/>
              <p:cNvSpPr>
                <a:spLocks noChangeArrowheads="1"/>
              </p:cNvSpPr>
              <p:nvPr/>
            </p:nvSpPr>
            <p:spPr bwMode="gray">
              <a:xfrm>
                <a:off x="9002369" y="6375335"/>
                <a:ext cx="100057" cy="100055"/>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24"/>
              <p:cNvSpPr>
                <a:spLocks noChangeArrowheads="1"/>
              </p:cNvSpPr>
              <p:nvPr/>
            </p:nvSpPr>
            <p:spPr bwMode="gray">
              <a:xfrm>
                <a:off x="8711296" y="6208575"/>
                <a:ext cx="97024" cy="97024"/>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25"/>
              <p:cNvSpPr>
                <a:spLocks noChangeArrowheads="1"/>
              </p:cNvSpPr>
              <p:nvPr/>
            </p:nvSpPr>
            <p:spPr bwMode="gray">
              <a:xfrm>
                <a:off x="8893217" y="6526935"/>
                <a:ext cx="172825" cy="236496"/>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26"/>
              <p:cNvSpPr>
                <a:spLocks noChangeArrowheads="1"/>
              </p:cNvSpPr>
              <p:nvPr/>
            </p:nvSpPr>
            <p:spPr bwMode="gray">
              <a:xfrm>
                <a:off x="9150936" y="6375335"/>
                <a:ext cx="97024" cy="269847"/>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327"/>
              <p:cNvSpPr>
                <a:spLocks noChangeArrowheads="1"/>
              </p:cNvSpPr>
              <p:nvPr/>
            </p:nvSpPr>
            <p:spPr bwMode="gray">
              <a:xfrm>
                <a:off x="8711296" y="6375335"/>
                <a:ext cx="97024" cy="269847"/>
              </a:xfrm>
              <a:prstGeom prst="rect">
                <a:avLst/>
              </a:prstGeom>
              <a:solidFill>
                <a:srgbClr val="0018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28"/>
              <p:cNvSpPr>
                <a:spLocks/>
              </p:cNvSpPr>
              <p:nvPr/>
            </p:nvSpPr>
            <p:spPr bwMode="gray">
              <a:xfrm>
                <a:off x="8586983" y="5865958"/>
                <a:ext cx="794385" cy="175856"/>
              </a:xfrm>
              <a:custGeom>
                <a:avLst/>
                <a:gdLst>
                  <a:gd name="T0" fmla="*/ 0 w 262"/>
                  <a:gd name="T1" fmla="*/ 58 h 58"/>
                  <a:gd name="T2" fmla="*/ 60 w 262"/>
                  <a:gd name="T3" fmla="*/ 0 h 58"/>
                  <a:gd name="T4" fmla="*/ 262 w 262"/>
                  <a:gd name="T5" fmla="*/ 0 h 58"/>
                  <a:gd name="T6" fmla="*/ 262 w 262"/>
                  <a:gd name="T7" fmla="*/ 58 h 58"/>
                  <a:gd name="T8" fmla="*/ 0 w 262"/>
                  <a:gd name="T9" fmla="*/ 58 h 58"/>
                </a:gdLst>
                <a:ahLst/>
                <a:cxnLst>
                  <a:cxn ang="0">
                    <a:pos x="T0" y="T1"/>
                  </a:cxn>
                  <a:cxn ang="0">
                    <a:pos x="T2" y="T3"/>
                  </a:cxn>
                  <a:cxn ang="0">
                    <a:pos x="T4" y="T5"/>
                  </a:cxn>
                  <a:cxn ang="0">
                    <a:pos x="T6" y="T7"/>
                  </a:cxn>
                  <a:cxn ang="0">
                    <a:pos x="T8" y="T9"/>
                  </a:cxn>
                </a:cxnLst>
                <a:rect l="0" t="0" r="r" b="b"/>
                <a:pathLst>
                  <a:path w="262" h="58">
                    <a:moveTo>
                      <a:pt x="0" y="58"/>
                    </a:moveTo>
                    <a:lnTo>
                      <a:pt x="60" y="0"/>
                    </a:lnTo>
                    <a:lnTo>
                      <a:pt x="262" y="0"/>
                    </a:lnTo>
                    <a:lnTo>
                      <a:pt x="262" y="58"/>
                    </a:lnTo>
                    <a:lnTo>
                      <a:pt x="0" y="58"/>
                    </a:ln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29"/>
              <p:cNvSpPr>
                <a:spLocks/>
              </p:cNvSpPr>
              <p:nvPr/>
            </p:nvSpPr>
            <p:spPr bwMode="gray">
              <a:xfrm>
                <a:off x="8586983" y="5865958"/>
                <a:ext cx="794385" cy="175856"/>
              </a:xfrm>
              <a:custGeom>
                <a:avLst/>
                <a:gdLst>
                  <a:gd name="T0" fmla="*/ 0 w 262"/>
                  <a:gd name="T1" fmla="*/ 58 h 58"/>
                  <a:gd name="T2" fmla="*/ 60 w 262"/>
                  <a:gd name="T3" fmla="*/ 0 h 58"/>
                  <a:gd name="T4" fmla="*/ 262 w 262"/>
                  <a:gd name="T5" fmla="*/ 0 h 58"/>
                  <a:gd name="T6" fmla="*/ 262 w 262"/>
                  <a:gd name="T7" fmla="*/ 58 h 58"/>
                  <a:gd name="T8" fmla="*/ 0 w 262"/>
                  <a:gd name="T9" fmla="*/ 58 h 58"/>
                </a:gdLst>
                <a:ahLst/>
                <a:cxnLst>
                  <a:cxn ang="0">
                    <a:pos x="T0" y="T1"/>
                  </a:cxn>
                  <a:cxn ang="0">
                    <a:pos x="T2" y="T3"/>
                  </a:cxn>
                  <a:cxn ang="0">
                    <a:pos x="T4" y="T5"/>
                  </a:cxn>
                  <a:cxn ang="0">
                    <a:pos x="T6" y="T7"/>
                  </a:cxn>
                  <a:cxn ang="0">
                    <a:pos x="T8" y="T9"/>
                  </a:cxn>
                </a:cxnLst>
                <a:rect l="0" t="0" r="r" b="b"/>
                <a:pathLst>
                  <a:path w="262" h="58">
                    <a:moveTo>
                      <a:pt x="0" y="58"/>
                    </a:moveTo>
                    <a:lnTo>
                      <a:pt x="60" y="0"/>
                    </a:lnTo>
                    <a:lnTo>
                      <a:pt x="262" y="0"/>
                    </a:lnTo>
                    <a:lnTo>
                      <a:pt x="262" y="58"/>
                    </a:lnTo>
                    <a:lnTo>
                      <a:pt x="0" y="58"/>
                    </a:lnTo>
                    <a:close/>
                  </a:path>
                </a:pathLst>
              </a:custGeom>
              <a:solidFill>
                <a:srgbClr val="0063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30"/>
              <p:cNvSpPr>
                <a:spLocks/>
              </p:cNvSpPr>
              <p:nvPr/>
            </p:nvSpPr>
            <p:spPr bwMode="gray">
              <a:xfrm>
                <a:off x="9381368" y="5865958"/>
                <a:ext cx="385065" cy="175856"/>
              </a:xfrm>
              <a:custGeom>
                <a:avLst/>
                <a:gdLst>
                  <a:gd name="T0" fmla="*/ 0 w 127"/>
                  <a:gd name="T1" fmla="*/ 58 h 58"/>
                  <a:gd name="T2" fmla="*/ 0 w 127"/>
                  <a:gd name="T3" fmla="*/ 0 h 58"/>
                  <a:gd name="T4" fmla="*/ 67 w 127"/>
                  <a:gd name="T5" fmla="*/ 0 h 58"/>
                  <a:gd name="T6" fmla="*/ 127 w 127"/>
                  <a:gd name="T7" fmla="*/ 58 h 58"/>
                  <a:gd name="T8" fmla="*/ 0 w 127"/>
                  <a:gd name="T9" fmla="*/ 58 h 58"/>
                </a:gdLst>
                <a:ahLst/>
                <a:cxnLst>
                  <a:cxn ang="0">
                    <a:pos x="T0" y="T1"/>
                  </a:cxn>
                  <a:cxn ang="0">
                    <a:pos x="T2" y="T3"/>
                  </a:cxn>
                  <a:cxn ang="0">
                    <a:pos x="T4" y="T5"/>
                  </a:cxn>
                  <a:cxn ang="0">
                    <a:pos x="T6" y="T7"/>
                  </a:cxn>
                  <a:cxn ang="0">
                    <a:pos x="T8" y="T9"/>
                  </a:cxn>
                </a:cxnLst>
                <a:rect l="0" t="0" r="r" b="b"/>
                <a:pathLst>
                  <a:path w="127" h="58">
                    <a:moveTo>
                      <a:pt x="0" y="58"/>
                    </a:moveTo>
                    <a:lnTo>
                      <a:pt x="0" y="0"/>
                    </a:lnTo>
                    <a:lnTo>
                      <a:pt x="67" y="0"/>
                    </a:lnTo>
                    <a:lnTo>
                      <a:pt x="127" y="58"/>
                    </a:lnTo>
                    <a:lnTo>
                      <a:pt x="0" y="58"/>
                    </a:lnTo>
                    <a:close/>
                  </a:path>
                </a:pathLst>
              </a:custGeom>
              <a:solidFill>
                <a:srgbClr val="00188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31"/>
              <p:cNvSpPr>
                <a:spLocks/>
              </p:cNvSpPr>
              <p:nvPr/>
            </p:nvSpPr>
            <p:spPr bwMode="gray">
              <a:xfrm>
                <a:off x="9381368" y="5865958"/>
                <a:ext cx="385065" cy="175856"/>
              </a:xfrm>
              <a:custGeom>
                <a:avLst/>
                <a:gdLst>
                  <a:gd name="T0" fmla="*/ 67 w 127"/>
                  <a:gd name="T1" fmla="*/ 0 h 58"/>
                  <a:gd name="T2" fmla="*/ 0 w 127"/>
                  <a:gd name="T3" fmla="*/ 0 h 58"/>
                  <a:gd name="T4" fmla="*/ 0 w 127"/>
                  <a:gd name="T5" fmla="*/ 58 h 58"/>
                  <a:gd name="T6" fmla="*/ 127 w 127"/>
                  <a:gd name="T7" fmla="*/ 58 h 58"/>
                  <a:gd name="T8" fmla="*/ 67 w 127"/>
                  <a:gd name="T9" fmla="*/ 0 h 58"/>
                </a:gdLst>
                <a:ahLst/>
                <a:cxnLst>
                  <a:cxn ang="0">
                    <a:pos x="T0" y="T1"/>
                  </a:cxn>
                  <a:cxn ang="0">
                    <a:pos x="T2" y="T3"/>
                  </a:cxn>
                  <a:cxn ang="0">
                    <a:pos x="T4" y="T5"/>
                  </a:cxn>
                  <a:cxn ang="0">
                    <a:pos x="T6" y="T7"/>
                  </a:cxn>
                  <a:cxn ang="0">
                    <a:pos x="T8" y="T9"/>
                  </a:cxn>
                </a:cxnLst>
                <a:rect l="0" t="0" r="r" b="b"/>
                <a:pathLst>
                  <a:path w="127" h="58">
                    <a:moveTo>
                      <a:pt x="67" y="0"/>
                    </a:moveTo>
                    <a:lnTo>
                      <a:pt x="0" y="0"/>
                    </a:lnTo>
                    <a:lnTo>
                      <a:pt x="0" y="58"/>
                    </a:lnTo>
                    <a:lnTo>
                      <a:pt x="127" y="58"/>
                    </a:lnTo>
                    <a:lnTo>
                      <a:pt x="67" y="0"/>
                    </a:ln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32"/>
              <p:cNvSpPr>
                <a:spLocks noChangeArrowheads="1"/>
              </p:cNvSpPr>
              <p:nvPr/>
            </p:nvSpPr>
            <p:spPr bwMode="gray">
              <a:xfrm>
                <a:off x="8365648" y="5365679"/>
                <a:ext cx="209209" cy="436608"/>
              </a:xfrm>
              <a:prstGeom prst="rect">
                <a:avLst/>
              </a:prstGeom>
              <a:solidFill>
                <a:srgbClr val="002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333"/>
              <p:cNvSpPr>
                <a:spLocks noChangeArrowheads="1"/>
              </p:cNvSpPr>
              <p:nvPr/>
            </p:nvSpPr>
            <p:spPr bwMode="gray">
              <a:xfrm>
                <a:off x="10703321" y="3895156"/>
                <a:ext cx="3033" cy="30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34"/>
              <p:cNvSpPr>
                <a:spLocks/>
              </p:cNvSpPr>
              <p:nvPr/>
            </p:nvSpPr>
            <p:spPr bwMode="gray">
              <a:xfrm>
                <a:off x="8911409" y="4216549"/>
                <a:ext cx="1570577" cy="1394721"/>
              </a:xfrm>
              <a:custGeom>
                <a:avLst/>
                <a:gdLst>
                  <a:gd name="T0" fmla="*/ 162 w 590"/>
                  <a:gd name="T1" fmla="*/ 526 h 526"/>
                  <a:gd name="T2" fmla="*/ 0 w 590"/>
                  <a:gd name="T3" fmla="*/ 526 h 526"/>
                  <a:gd name="T4" fmla="*/ 0 w 590"/>
                  <a:gd name="T5" fmla="*/ 514 h 526"/>
                  <a:gd name="T6" fmla="*/ 162 w 590"/>
                  <a:gd name="T7" fmla="*/ 514 h 526"/>
                  <a:gd name="T8" fmla="*/ 241 w 590"/>
                  <a:gd name="T9" fmla="*/ 434 h 526"/>
                  <a:gd name="T10" fmla="*/ 241 w 590"/>
                  <a:gd name="T11" fmla="*/ 283 h 526"/>
                  <a:gd name="T12" fmla="*/ 333 w 590"/>
                  <a:gd name="T13" fmla="*/ 192 h 526"/>
                  <a:gd name="T14" fmla="*/ 499 w 590"/>
                  <a:gd name="T15" fmla="*/ 192 h 526"/>
                  <a:gd name="T16" fmla="*/ 578 w 590"/>
                  <a:gd name="T17" fmla="*/ 112 h 526"/>
                  <a:gd name="T18" fmla="*/ 578 w 590"/>
                  <a:gd name="T19" fmla="*/ 0 h 526"/>
                  <a:gd name="T20" fmla="*/ 590 w 590"/>
                  <a:gd name="T21" fmla="*/ 0 h 526"/>
                  <a:gd name="T22" fmla="*/ 590 w 590"/>
                  <a:gd name="T23" fmla="*/ 112 h 526"/>
                  <a:gd name="T24" fmla="*/ 499 w 590"/>
                  <a:gd name="T25" fmla="*/ 204 h 526"/>
                  <a:gd name="T26" fmla="*/ 333 w 590"/>
                  <a:gd name="T27" fmla="*/ 204 h 526"/>
                  <a:gd name="T28" fmla="*/ 253 w 590"/>
                  <a:gd name="T29" fmla="*/ 283 h 526"/>
                  <a:gd name="T30" fmla="*/ 253 w 590"/>
                  <a:gd name="T31" fmla="*/ 434 h 526"/>
                  <a:gd name="T32" fmla="*/ 162 w 590"/>
                  <a:gd name="T3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0" h="526">
                    <a:moveTo>
                      <a:pt x="162" y="526"/>
                    </a:moveTo>
                    <a:cubicBezTo>
                      <a:pt x="0" y="526"/>
                      <a:pt x="0" y="526"/>
                      <a:pt x="0" y="526"/>
                    </a:cubicBezTo>
                    <a:cubicBezTo>
                      <a:pt x="0" y="514"/>
                      <a:pt x="0" y="514"/>
                      <a:pt x="0" y="514"/>
                    </a:cubicBezTo>
                    <a:cubicBezTo>
                      <a:pt x="162" y="514"/>
                      <a:pt x="162" y="514"/>
                      <a:pt x="162" y="514"/>
                    </a:cubicBezTo>
                    <a:cubicBezTo>
                      <a:pt x="206" y="514"/>
                      <a:pt x="241" y="478"/>
                      <a:pt x="241" y="434"/>
                    </a:cubicBezTo>
                    <a:cubicBezTo>
                      <a:pt x="241" y="283"/>
                      <a:pt x="241" y="283"/>
                      <a:pt x="241" y="283"/>
                    </a:cubicBezTo>
                    <a:cubicBezTo>
                      <a:pt x="241" y="233"/>
                      <a:pt x="282" y="192"/>
                      <a:pt x="333" y="192"/>
                    </a:cubicBezTo>
                    <a:cubicBezTo>
                      <a:pt x="499" y="192"/>
                      <a:pt x="499" y="192"/>
                      <a:pt x="499" y="192"/>
                    </a:cubicBezTo>
                    <a:cubicBezTo>
                      <a:pt x="542" y="192"/>
                      <a:pt x="578" y="156"/>
                      <a:pt x="578" y="112"/>
                    </a:cubicBezTo>
                    <a:cubicBezTo>
                      <a:pt x="578" y="0"/>
                      <a:pt x="578" y="0"/>
                      <a:pt x="578" y="0"/>
                    </a:cubicBezTo>
                    <a:cubicBezTo>
                      <a:pt x="590" y="0"/>
                      <a:pt x="590" y="0"/>
                      <a:pt x="590" y="0"/>
                    </a:cubicBezTo>
                    <a:cubicBezTo>
                      <a:pt x="590" y="112"/>
                      <a:pt x="590" y="112"/>
                      <a:pt x="590" y="112"/>
                    </a:cubicBezTo>
                    <a:cubicBezTo>
                      <a:pt x="590" y="163"/>
                      <a:pt x="549" y="204"/>
                      <a:pt x="499" y="204"/>
                    </a:cubicBezTo>
                    <a:cubicBezTo>
                      <a:pt x="333" y="204"/>
                      <a:pt x="333" y="204"/>
                      <a:pt x="333" y="204"/>
                    </a:cubicBezTo>
                    <a:cubicBezTo>
                      <a:pt x="289" y="204"/>
                      <a:pt x="253" y="239"/>
                      <a:pt x="253" y="283"/>
                    </a:cubicBezTo>
                    <a:cubicBezTo>
                      <a:pt x="253" y="434"/>
                      <a:pt x="253" y="434"/>
                      <a:pt x="253" y="434"/>
                    </a:cubicBezTo>
                    <a:cubicBezTo>
                      <a:pt x="253" y="485"/>
                      <a:pt x="212" y="526"/>
                      <a:pt x="162" y="5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335"/>
              <p:cNvSpPr>
                <a:spLocks/>
              </p:cNvSpPr>
              <p:nvPr/>
            </p:nvSpPr>
            <p:spPr bwMode="gray">
              <a:xfrm>
                <a:off x="9839201" y="3534349"/>
                <a:ext cx="1252218" cy="700392"/>
              </a:xfrm>
              <a:custGeom>
                <a:avLst/>
                <a:gdLst>
                  <a:gd name="T0" fmla="*/ 194 w 470"/>
                  <a:gd name="T1" fmla="*/ 52 h 265"/>
                  <a:gd name="T2" fmla="*/ 283 w 470"/>
                  <a:gd name="T3" fmla="*/ 0 h 265"/>
                  <a:gd name="T4" fmla="*/ 386 w 470"/>
                  <a:gd name="T5" fmla="*/ 101 h 265"/>
                  <a:gd name="T6" fmla="*/ 387 w 470"/>
                  <a:gd name="T7" fmla="*/ 101 h 265"/>
                  <a:gd name="T8" fmla="*/ 470 w 470"/>
                  <a:gd name="T9" fmla="*/ 183 h 265"/>
                  <a:gd name="T10" fmla="*/ 387 w 470"/>
                  <a:gd name="T11" fmla="*/ 265 h 265"/>
                  <a:gd name="T12" fmla="*/ 66 w 470"/>
                  <a:gd name="T13" fmla="*/ 265 h 265"/>
                  <a:gd name="T14" fmla="*/ 0 w 470"/>
                  <a:gd name="T15" fmla="*/ 200 h 265"/>
                  <a:gd name="T16" fmla="*/ 64 w 470"/>
                  <a:gd name="T17" fmla="*/ 134 h 265"/>
                  <a:gd name="T18" fmla="*/ 63 w 470"/>
                  <a:gd name="T19" fmla="*/ 118 h 265"/>
                  <a:gd name="T20" fmla="*/ 145 w 470"/>
                  <a:gd name="T21" fmla="*/ 35 h 265"/>
                  <a:gd name="T22" fmla="*/ 194 w 470"/>
                  <a:gd name="T23" fmla="*/ 5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265">
                    <a:moveTo>
                      <a:pt x="194" y="52"/>
                    </a:moveTo>
                    <a:cubicBezTo>
                      <a:pt x="212" y="21"/>
                      <a:pt x="245" y="0"/>
                      <a:pt x="283" y="0"/>
                    </a:cubicBezTo>
                    <a:cubicBezTo>
                      <a:pt x="340" y="0"/>
                      <a:pt x="385" y="45"/>
                      <a:pt x="386" y="101"/>
                    </a:cubicBezTo>
                    <a:cubicBezTo>
                      <a:pt x="387" y="101"/>
                      <a:pt x="387" y="101"/>
                      <a:pt x="387" y="101"/>
                    </a:cubicBezTo>
                    <a:cubicBezTo>
                      <a:pt x="433" y="101"/>
                      <a:pt x="470" y="138"/>
                      <a:pt x="470" y="183"/>
                    </a:cubicBezTo>
                    <a:cubicBezTo>
                      <a:pt x="470" y="229"/>
                      <a:pt x="433" y="265"/>
                      <a:pt x="387" y="265"/>
                    </a:cubicBezTo>
                    <a:cubicBezTo>
                      <a:pt x="66" y="265"/>
                      <a:pt x="66" y="265"/>
                      <a:pt x="66" y="265"/>
                    </a:cubicBezTo>
                    <a:cubicBezTo>
                      <a:pt x="30" y="265"/>
                      <a:pt x="0" y="236"/>
                      <a:pt x="0" y="200"/>
                    </a:cubicBezTo>
                    <a:cubicBezTo>
                      <a:pt x="0" y="164"/>
                      <a:pt x="29" y="135"/>
                      <a:pt x="64" y="134"/>
                    </a:cubicBezTo>
                    <a:cubicBezTo>
                      <a:pt x="63" y="129"/>
                      <a:pt x="63" y="123"/>
                      <a:pt x="63" y="118"/>
                    </a:cubicBezTo>
                    <a:cubicBezTo>
                      <a:pt x="63" y="72"/>
                      <a:pt x="99" y="35"/>
                      <a:pt x="145" y="35"/>
                    </a:cubicBezTo>
                    <a:cubicBezTo>
                      <a:pt x="163" y="35"/>
                      <a:pt x="180" y="41"/>
                      <a:pt x="194" y="52"/>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6"/>
              <p:cNvSpPr>
                <a:spLocks/>
              </p:cNvSpPr>
              <p:nvPr/>
            </p:nvSpPr>
            <p:spPr bwMode="gray">
              <a:xfrm>
                <a:off x="9889917" y="3826327"/>
                <a:ext cx="1209770" cy="415383"/>
              </a:xfrm>
              <a:custGeom>
                <a:avLst/>
                <a:gdLst>
                  <a:gd name="T0" fmla="*/ 405 w 454"/>
                  <a:gd name="T1" fmla="*/ 0 h 157"/>
                  <a:gd name="T2" fmla="*/ 428 w 454"/>
                  <a:gd name="T3" fmla="*/ 57 h 157"/>
                  <a:gd name="T4" fmla="*/ 346 w 454"/>
                  <a:gd name="T5" fmla="*/ 139 h 157"/>
                  <a:gd name="T6" fmla="*/ 24 w 454"/>
                  <a:gd name="T7" fmla="*/ 139 h 157"/>
                  <a:gd name="T8" fmla="*/ 0 w 454"/>
                  <a:gd name="T9" fmla="*/ 135 h 157"/>
                  <a:gd name="T10" fmla="*/ 50 w 454"/>
                  <a:gd name="T11" fmla="*/ 157 h 157"/>
                  <a:gd name="T12" fmla="*/ 371 w 454"/>
                  <a:gd name="T13" fmla="*/ 157 h 157"/>
                  <a:gd name="T14" fmla="*/ 454 w 454"/>
                  <a:gd name="T15" fmla="*/ 75 h 157"/>
                  <a:gd name="T16" fmla="*/ 405 w 454"/>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157">
                    <a:moveTo>
                      <a:pt x="405" y="0"/>
                    </a:moveTo>
                    <a:cubicBezTo>
                      <a:pt x="420" y="15"/>
                      <a:pt x="428" y="35"/>
                      <a:pt x="428" y="57"/>
                    </a:cubicBezTo>
                    <a:cubicBezTo>
                      <a:pt x="428" y="102"/>
                      <a:pt x="391" y="139"/>
                      <a:pt x="346" y="139"/>
                    </a:cubicBezTo>
                    <a:cubicBezTo>
                      <a:pt x="24" y="139"/>
                      <a:pt x="24" y="139"/>
                      <a:pt x="24" y="139"/>
                    </a:cubicBezTo>
                    <a:cubicBezTo>
                      <a:pt x="16" y="139"/>
                      <a:pt x="8" y="138"/>
                      <a:pt x="0" y="135"/>
                    </a:cubicBezTo>
                    <a:cubicBezTo>
                      <a:pt x="12" y="149"/>
                      <a:pt x="30" y="157"/>
                      <a:pt x="50" y="157"/>
                    </a:cubicBezTo>
                    <a:cubicBezTo>
                      <a:pt x="371" y="157"/>
                      <a:pt x="371" y="157"/>
                      <a:pt x="371" y="157"/>
                    </a:cubicBezTo>
                    <a:cubicBezTo>
                      <a:pt x="417" y="157"/>
                      <a:pt x="454" y="121"/>
                      <a:pt x="454" y="75"/>
                    </a:cubicBezTo>
                    <a:cubicBezTo>
                      <a:pt x="454" y="42"/>
                      <a:pt x="434" y="13"/>
                      <a:pt x="405" y="0"/>
                    </a:cubicBez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7"/>
              <p:cNvSpPr>
                <a:spLocks/>
              </p:cNvSpPr>
              <p:nvPr/>
            </p:nvSpPr>
            <p:spPr bwMode="gray">
              <a:xfrm>
                <a:off x="8468736" y="5526374"/>
                <a:ext cx="81865" cy="133408"/>
              </a:xfrm>
              <a:custGeom>
                <a:avLst/>
                <a:gdLst>
                  <a:gd name="T0" fmla="*/ 22 w 31"/>
                  <a:gd name="T1" fmla="*/ 0 h 51"/>
                  <a:gd name="T2" fmla="*/ 0 w 31"/>
                  <a:gd name="T3" fmla="*/ 0 h 51"/>
                  <a:gd name="T4" fmla="*/ 0 w 31"/>
                  <a:gd name="T5" fmla="*/ 51 h 51"/>
                  <a:gd name="T6" fmla="*/ 22 w 31"/>
                  <a:gd name="T7" fmla="*/ 51 h 51"/>
                  <a:gd name="T8" fmla="*/ 31 w 31"/>
                  <a:gd name="T9" fmla="*/ 43 h 51"/>
                  <a:gd name="T10" fmla="*/ 31 w 31"/>
                  <a:gd name="T11" fmla="*/ 9 h 51"/>
                  <a:gd name="T12" fmla="*/ 22 w 31"/>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31" h="51">
                    <a:moveTo>
                      <a:pt x="22" y="0"/>
                    </a:moveTo>
                    <a:cubicBezTo>
                      <a:pt x="0" y="0"/>
                      <a:pt x="0" y="0"/>
                      <a:pt x="0" y="0"/>
                    </a:cubicBezTo>
                    <a:cubicBezTo>
                      <a:pt x="0" y="51"/>
                      <a:pt x="0" y="51"/>
                      <a:pt x="0" y="51"/>
                    </a:cubicBezTo>
                    <a:cubicBezTo>
                      <a:pt x="22" y="51"/>
                      <a:pt x="22" y="51"/>
                      <a:pt x="22" y="51"/>
                    </a:cubicBezTo>
                    <a:cubicBezTo>
                      <a:pt x="27" y="51"/>
                      <a:pt x="31" y="48"/>
                      <a:pt x="31" y="43"/>
                    </a:cubicBezTo>
                    <a:cubicBezTo>
                      <a:pt x="31" y="9"/>
                      <a:pt x="31" y="9"/>
                      <a:pt x="31" y="9"/>
                    </a:cubicBezTo>
                    <a:cubicBezTo>
                      <a:pt x="31" y="4"/>
                      <a:pt x="27" y="0"/>
                      <a:pt x="2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38"/>
              <p:cNvSpPr>
                <a:spLocks/>
              </p:cNvSpPr>
              <p:nvPr/>
            </p:nvSpPr>
            <p:spPr bwMode="gray">
              <a:xfrm>
                <a:off x="8911409" y="5550630"/>
                <a:ext cx="69737" cy="81863"/>
              </a:xfrm>
              <a:custGeom>
                <a:avLst/>
                <a:gdLst>
                  <a:gd name="T0" fmla="*/ 11 w 26"/>
                  <a:gd name="T1" fmla="*/ 31 h 31"/>
                  <a:gd name="T2" fmla="*/ 26 w 26"/>
                  <a:gd name="T3" fmla="*/ 16 h 31"/>
                  <a:gd name="T4" fmla="*/ 11 w 26"/>
                  <a:gd name="T5" fmla="*/ 0 h 31"/>
                  <a:gd name="T6" fmla="*/ 0 w 26"/>
                  <a:gd name="T7" fmla="*/ 0 h 31"/>
                  <a:gd name="T8" fmla="*/ 0 w 26"/>
                  <a:gd name="T9" fmla="*/ 31 h 31"/>
                  <a:gd name="T10" fmla="*/ 11 w 26"/>
                  <a:gd name="T11" fmla="*/ 31 h 31"/>
                </a:gdLst>
                <a:ahLst/>
                <a:cxnLst>
                  <a:cxn ang="0">
                    <a:pos x="T0" y="T1"/>
                  </a:cxn>
                  <a:cxn ang="0">
                    <a:pos x="T2" y="T3"/>
                  </a:cxn>
                  <a:cxn ang="0">
                    <a:pos x="T4" y="T5"/>
                  </a:cxn>
                  <a:cxn ang="0">
                    <a:pos x="T6" y="T7"/>
                  </a:cxn>
                  <a:cxn ang="0">
                    <a:pos x="T8" y="T9"/>
                  </a:cxn>
                  <a:cxn ang="0">
                    <a:pos x="T10" y="T11"/>
                  </a:cxn>
                </a:cxnLst>
                <a:rect l="0" t="0" r="r" b="b"/>
                <a:pathLst>
                  <a:path w="26" h="31">
                    <a:moveTo>
                      <a:pt x="11" y="31"/>
                    </a:moveTo>
                    <a:cubicBezTo>
                      <a:pt x="19" y="31"/>
                      <a:pt x="26" y="24"/>
                      <a:pt x="26" y="16"/>
                    </a:cubicBezTo>
                    <a:cubicBezTo>
                      <a:pt x="26" y="7"/>
                      <a:pt x="19" y="0"/>
                      <a:pt x="11" y="0"/>
                    </a:cubicBezTo>
                    <a:cubicBezTo>
                      <a:pt x="0" y="0"/>
                      <a:pt x="0" y="0"/>
                      <a:pt x="0" y="0"/>
                    </a:cubicBezTo>
                    <a:cubicBezTo>
                      <a:pt x="0" y="31"/>
                      <a:pt x="0" y="31"/>
                      <a:pt x="0" y="31"/>
                    </a:cubicBezTo>
                    <a:lnTo>
                      <a:pt x="11" y="31"/>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39"/>
              <p:cNvSpPr>
                <a:spLocks/>
              </p:cNvSpPr>
              <p:nvPr/>
            </p:nvSpPr>
            <p:spPr bwMode="gray">
              <a:xfrm>
                <a:off x="8502087" y="5489990"/>
                <a:ext cx="412352" cy="203143"/>
              </a:xfrm>
              <a:custGeom>
                <a:avLst/>
                <a:gdLst>
                  <a:gd name="T0" fmla="*/ 154 w 154"/>
                  <a:gd name="T1" fmla="*/ 23 h 77"/>
                  <a:gd name="T2" fmla="*/ 121 w 154"/>
                  <a:gd name="T3" fmla="*/ 4 h 77"/>
                  <a:gd name="T4" fmla="*/ 105 w 154"/>
                  <a:gd name="T5" fmla="*/ 0 h 77"/>
                  <a:gd name="T6" fmla="*/ 8 w 154"/>
                  <a:gd name="T7" fmla="*/ 0 h 77"/>
                  <a:gd name="T8" fmla="*/ 0 w 154"/>
                  <a:gd name="T9" fmla="*/ 9 h 77"/>
                  <a:gd name="T10" fmla="*/ 0 w 154"/>
                  <a:gd name="T11" fmla="*/ 68 h 77"/>
                  <a:gd name="T12" fmla="*/ 8 w 154"/>
                  <a:gd name="T13" fmla="*/ 77 h 77"/>
                  <a:gd name="T14" fmla="*/ 105 w 154"/>
                  <a:gd name="T15" fmla="*/ 77 h 77"/>
                  <a:gd name="T16" fmla="*/ 121 w 154"/>
                  <a:gd name="T17" fmla="*/ 73 h 77"/>
                  <a:gd name="T18" fmla="*/ 154 w 154"/>
                  <a:gd name="T19" fmla="*/ 54 h 77"/>
                  <a:gd name="T20" fmla="*/ 154 w 154"/>
                  <a:gd name="T2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77">
                    <a:moveTo>
                      <a:pt x="154" y="23"/>
                    </a:moveTo>
                    <a:cubicBezTo>
                      <a:pt x="121" y="4"/>
                      <a:pt x="121" y="4"/>
                      <a:pt x="121" y="4"/>
                    </a:cubicBezTo>
                    <a:cubicBezTo>
                      <a:pt x="117" y="2"/>
                      <a:pt x="110" y="0"/>
                      <a:pt x="105" y="0"/>
                    </a:cubicBezTo>
                    <a:cubicBezTo>
                      <a:pt x="8" y="0"/>
                      <a:pt x="8" y="0"/>
                      <a:pt x="8" y="0"/>
                    </a:cubicBezTo>
                    <a:cubicBezTo>
                      <a:pt x="4" y="0"/>
                      <a:pt x="0" y="4"/>
                      <a:pt x="0" y="9"/>
                    </a:cubicBezTo>
                    <a:cubicBezTo>
                      <a:pt x="0" y="68"/>
                      <a:pt x="0" y="68"/>
                      <a:pt x="0" y="68"/>
                    </a:cubicBezTo>
                    <a:cubicBezTo>
                      <a:pt x="0" y="73"/>
                      <a:pt x="4" y="77"/>
                      <a:pt x="8" y="77"/>
                    </a:cubicBezTo>
                    <a:cubicBezTo>
                      <a:pt x="105" y="77"/>
                      <a:pt x="105" y="77"/>
                      <a:pt x="105" y="77"/>
                    </a:cubicBezTo>
                    <a:cubicBezTo>
                      <a:pt x="110" y="77"/>
                      <a:pt x="117" y="75"/>
                      <a:pt x="121" y="73"/>
                    </a:cubicBezTo>
                    <a:cubicBezTo>
                      <a:pt x="154" y="54"/>
                      <a:pt x="154" y="54"/>
                      <a:pt x="154" y="54"/>
                    </a:cubicBezTo>
                    <a:lnTo>
                      <a:pt x="154" y="23"/>
                    </a:lnTo>
                    <a:close/>
                  </a:path>
                </a:pathLst>
              </a:custGeom>
              <a:solidFill>
                <a:srgbClr val="FF8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40"/>
              <p:cNvSpPr>
                <a:spLocks/>
              </p:cNvSpPr>
              <p:nvPr/>
            </p:nvSpPr>
            <p:spPr bwMode="gray">
              <a:xfrm>
                <a:off x="8502087" y="5493023"/>
                <a:ext cx="412352" cy="200112"/>
              </a:xfrm>
              <a:custGeom>
                <a:avLst/>
                <a:gdLst>
                  <a:gd name="T0" fmla="*/ 5 w 154"/>
                  <a:gd name="T1" fmla="*/ 0 h 76"/>
                  <a:gd name="T2" fmla="*/ 5 w 154"/>
                  <a:gd name="T3" fmla="*/ 59 h 76"/>
                  <a:gd name="T4" fmla="*/ 13 w 154"/>
                  <a:gd name="T5" fmla="*/ 67 h 76"/>
                  <a:gd name="T6" fmla="*/ 110 w 154"/>
                  <a:gd name="T7" fmla="*/ 67 h 76"/>
                  <a:gd name="T8" fmla="*/ 126 w 154"/>
                  <a:gd name="T9" fmla="*/ 64 h 76"/>
                  <a:gd name="T10" fmla="*/ 154 w 154"/>
                  <a:gd name="T11" fmla="*/ 47 h 76"/>
                  <a:gd name="T12" fmla="*/ 154 w 154"/>
                  <a:gd name="T13" fmla="*/ 53 h 76"/>
                  <a:gd name="T14" fmla="*/ 121 w 154"/>
                  <a:gd name="T15" fmla="*/ 72 h 76"/>
                  <a:gd name="T16" fmla="*/ 105 w 154"/>
                  <a:gd name="T17" fmla="*/ 76 h 76"/>
                  <a:gd name="T18" fmla="*/ 8 w 154"/>
                  <a:gd name="T19" fmla="*/ 76 h 76"/>
                  <a:gd name="T20" fmla="*/ 0 w 154"/>
                  <a:gd name="T21" fmla="*/ 67 h 76"/>
                  <a:gd name="T22" fmla="*/ 0 w 154"/>
                  <a:gd name="T23" fmla="*/ 8 h 76"/>
                  <a:gd name="T24" fmla="*/ 5 w 154"/>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76">
                    <a:moveTo>
                      <a:pt x="5" y="0"/>
                    </a:moveTo>
                    <a:cubicBezTo>
                      <a:pt x="5" y="59"/>
                      <a:pt x="5" y="59"/>
                      <a:pt x="5" y="59"/>
                    </a:cubicBezTo>
                    <a:cubicBezTo>
                      <a:pt x="5" y="64"/>
                      <a:pt x="9" y="67"/>
                      <a:pt x="13" y="67"/>
                    </a:cubicBezTo>
                    <a:cubicBezTo>
                      <a:pt x="110" y="67"/>
                      <a:pt x="110" y="67"/>
                      <a:pt x="110" y="67"/>
                    </a:cubicBezTo>
                    <a:cubicBezTo>
                      <a:pt x="115" y="67"/>
                      <a:pt x="122" y="66"/>
                      <a:pt x="126" y="64"/>
                    </a:cubicBezTo>
                    <a:cubicBezTo>
                      <a:pt x="154" y="47"/>
                      <a:pt x="154" y="47"/>
                      <a:pt x="154" y="47"/>
                    </a:cubicBezTo>
                    <a:cubicBezTo>
                      <a:pt x="154" y="53"/>
                      <a:pt x="154" y="53"/>
                      <a:pt x="154" y="53"/>
                    </a:cubicBezTo>
                    <a:cubicBezTo>
                      <a:pt x="121" y="72"/>
                      <a:pt x="121" y="72"/>
                      <a:pt x="121" y="72"/>
                    </a:cubicBezTo>
                    <a:cubicBezTo>
                      <a:pt x="117" y="74"/>
                      <a:pt x="110" y="76"/>
                      <a:pt x="105" y="76"/>
                    </a:cubicBezTo>
                    <a:cubicBezTo>
                      <a:pt x="8" y="76"/>
                      <a:pt x="8" y="76"/>
                      <a:pt x="8" y="76"/>
                    </a:cubicBezTo>
                    <a:cubicBezTo>
                      <a:pt x="4" y="76"/>
                      <a:pt x="0" y="72"/>
                      <a:pt x="0" y="67"/>
                    </a:cubicBezTo>
                    <a:cubicBezTo>
                      <a:pt x="0" y="8"/>
                      <a:pt x="0" y="8"/>
                      <a:pt x="0" y="8"/>
                    </a:cubicBezTo>
                    <a:cubicBezTo>
                      <a:pt x="0" y="5"/>
                      <a:pt x="2" y="2"/>
                      <a:pt x="5" y="0"/>
                    </a:cubicBezTo>
                    <a:close/>
                  </a:path>
                </a:pathLst>
              </a:custGeom>
              <a:solidFill>
                <a:srgbClr val="DB7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341"/>
              <p:cNvSpPr>
                <a:spLocks noChangeArrowheads="1"/>
              </p:cNvSpPr>
              <p:nvPr/>
            </p:nvSpPr>
            <p:spPr bwMode="gray">
              <a:xfrm>
                <a:off x="8468736" y="5626431"/>
                <a:ext cx="33353" cy="33351"/>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42"/>
              <p:cNvSpPr>
                <a:spLocks/>
              </p:cNvSpPr>
              <p:nvPr/>
            </p:nvSpPr>
            <p:spPr bwMode="gray">
              <a:xfrm>
                <a:off x="8911409" y="5587014"/>
                <a:ext cx="69737" cy="45479"/>
              </a:xfrm>
              <a:custGeom>
                <a:avLst/>
                <a:gdLst>
                  <a:gd name="T0" fmla="*/ 26 w 26"/>
                  <a:gd name="T1" fmla="*/ 0 h 18"/>
                  <a:gd name="T2" fmla="*/ 26 w 26"/>
                  <a:gd name="T3" fmla="*/ 3 h 18"/>
                  <a:gd name="T4" fmla="*/ 11 w 26"/>
                  <a:gd name="T5" fmla="*/ 18 h 18"/>
                  <a:gd name="T6" fmla="*/ 0 w 26"/>
                  <a:gd name="T7" fmla="*/ 18 h 18"/>
                  <a:gd name="T8" fmla="*/ 0 w 26"/>
                  <a:gd name="T9" fmla="*/ 13 h 18"/>
                  <a:gd name="T10" fmla="*/ 11 w 26"/>
                  <a:gd name="T11" fmla="*/ 13 h 18"/>
                  <a:gd name="T12" fmla="*/ 26 w 2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6" h="18">
                    <a:moveTo>
                      <a:pt x="26" y="0"/>
                    </a:moveTo>
                    <a:cubicBezTo>
                      <a:pt x="26" y="1"/>
                      <a:pt x="26" y="2"/>
                      <a:pt x="26" y="3"/>
                    </a:cubicBezTo>
                    <a:cubicBezTo>
                      <a:pt x="26" y="11"/>
                      <a:pt x="19" y="18"/>
                      <a:pt x="11" y="18"/>
                    </a:cubicBezTo>
                    <a:cubicBezTo>
                      <a:pt x="0" y="18"/>
                      <a:pt x="0" y="18"/>
                      <a:pt x="0" y="18"/>
                    </a:cubicBezTo>
                    <a:cubicBezTo>
                      <a:pt x="0" y="13"/>
                      <a:pt x="0" y="13"/>
                      <a:pt x="0" y="13"/>
                    </a:cubicBezTo>
                    <a:cubicBezTo>
                      <a:pt x="11" y="13"/>
                      <a:pt x="11" y="13"/>
                      <a:pt x="11" y="13"/>
                    </a:cubicBezTo>
                    <a:cubicBezTo>
                      <a:pt x="19" y="13"/>
                      <a:pt x="25" y="7"/>
                      <a:pt x="26" y="0"/>
                    </a:cubicBezTo>
                    <a:close/>
                  </a:path>
                </a:pathLst>
              </a:custGeom>
              <a:solidFill>
                <a:srgbClr val="DB7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43"/>
              <p:cNvSpPr>
                <a:spLocks/>
              </p:cNvSpPr>
              <p:nvPr/>
            </p:nvSpPr>
            <p:spPr bwMode="gray">
              <a:xfrm>
                <a:off x="7022470" y="6469328"/>
                <a:ext cx="66704" cy="148567"/>
              </a:xfrm>
              <a:custGeom>
                <a:avLst/>
                <a:gdLst>
                  <a:gd name="T0" fmla="*/ 22 w 22"/>
                  <a:gd name="T1" fmla="*/ 0 h 49"/>
                  <a:gd name="T2" fmla="*/ 19 w 22"/>
                  <a:gd name="T3" fmla="*/ 0 h 49"/>
                  <a:gd name="T4" fmla="*/ 0 w 22"/>
                  <a:gd name="T5" fmla="*/ 34 h 49"/>
                  <a:gd name="T6" fmla="*/ 0 w 22"/>
                  <a:gd name="T7" fmla="*/ 49 h 49"/>
                  <a:gd name="T8" fmla="*/ 22 w 22"/>
                  <a:gd name="T9" fmla="*/ 49 h 49"/>
                  <a:gd name="T10" fmla="*/ 22 w 22"/>
                  <a:gd name="T11" fmla="*/ 0 h 49"/>
                </a:gdLst>
                <a:ahLst/>
                <a:cxnLst>
                  <a:cxn ang="0">
                    <a:pos x="T0" y="T1"/>
                  </a:cxn>
                  <a:cxn ang="0">
                    <a:pos x="T2" y="T3"/>
                  </a:cxn>
                  <a:cxn ang="0">
                    <a:pos x="T4" y="T5"/>
                  </a:cxn>
                  <a:cxn ang="0">
                    <a:pos x="T6" y="T7"/>
                  </a:cxn>
                  <a:cxn ang="0">
                    <a:pos x="T8" y="T9"/>
                  </a:cxn>
                  <a:cxn ang="0">
                    <a:pos x="T10" y="T11"/>
                  </a:cxn>
                </a:cxnLst>
                <a:rect l="0" t="0" r="r" b="b"/>
                <a:pathLst>
                  <a:path w="22" h="49">
                    <a:moveTo>
                      <a:pt x="22" y="0"/>
                    </a:moveTo>
                    <a:lnTo>
                      <a:pt x="19" y="0"/>
                    </a:lnTo>
                    <a:lnTo>
                      <a:pt x="0" y="34"/>
                    </a:lnTo>
                    <a:lnTo>
                      <a:pt x="0" y="49"/>
                    </a:lnTo>
                    <a:lnTo>
                      <a:pt x="22" y="49"/>
                    </a:lnTo>
                    <a:lnTo>
                      <a:pt x="22" y="0"/>
                    </a:lnTo>
                    <a:close/>
                  </a:path>
                </a:pathLst>
              </a:custGeom>
              <a:solidFill>
                <a:srgbClr val="398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44"/>
              <p:cNvSpPr>
                <a:spLocks/>
              </p:cNvSpPr>
              <p:nvPr/>
            </p:nvSpPr>
            <p:spPr bwMode="gray">
              <a:xfrm>
                <a:off x="7022470" y="6469328"/>
                <a:ext cx="66704" cy="148567"/>
              </a:xfrm>
              <a:custGeom>
                <a:avLst/>
                <a:gdLst>
                  <a:gd name="T0" fmla="*/ 22 w 22"/>
                  <a:gd name="T1" fmla="*/ 0 h 49"/>
                  <a:gd name="T2" fmla="*/ 19 w 22"/>
                  <a:gd name="T3" fmla="*/ 0 h 49"/>
                  <a:gd name="T4" fmla="*/ 0 w 22"/>
                  <a:gd name="T5" fmla="*/ 34 h 49"/>
                  <a:gd name="T6" fmla="*/ 0 w 22"/>
                  <a:gd name="T7" fmla="*/ 49 h 49"/>
                  <a:gd name="T8" fmla="*/ 22 w 22"/>
                  <a:gd name="T9" fmla="*/ 49 h 49"/>
                  <a:gd name="T10" fmla="*/ 22 w 22"/>
                  <a:gd name="T11" fmla="*/ 0 h 49"/>
                </a:gdLst>
                <a:ahLst/>
                <a:cxnLst>
                  <a:cxn ang="0">
                    <a:pos x="T0" y="T1"/>
                  </a:cxn>
                  <a:cxn ang="0">
                    <a:pos x="T2" y="T3"/>
                  </a:cxn>
                  <a:cxn ang="0">
                    <a:pos x="T4" y="T5"/>
                  </a:cxn>
                  <a:cxn ang="0">
                    <a:pos x="T6" y="T7"/>
                  </a:cxn>
                  <a:cxn ang="0">
                    <a:pos x="T8" y="T9"/>
                  </a:cxn>
                  <a:cxn ang="0">
                    <a:pos x="T10" y="T11"/>
                  </a:cxn>
                </a:cxnLst>
                <a:rect l="0" t="0" r="r" b="b"/>
                <a:pathLst>
                  <a:path w="22" h="49">
                    <a:moveTo>
                      <a:pt x="22" y="0"/>
                    </a:moveTo>
                    <a:lnTo>
                      <a:pt x="19" y="0"/>
                    </a:lnTo>
                    <a:lnTo>
                      <a:pt x="0" y="34"/>
                    </a:lnTo>
                    <a:lnTo>
                      <a:pt x="0" y="49"/>
                    </a:lnTo>
                    <a:lnTo>
                      <a:pt x="22" y="49"/>
                    </a:lnTo>
                    <a:lnTo>
                      <a:pt x="2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345"/>
              <p:cNvSpPr>
                <a:spLocks/>
              </p:cNvSpPr>
              <p:nvPr/>
            </p:nvSpPr>
            <p:spPr bwMode="gray">
              <a:xfrm>
                <a:off x="6588895" y="6572416"/>
                <a:ext cx="433577" cy="45479"/>
              </a:xfrm>
              <a:custGeom>
                <a:avLst/>
                <a:gdLst>
                  <a:gd name="T0" fmla="*/ 143 w 143"/>
                  <a:gd name="T1" fmla="*/ 0 h 15"/>
                  <a:gd name="T2" fmla="*/ 143 w 143"/>
                  <a:gd name="T3" fmla="*/ 0 h 15"/>
                  <a:gd name="T4" fmla="*/ 126 w 143"/>
                  <a:gd name="T5" fmla="*/ 0 h 15"/>
                  <a:gd name="T6" fmla="*/ 101 w 143"/>
                  <a:gd name="T7" fmla="*/ 0 h 15"/>
                  <a:gd name="T8" fmla="*/ 84 w 143"/>
                  <a:gd name="T9" fmla="*/ 0 h 15"/>
                  <a:gd name="T10" fmla="*/ 59 w 143"/>
                  <a:gd name="T11" fmla="*/ 0 h 15"/>
                  <a:gd name="T12" fmla="*/ 43 w 143"/>
                  <a:gd name="T13" fmla="*/ 0 h 15"/>
                  <a:gd name="T14" fmla="*/ 18 w 143"/>
                  <a:gd name="T15" fmla="*/ 0 h 15"/>
                  <a:gd name="T16" fmla="*/ 0 w 143"/>
                  <a:gd name="T17" fmla="*/ 0 h 15"/>
                  <a:gd name="T18" fmla="*/ 18 w 143"/>
                  <a:gd name="T19" fmla="*/ 0 h 15"/>
                  <a:gd name="T20" fmla="*/ 18 w 143"/>
                  <a:gd name="T21" fmla="*/ 15 h 15"/>
                  <a:gd name="T22" fmla="*/ 43 w 143"/>
                  <a:gd name="T23" fmla="*/ 15 h 15"/>
                  <a:gd name="T24" fmla="*/ 43 w 143"/>
                  <a:gd name="T25" fmla="*/ 0 h 15"/>
                  <a:gd name="T26" fmla="*/ 59 w 143"/>
                  <a:gd name="T27" fmla="*/ 0 h 15"/>
                  <a:gd name="T28" fmla="*/ 59 w 143"/>
                  <a:gd name="T29" fmla="*/ 15 h 15"/>
                  <a:gd name="T30" fmla="*/ 84 w 143"/>
                  <a:gd name="T31" fmla="*/ 15 h 15"/>
                  <a:gd name="T32" fmla="*/ 84 w 143"/>
                  <a:gd name="T33" fmla="*/ 0 h 15"/>
                  <a:gd name="T34" fmla="*/ 101 w 143"/>
                  <a:gd name="T35" fmla="*/ 0 h 15"/>
                  <a:gd name="T36" fmla="*/ 101 w 143"/>
                  <a:gd name="T37" fmla="*/ 15 h 15"/>
                  <a:gd name="T38" fmla="*/ 126 w 143"/>
                  <a:gd name="T39" fmla="*/ 15 h 15"/>
                  <a:gd name="T40" fmla="*/ 126 w 143"/>
                  <a:gd name="T41" fmla="*/ 0 h 15"/>
                  <a:gd name="T42" fmla="*/ 143 w 143"/>
                  <a:gd name="T43" fmla="*/ 0 h 15"/>
                  <a:gd name="T44" fmla="*/ 143 w 143"/>
                  <a:gd name="T45" fmla="*/ 15 h 15"/>
                  <a:gd name="T46" fmla="*/ 143 w 143"/>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5">
                    <a:moveTo>
                      <a:pt x="143" y="0"/>
                    </a:moveTo>
                    <a:lnTo>
                      <a:pt x="143" y="0"/>
                    </a:lnTo>
                    <a:lnTo>
                      <a:pt x="126" y="0"/>
                    </a:lnTo>
                    <a:lnTo>
                      <a:pt x="101" y="0"/>
                    </a:lnTo>
                    <a:lnTo>
                      <a:pt x="84" y="0"/>
                    </a:lnTo>
                    <a:lnTo>
                      <a:pt x="59" y="0"/>
                    </a:lnTo>
                    <a:lnTo>
                      <a:pt x="43" y="0"/>
                    </a:lnTo>
                    <a:lnTo>
                      <a:pt x="18" y="0"/>
                    </a:lnTo>
                    <a:lnTo>
                      <a:pt x="0" y="0"/>
                    </a:lnTo>
                    <a:lnTo>
                      <a:pt x="18" y="0"/>
                    </a:lnTo>
                    <a:lnTo>
                      <a:pt x="18" y="15"/>
                    </a:lnTo>
                    <a:lnTo>
                      <a:pt x="43" y="15"/>
                    </a:lnTo>
                    <a:lnTo>
                      <a:pt x="43" y="0"/>
                    </a:lnTo>
                    <a:lnTo>
                      <a:pt x="59" y="0"/>
                    </a:lnTo>
                    <a:lnTo>
                      <a:pt x="59" y="15"/>
                    </a:lnTo>
                    <a:lnTo>
                      <a:pt x="84" y="15"/>
                    </a:lnTo>
                    <a:lnTo>
                      <a:pt x="84" y="0"/>
                    </a:lnTo>
                    <a:lnTo>
                      <a:pt x="101" y="0"/>
                    </a:lnTo>
                    <a:lnTo>
                      <a:pt x="101" y="15"/>
                    </a:lnTo>
                    <a:lnTo>
                      <a:pt x="126" y="15"/>
                    </a:lnTo>
                    <a:lnTo>
                      <a:pt x="126" y="0"/>
                    </a:lnTo>
                    <a:lnTo>
                      <a:pt x="143" y="0"/>
                    </a:lnTo>
                    <a:lnTo>
                      <a:pt x="143" y="15"/>
                    </a:lnTo>
                    <a:lnTo>
                      <a:pt x="143" y="0"/>
                    </a:lnTo>
                    <a:close/>
                  </a:path>
                </a:pathLst>
              </a:custGeom>
              <a:solidFill>
                <a:srgbClr val="398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46"/>
              <p:cNvSpPr>
                <a:spLocks/>
              </p:cNvSpPr>
              <p:nvPr/>
            </p:nvSpPr>
            <p:spPr bwMode="gray">
              <a:xfrm>
                <a:off x="6588895" y="6572416"/>
                <a:ext cx="433577" cy="45479"/>
              </a:xfrm>
              <a:custGeom>
                <a:avLst/>
                <a:gdLst>
                  <a:gd name="T0" fmla="*/ 143 w 143"/>
                  <a:gd name="T1" fmla="*/ 0 h 15"/>
                  <a:gd name="T2" fmla="*/ 143 w 143"/>
                  <a:gd name="T3" fmla="*/ 0 h 15"/>
                  <a:gd name="T4" fmla="*/ 126 w 143"/>
                  <a:gd name="T5" fmla="*/ 0 h 15"/>
                  <a:gd name="T6" fmla="*/ 101 w 143"/>
                  <a:gd name="T7" fmla="*/ 0 h 15"/>
                  <a:gd name="T8" fmla="*/ 84 w 143"/>
                  <a:gd name="T9" fmla="*/ 0 h 15"/>
                  <a:gd name="T10" fmla="*/ 59 w 143"/>
                  <a:gd name="T11" fmla="*/ 0 h 15"/>
                  <a:gd name="T12" fmla="*/ 43 w 143"/>
                  <a:gd name="T13" fmla="*/ 0 h 15"/>
                  <a:gd name="T14" fmla="*/ 18 w 143"/>
                  <a:gd name="T15" fmla="*/ 0 h 15"/>
                  <a:gd name="T16" fmla="*/ 0 w 143"/>
                  <a:gd name="T17" fmla="*/ 0 h 15"/>
                  <a:gd name="T18" fmla="*/ 18 w 143"/>
                  <a:gd name="T19" fmla="*/ 0 h 15"/>
                  <a:gd name="T20" fmla="*/ 18 w 143"/>
                  <a:gd name="T21" fmla="*/ 15 h 15"/>
                  <a:gd name="T22" fmla="*/ 43 w 143"/>
                  <a:gd name="T23" fmla="*/ 15 h 15"/>
                  <a:gd name="T24" fmla="*/ 43 w 143"/>
                  <a:gd name="T25" fmla="*/ 0 h 15"/>
                  <a:gd name="T26" fmla="*/ 59 w 143"/>
                  <a:gd name="T27" fmla="*/ 0 h 15"/>
                  <a:gd name="T28" fmla="*/ 59 w 143"/>
                  <a:gd name="T29" fmla="*/ 15 h 15"/>
                  <a:gd name="T30" fmla="*/ 84 w 143"/>
                  <a:gd name="T31" fmla="*/ 15 h 15"/>
                  <a:gd name="T32" fmla="*/ 84 w 143"/>
                  <a:gd name="T33" fmla="*/ 0 h 15"/>
                  <a:gd name="T34" fmla="*/ 101 w 143"/>
                  <a:gd name="T35" fmla="*/ 0 h 15"/>
                  <a:gd name="T36" fmla="*/ 101 w 143"/>
                  <a:gd name="T37" fmla="*/ 15 h 15"/>
                  <a:gd name="T38" fmla="*/ 126 w 143"/>
                  <a:gd name="T39" fmla="*/ 15 h 15"/>
                  <a:gd name="T40" fmla="*/ 126 w 143"/>
                  <a:gd name="T41" fmla="*/ 0 h 15"/>
                  <a:gd name="T42" fmla="*/ 143 w 143"/>
                  <a:gd name="T43" fmla="*/ 0 h 15"/>
                  <a:gd name="T44" fmla="*/ 143 w 143"/>
                  <a:gd name="T45" fmla="*/ 15 h 15"/>
                  <a:gd name="T46" fmla="*/ 143 w 143"/>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5">
                    <a:moveTo>
                      <a:pt x="143" y="0"/>
                    </a:moveTo>
                    <a:lnTo>
                      <a:pt x="143" y="0"/>
                    </a:lnTo>
                    <a:lnTo>
                      <a:pt x="126" y="0"/>
                    </a:lnTo>
                    <a:lnTo>
                      <a:pt x="101" y="0"/>
                    </a:lnTo>
                    <a:lnTo>
                      <a:pt x="84" y="0"/>
                    </a:lnTo>
                    <a:lnTo>
                      <a:pt x="59" y="0"/>
                    </a:lnTo>
                    <a:lnTo>
                      <a:pt x="43" y="0"/>
                    </a:lnTo>
                    <a:lnTo>
                      <a:pt x="18" y="0"/>
                    </a:lnTo>
                    <a:lnTo>
                      <a:pt x="0" y="0"/>
                    </a:lnTo>
                    <a:lnTo>
                      <a:pt x="18" y="0"/>
                    </a:lnTo>
                    <a:lnTo>
                      <a:pt x="18" y="15"/>
                    </a:lnTo>
                    <a:lnTo>
                      <a:pt x="43" y="15"/>
                    </a:lnTo>
                    <a:lnTo>
                      <a:pt x="43" y="0"/>
                    </a:lnTo>
                    <a:lnTo>
                      <a:pt x="59" y="0"/>
                    </a:lnTo>
                    <a:lnTo>
                      <a:pt x="59" y="15"/>
                    </a:lnTo>
                    <a:lnTo>
                      <a:pt x="84" y="15"/>
                    </a:lnTo>
                    <a:lnTo>
                      <a:pt x="84" y="0"/>
                    </a:lnTo>
                    <a:lnTo>
                      <a:pt x="101" y="0"/>
                    </a:lnTo>
                    <a:lnTo>
                      <a:pt x="101" y="15"/>
                    </a:lnTo>
                    <a:lnTo>
                      <a:pt x="126" y="15"/>
                    </a:lnTo>
                    <a:lnTo>
                      <a:pt x="126" y="0"/>
                    </a:lnTo>
                    <a:lnTo>
                      <a:pt x="143" y="0"/>
                    </a:lnTo>
                    <a:lnTo>
                      <a:pt x="143" y="15"/>
                    </a:lnTo>
                    <a:lnTo>
                      <a:pt x="14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347"/>
              <p:cNvSpPr>
                <a:spLocks noChangeArrowheads="1"/>
              </p:cNvSpPr>
              <p:nvPr/>
            </p:nvSpPr>
            <p:spPr bwMode="gray">
              <a:xfrm>
                <a:off x="6970927" y="6572416"/>
                <a:ext cx="51545" cy="45479"/>
              </a:xfrm>
              <a:prstGeom prst="rect">
                <a:avLst/>
              </a:prstGeom>
              <a:solidFill>
                <a:srgbClr val="0016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348"/>
              <p:cNvSpPr>
                <a:spLocks noChangeArrowheads="1"/>
              </p:cNvSpPr>
              <p:nvPr/>
            </p:nvSpPr>
            <p:spPr bwMode="gray">
              <a:xfrm>
                <a:off x="6970927" y="6572416"/>
                <a:ext cx="51545" cy="4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349"/>
              <p:cNvSpPr>
                <a:spLocks noChangeArrowheads="1"/>
              </p:cNvSpPr>
              <p:nvPr/>
            </p:nvSpPr>
            <p:spPr bwMode="gray">
              <a:xfrm>
                <a:off x="6843583" y="6572416"/>
                <a:ext cx="51545" cy="45479"/>
              </a:xfrm>
              <a:prstGeom prst="rect">
                <a:avLst/>
              </a:prstGeom>
              <a:solidFill>
                <a:srgbClr val="0016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50"/>
              <p:cNvSpPr>
                <a:spLocks noChangeArrowheads="1"/>
              </p:cNvSpPr>
              <p:nvPr/>
            </p:nvSpPr>
            <p:spPr bwMode="gray">
              <a:xfrm>
                <a:off x="6843583" y="6572416"/>
                <a:ext cx="51545" cy="4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351"/>
              <p:cNvSpPr>
                <a:spLocks noChangeArrowheads="1"/>
              </p:cNvSpPr>
              <p:nvPr/>
            </p:nvSpPr>
            <p:spPr bwMode="gray">
              <a:xfrm>
                <a:off x="6719270" y="6572416"/>
                <a:ext cx="48512" cy="45479"/>
              </a:xfrm>
              <a:prstGeom prst="rect">
                <a:avLst/>
              </a:prstGeom>
              <a:solidFill>
                <a:srgbClr val="0016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52"/>
              <p:cNvSpPr>
                <a:spLocks noChangeArrowheads="1"/>
              </p:cNvSpPr>
              <p:nvPr/>
            </p:nvSpPr>
            <p:spPr bwMode="gray">
              <a:xfrm>
                <a:off x="6719270" y="6572416"/>
                <a:ext cx="48512" cy="4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53"/>
              <p:cNvSpPr>
                <a:spLocks noChangeArrowheads="1"/>
              </p:cNvSpPr>
              <p:nvPr/>
            </p:nvSpPr>
            <p:spPr bwMode="gray">
              <a:xfrm>
                <a:off x="6588895" y="6572416"/>
                <a:ext cx="54576" cy="45479"/>
              </a:xfrm>
              <a:prstGeom prst="rect">
                <a:avLst/>
              </a:prstGeom>
              <a:solidFill>
                <a:srgbClr val="0016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354"/>
              <p:cNvSpPr>
                <a:spLocks noChangeArrowheads="1"/>
              </p:cNvSpPr>
              <p:nvPr/>
            </p:nvSpPr>
            <p:spPr bwMode="gray">
              <a:xfrm>
                <a:off x="6588895" y="6572416"/>
                <a:ext cx="54576" cy="4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42" name="MS logo gray - EMF"/>
          <p:cNvPicPr>
            <a:picLocks noChangeAspect="1"/>
          </p:cNvPicPr>
          <p:nvPr userDrawn="1"/>
        </p:nvPicPr>
        <p:blipFill>
          <a:blip r:embed="rId2"/>
          <a:stretch>
            <a:fillRect/>
          </a:stretch>
        </p:blipFill>
        <p:spPr bwMode="black">
          <a:xfrm>
            <a:off x="463116" y="479425"/>
            <a:ext cx="1451843" cy="310896"/>
          </a:xfrm>
          <a:prstGeom prst="rect">
            <a:avLst/>
          </a:prstGeom>
        </p:spPr>
      </p:pic>
    </p:spTree>
    <p:extLst>
      <p:ext uri="{BB962C8B-B14F-4D97-AF65-F5344CB8AC3E}">
        <p14:creationId xmlns:p14="http://schemas.microsoft.com/office/powerpoint/2010/main" val="1368165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3" name="Rectangle 2"/>
          <p:cNvSpPr/>
          <p:nvPr userDrawn="1"/>
        </p:nvSpPr>
        <p:spPr bwMode="auto">
          <a:xfrm>
            <a:off x="9098557" y="0"/>
            <a:ext cx="3337918" cy="6994524"/>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userDrawn="1"/>
        </p:nvGrpSpPr>
        <p:grpSpPr>
          <a:xfrm>
            <a:off x="9890645" y="832966"/>
            <a:ext cx="2110350" cy="5696045"/>
            <a:chOff x="7884037" y="649239"/>
            <a:chExt cx="2110350" cy="5696045"/>
          </a:xfrm>
        </p:grpSpPr>
        <p:sp>
          <p:nvSpPr>
            <p:cNvPr id="6" name="Freeform 30"/>
            <p:cNvSpPr>
              <a:spLocks/>
            </p:cNvSpPr>
            <p:nvPr/>
          </p:nvSpPr>
          <p:spPr bwMode="gray">
            <a:xfrm>
              <a:off x="8213481" y="649239"/>
              <a:ext cx="945360" cy="1184089"/>
            </a:xfrm>
            <a:custGeom>
              <a:avLst/>
              <a:gdLst>
                <a:gd name="T0" fmla="*/ 106 w 106"/>
                <a:gd name="T1" fmla="*/ 53 h 134"/>
                <a:gd name="T2" fmla="*/ 53 w 106"/>
                <a:gd name="T3" fmla="*/ 0 h 134"/>
                <a:gd name="T4" fmla="*/ 0 w 106"/>
                <a:gd name="T5" fmla="*/ 53 h 134"/>
                <a:gd name="T6" fmla="*/ 16 w 106"/>
                <a:gd name="T7" fmla="*/ 90 h 134"/>
                <a:gd name="T8" fmla="*/ 16 w 106"/>
                <a:gd name="T9" fmla="*/ 90 h 134"/>
                <a:gd name="T10" fmla="*/ 32 w 106"/>
                <a:gd name="T11" fmla="*/ 124 h 134"/>
                <a:gd name="T12" fmla="*/ 52 w 106"/>
                <a:gd name="T13" fmla="*/ 133 h 134"/>
                <a:gd name="T14" fmla="*/ 52 w 106"/>
                <a:gd name="T15" fmla="*/ 134 h 134"/>
                <a:gd name="T16" fmla="*/ 53 w 106"/>
                <a:gd name="T17" fmla="*/ 133 h 134"/>
                <a:gd name="T18" fmla="*/ 54 w 106"/>
                <a:gd name="T19" fmla="*/ 134 h 134"/>
                <a:gd name="T20" fmla="*/ 54 w 106"/>
                <a:gd name="T21" fmla="*/ 133 h 134"/>
                <a:gd name="T22" fmla="*/ 73 w 106"/>
                <a:gd name="T23" fmla="*/ 124 h 134"/>
                <a:gd name="T24" fmla="*/ 89 w 106"/>
                <a:gd name="T25" fmla="*/ 91 h 134"/>
                <a:gd name="T26" fmla="*/ 106 w 106"/>
                <a:gd name="T27" fmla="*/ 5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34">
                  <a:moveTo>
                    <a:pt x="106" y="53"/>
                  </a:moveTo>
                  <a:cubicBezTo>
                    <a:pt x="106" y="24"/>
                    <a:pt x="82" y="0"/>
                    <a:pt x="53" y="0"/>
                  </a:cubicBezTo>
                  <a:cubicBezTo>
                    <a:pt x="24" y="0"/>
                    <a:pt x="0" y="24"/>
                    <a:pt x="0" y="53"/>
                  </a:cubicBezTo>
                  <a:cubicBezTo>
                    <a:pt x="0" y="68"/>
                    <a:pt x="6" y="81"/>
                    <a:pt x="16" y="90"/>
                  </a:cubicBezTo>
                  <a:cubicBezTo>
                    <a:pt x="16" y="90"/>
                    <a:pt x="16" y="90"/>
                    <a:pt x="16" y="90"/>
                  </a:cubicBezTo>
                  <a:cubicBezTo>
                    <a:pt x="32" y="107"/>
                    <a:pt x="32" y="124"/>
                    <a:pt x="32" y="124"/>
                  </a:cubicBezTo>
                  <a:cubicBezTo>
                    <a:pt x="52" y="133"/>
                    <a:pt x="52" y="133"/>
                    <a:pt x="52" y="133"/>
                  </a:cubicBezTo>
                  <a:cubicBezTo>
                    <a:pt x="52" y="134"/>
                    <a:pt x="52" y="134"/>
                    <a:pt x="52" y="134"/>
                  </a:cubicBezTo>
                  <a:cubicBezTo>
                    <a:pt x="53" y="133"/>
                    <a:pt x="53" y="133"/>
                    <a:pt x="53" y="133"/>
                  </a:cubicBezTo>
                  <a:cubicBezTo>
                    <a:pt x="54" y="134"/>
                    <a:pt x="54" y="134"/>
                    <a:pt x="54" y="134"/>
                  </a:cubicBezTo>
                  <a:cubicBezTo>
                    <a:pt x="54" y="133"/>
                    <a:pt x="54" y="133"/>
                    <a:pt x="54" y="133"/>
                  </a:cubicBezTo>
                  <a:cubicBezTo>
                    <a:pt x="73" y="124"/>
                    <a:pt x="73" y="124"/>
                    <a:pt x="73" y="124"/>
                  </a:cubicBezTo>
                  <a:cubicBezTo>
                    <a:pt x="73" y="124"/>
                    <a:pt x="74" y="107"/>
                    <a:pt x="89" y="91"/>
                  </a:cubicBezTo>
                  <a:cubicBezTo>
                    <a:pt x="99" y="81"/>
                    <a:pt x="106" y="68"/>
                    <a:pt x="106"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31"/>
            <p:cNvSpPr>
              <a:spLocks noChangeArrowheads="1"/>
            </p:cNvSpPr>
            <p:nvPr/>
          </p:nvSpPr>
          <p:spPr bwMode="gray">
            <a:xfrm>
              <a:off x="8499955" y="1747386"/>
              <a:ext cx="362865" cy="210080"/>
            </a:xfrm>
            <a:prstGeom prst="rect">
              <a:avLst/>
            </a:prstGeom>
            <a:solidFill>
              <a:srgbClr val="9393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2"/>
            <p:cNvSpPr>
              <a:spLocks/>
            </p:cNvSpPr>
            <p:nvPr/>
          </p:nvSpPr>
          <p:spPr bwMode="gray">
            <a:xfrm>
              <a:off x="8571572" y="1957466"/>
              <a:ext cx="229178" cy="81168"/>
            </a:xfrm>
            <a:custGeom>
              <a:avLst/>
              <a:gdLst>
                <a:gd name="T0" fmla="*/ 5 w 48"/>
                <a:gd name="T1" fmla="*/ 17 h 17"/>
                <a:gd name="T2" fmla="*/ 41 w 48"/>
                <a:gd name="T3" fmla="*/ 17 h 17"/>
                <a:gd name="T4" fmla="*/ 48 w 48"/>
                <a:gd name="T5" fmla="*/ 0 h 17"/>
                <a:gd name="T6" fmla="*/ 0 w 48"/>
                <a:gd name="T7" fmla="*/ 0 h 17"/>
                <a:gd name="T8" fmla="*/ 5 w 48"/>
                <a:gd name="T9" fmla="*/ 17 h 17"/>
              </a:gdLst>
              <a:ahLst/>
              <a:cxnLst>
                <a:cxn ang="0">
                  <a:pos x="T0" y="T1"/>
                </a:cxn>
                <a:cxn ang="0">
                  <a:pos x="T2" y="T3"/>
                </a:cxn>
                <a:cxn ang="0">
                  <a:pos x="T4" y="T5"/>
                </a:cxn>
                <a:cxn ang="0">
                  <a:pos x="T6" y="T7"/>
                </a:cxn>
                <a:cxn ang="0">
                  <a:pos x="T8" y="T9"/>
                </a:cxn>
              </a:cxnLst>
              <a:rect l="0" t="0" r="r" b="b"/>
              <a:pathLst>
                <a:path w="48" h="17">
                  <a:moveTo>
                    <a:pt x="5" y="17"/>
                  </a:moveTo>
                  <a:lnTo>
                    <a:pt x="41" y="17"/>
                  </a:lnTo>
                  <a:lnTo>
                    <a:pt x="48" y="0"/>
                  </a:lnTo>
                  <a:lnTo>
                    <a:pt x="0" y="0"/>
                  </a:lnTo>
                  <a:lnTo>
                    <a:pt x="5" y="17"/>
                  </a:lnTo>
                  <a:close/>
                </a:path>
              </a:pathLst>
            </a:custGeom>
            <a:solidFill>
              <a:srgbClr val="505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33"/>
            <p:cNvSpPr>
              <a:spLocks noChangeShapeType="1"/>
            </p:cNvSpPr>
            <p:nvPr/>
          </p:nvSpPr>
          <p:spPr bwMode="gray">
            <a:xfrm>
              <a:off x="8499955" y="1890623"/>
              <a:ext cx="362865" cy="42974"/>
            </a:xfrm>
            <a:prstGeom prst="line">
              <a:avLst/>
            </a:prstGeom>
            <a:noFill/>
            <a:ln w="6350" cap="rnd">
              <a:solidFill>
                <a:srgbClr val="50505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34"/>
            <p:cNvSpPr>
              <a:spLocks noChangeShapeType="1"/>
            </p:cNvSpPr>
            <p:nvPr/>
          </p:nvSpPr>
          <p:spPr bwMode="gray">
            <a:xfrm>
              <a:off x="8499955" y="1833328"/>
              <a:ext cx="362865" cy="38197"/>
            </a:xfrm>
            <a:prstGeom prst="line">
              <a:avLst/>
            </a:prstGeom>
            <a:noFill/>
            <a:ln w="6350" cap="rnd">
              <a:solidFill>
                <a:srgbClr val="50505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35"/>
            <p:cNvSpPr>
              <a:spLocks noChangeShapeType="1"/>
            </p:cNvSpPr>
            <p:nvPr/>
          </p:nvSpPr>
          <p:spPr bwMode="gray">
            <a:xfrm>
              <a:off x="8499955" y="1780809"/>
              <a:ext cx="362865" cy="38197"/>
            </a:xfrm>
            <a:prstGeom prst="line">
              <a:avLst/>
            </a:prstGeom>
            <a:noFill/>
            <a:ln w="6350" cap="rnd">
              <a:solidFill>
                <a:srgbClr val="50505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36"/>
            <p:cNvSpPr>
              <a:spLocks noChangeShapeType="1"/>
            </p:cNvSpPr>
            <p:nvPr/>
          </p:nvSpPr>
          <p:spPr bwMode="gray">
            <a:xfrm>
              <a:off x="7884037" y="6345284"/>
              <a:ext cx="2110350" cy="0"/>
            </a:xfrm>
            <a:prstGeom prst="line">
              <a:avLst/>
            </a:prstGeom>
            <a:noFill/>
            <a:ln w="50800" cap="rnd">
              <a:solidFill>
                <a:srgbClr val="C48C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37"/>
            <p:cNvSpPr>
              <a:spLocks/>
            </p:cNvSpPr>
            <p:nvPr/>
          </p:nvSpPr>
          <p:spPr bwMode="gray">
            <a:xfrm>
              <a:off x="8667061" y="2048184"/>
              <a:ext cx="1102924" cy="892844"/>
            </a:xfrm>
            <a:custGeom>
              <a:avLst/>
              <a:gdLst>
                <a:gd name="T0" fmla="*/ 116 w 124"/>
                <a:gd name="T1" fmla="*/ 99 h 101"/>
                <a:gd name="T2" fmla="*/ 102 w 124"/>
                <a:gd name="T3" fmla="*/ 91 h 101"/>
                <a:gd name="T4" fmla="*/ 99 w 124"/>
                <a:gd name="T5" fmla="*/ 73 h 101"/>
                <a:gd name="T6" fmla="*/ 105 w 124"/>
                <a:gd name="T7" fmla="*/ 66 h 101"/>
                <a:gd name="T8" fmla="*/ 110 w 124"/>
                <a:gd name="T9" fmla="*/ 50 h 101"/>
                <a:gd name="T10" fmla="*/ 105 w 124"/>
                <a:gd name="T11" fmla="*/ 43 h 101"/>
                <a:gd name="T12" fmla="*/ 80 w 124"/>
                <a:gd name="T13" fmla="*/ 46 h 101"/>
                <a:gd name="T14" fmla="*/ 53 w 124"/>
                <a:gd name="T15" fmla="*/ 46 h 101"/>
                <a:gd name="T16" fmla="*/ 50 w 124"/>
                <a:gd name="T17" fmla="*/ 35 h 101"/>
                <a:gd name="T18" fmla="*/ 52 w 124"/>
                <a:gd name="T19" fmla="*/ 27 h 101"/>
                <a:gd name="T20" fmla="*/ 53 w 124"/>
                <a:gd name="T21" fmla="*/ 14 h 101"/>
                <a:gd name="T22" fmla="*/ 30 w 124"/>
                <a:gd name="T23" fmla="*/ 14 h 101"/>
                <a:gd name="T24" fmla="*/ 4 w 124"/>
                <a:gd name="T25" fmla="*/ 13 h 101"/>
                <a:gd name="T26" fmla="*/ 0 w 124"/>
                <a:gd name="T27" fmla="*/ 0 h 101"/>
                <a:gd name="T28" fmla="*/ 1 w 124"/>
                <a:gd name="T29" fmla="*/ 0 h 101"/>
                <a:gd name="T30" fmla="*/ 4 w 124"/>
                <a:gd name="T31" fmla="*/ 12 h 101"/>
                <a:gd name="T32" fmla="*/ 30 w 124"/>
                <a:gd name="T33" fmla="*/ 13 h 101"/>
                <a:gd name="T34" fmla="*/ 54 w 124"/>
                <a:gd name="T35" fmla="*/ 14 h 101"/>
                <a:gd name="T36" fmla="*/ 53 w 124"/>
                <a:gd name="T37" fmla="*/ 28 h 101"/>
                <a:gd name="T38" fmla="*/ 51 w 124"/>
                <a:gd name="T39" fmla="*/ 35 h 101"/>
                <a:gd name="T40" fmla="*/ 54 w 124"/>
                <a:gd name="T41" fmla="*/ 45 h 101"/>
                <a:gd name="T42" fmla="*/ 80 w 124"/>
                <a:gd name="T43" fmla="*/ 45 h 101"/>
                <a:gd name="T44" fmla="*/ 105 w 124"/>
                <a:gd name="T45" fmla="*/ 42 h 101"/>
                <a:gd name="T46" fmla="*/ 111 w 124"/>
                <a:gd name="T47" fmla="*/ 50 h 101"/>
                <a:gd name="T48" fmla="*/ 105 w 124"/>
                <a:gd name="T49" fmla="*/ 67 h 101"/>
                <a:gd name="T50" fmla="*/ 100 w 124"/>
                <a:gd name="T51" fmla="*/ 73 h 101"/>
                <a:gd name="T52" fmla="*/ 102 w 124"/>
                <a:gd name="T53" fmla="*/ 91 h 101"/>
                <a:gd name="T54" fmla="*/ 123 w 124"/>
                <a:gd name="T55" fmla="*/ 96 h 101"/>
                <a:gd name="T56" fmla="*/ 124 w 124"/>
                <a:gd name="T57" fmla="*/ 97 h 101"/>
                <a:gd name="T58" fmla="*/ 116 w 124"/>
                <a:gd name="T59"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101">
                  <a:moveTo>
                    <a:pt x="116" y="99"/>
                  </a:moveTo>
                  <a:cubicBezTo>
                    <a:pt x="111" y="99"/>
                    <a:pt x="105" y="96"/>
                    <a:pt x="102" y="91"/>
                  </a:cubicBezTo>
                  <a:cubicBezTo>
                    <a:pt x="97" y="86"/>
                    <a:pt x="97" y="79"/>
                    <a:pt x="99" y="73"/>
                  </a:cubicBezTo>
                  <a:cubicBezTo>
                    <a:pt x="101" y="70"/>
                    <a:pt x="103" y="68"/>
                    <a:pt x="105" y="66"/>
                  </a:cubicBezTo>
                  <a:cubicBezTo>
                    <a:pt x="108" y="61"/>
                    <a:pt x="112" y="57"/>
                    <a:pt x="110" y="50"/>
                  </a:cubicBezTo>
                  <a:cubicBezTo>
                    <a:pt x="109" y="47"/>
                    <a:pt x="108" y="44"/>
                    <a:pt x="105" y="43"/>
                  </a:cubicBezTo>
                  <a:cubicBezTo>
                    <a:pt x="98" y="38"/>
                    <a:pt x="85" y="44"/>
                    <a:pt x="80" y="46"/>
                  </a:cubicBezTo>
                  <a:cubicBezTo>
                    <a:pt x="73" y="49"/>
                    <a:pt x="60" y="52"/>
                    <a:pt x="53" y="46"/>
                  </a:cubicBezTo>
                  <a:cubicBezTo>
                    <a:pt x="51" y="43"/>
                    <a:pt x="50" y="40"/>
                    <a:pt x="50" y="35"/>
                  </a:cubicBezTo>
                  <a:cubicBezTo>
                    <a:pt x="50" y="32"/>
                    <a:pt x="51" y="30"/>
                    <a:pt x="52" y="27"/>
                  </a:cubicBezTo>
                  <a:cubicBezTo>
                    <a:pt x="54" y="23"/>
                    <a:pt x="56" y="20"/>
                    <a:pt x="53" y="14"/>
                  </a:cubicBezTo>
                  <a:cubicBezTo>
                    <a:pt x="50" y="9"/>
                    <a:pt x="40" y="11"/>
                    <a:pt x="30" y="14"/>
                  </a:cubicBezTo>
                  <a:cubicBezTo>
                    <a:pt x="20" y="17"/>
                    <a:pt x="9" y="19"/>
                    <a:pt x="4" y="13"/>
                  </a:cubicBezTo>
                  <a:cubicBezTo>
                    <a:pt x="1" y="10"/>
                    <a:pt x="0" y="6"/>
                    <a:pt x="0" y="0"/>
                  </a:cubicBezTo>
                  <a:cubicBezTo>
                    <a:pt x="1" y="0"/>
                    <a:pt x="1" y="0"/>
                    <a:pt x="1" y="0"/>
                  </a:cubicBezTo>
                  <a:cubicBezTo>
                    <a:pt x="1" y="6"/>
                    <a:pt x="2" y="10"/>
                    <a:pt x="4" y="12"/>
                  </a:cubicBezTo>
                  <a:cubicBezTo>
                    <a:pt x="9" y="18"/>
                    <a:pt x="20" y="15"/>
                    <a:pt x="30" y="13"/>
                  </a:cubicBezTo>
                  <a:cubicBezTo>
                    <a:pt x="40" y="10"/>
                    <a:pt x="50" y="8"/>
                    <a:pt x="54" y="14"/>
                  </a:cubicBezTo>
                  <a:cubicBezTo>
                    <a:pt x="57" y="20"/>
                    <a:pt x="55" y="24"/>
                    <a:pt x="53" y="28"/>
                  </a:cubicBezTo>
                  <a:cubicBezTo>
                    <a:pt x="52" y="30"/>
                    <a:pt x="51" y="33"/>
                    <a:pt x="51" y="35"/>
                  </a:cubicBezTo>
                  <a:cubicBezTo>
                    <a:pt x="51" y="40"/>
                    <a:pt x="52" y="43"/>
                    <a:pt x="54" y="45"/>
                  </a:cubicBezTo>
                  <a:cubicBezTo>
                    <a:pt x="60" y="51"/>
                    <a:pt x="73" y="48"/>
                    <a:pt x="80" y="45"/>
                  </a:cubicBezTo>
                  <a:cubicBezTo>
                    <a:pt x="85" y="43"/>
                    <a:pt x="98" y="37"/>
                    <a:pt x="105" y="42"/>
                  </a:cubicBezTo>
                  <a:cubicBezTo>
                    <a:pt x="108" y="43"/>
                    <a:pt x="110" y="46"/>
                    <a:pt x="111" y="50"/>
                  </a:cubicBezTo>
                  <a:cubicBezTo>
                    <a:pt x="113" y="58"/>
                    <a:pt x="109" y="62"/>
                    <a:pt x="105" y="67"/>
                  </a:cubicBezTo>
                  <a:cubicBezTo>
                    <a:pt x="103" y="69"/>
                    <a:pt x="101" y="71"/>
                    <a:pt x="100" y="73"/>
                  </a:cubicBezTo>
                  <a:cubicBezTo>
                    <a:pt x="97" y="79"/>
                    <a:pt x="98" y="85"/>
                    <a:pt x="102" y="91"/>
                  </a:cubicBezTo>
                  <a:cubicBezTo>
                    <a:pt x="107" y="97"/>
                    <a:pt x="117" y="101"/>
                    <a:pt x="123" y="96"/>
                  </a:cubicBezTo>
                  <a:cubicBezTo>
                    <a:pt x="124" y="97"/>
                    <a:pt x="124" y="97"/>
                    <a:pt x="124" y="97"/>
                  </a:cubicBezTo>
                  <a:cubicBezTo>
                    <a:pt x="121" y="99"/>
                    <a:pt x="119" y="99"/>
                    <a:pt x="116" y="99"/>
                  </a:cubicBezTo>
                  <a:close/>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6"/>
            <p:cNvSpPr>
              <a:spLocks/>
            </p:cNvSpPr>
            <p:nvPr/>
          </p:nvSpPr>
          <p:spPr bwMode="gray">
            <a:xfrm>
              <a:off x="8633641" y="5275786"/>
              <a:ext cx="267375" cy="262601"/>
            </a:xfrm>
            <a:custGeom>
              <a:avLst/>
              <a:gdLst>
                <a:gd name="T0" fmla="*/ 29 w 30"/>
                <a:gd name="T1" fmla="*/ 14 h 30"/>
                <a:gd name="T2" fmla="*/ 16 w 30"/>
                <a:gd name="T3" fmla="*/ 29 h 30"/>
                <a:gd name="T4" fmla="*/ 0 w 30"/>
                <a:gd name="T5" fmla="*/ 16 h 30"/>
                <a:gd name="T6" fmla="*/ 14 w 30"/>
                <a:gd name="T7" fmla="*/ 0 h 30"/>
                <a:gd name="T8" fmla="*/ 29 w 30"/>
                <a:gd name="T9" fmla="*/ 14 h 30"/>
              </a:gdLst>
              <a:ahLst/>
              <a:cxnLst>
                <a:cxn ang="0">
                  <a:pos x="T0" y="T1"/>
                </a:cxn>
                <a:cxn ang="0">
                  <a:pos x="T2" y="T3"/>
                </a:cxn>
                <a:cxn ang="0">
                  <a:pos x="T4" y="T5"/>
                </a:cxn>
                <a:cxn ang="0">
                  <a:pos x="T6" y="T7"/>
                </a:cxn>
                <a:cxn ang="0">
                  <a:pos x="T8" y="T9"/>
                </a:cxn>
              </a:cxnLst>
              <a:rect l="0" t="0" r="r" b="b"/>
              <a:pathLst>
                <a:path w="30" h="30">
                  <a:moveTo>
                    <a:pt x="29" y="14"/>
                  </a:moveTo>
                  <a:cubicBezTo>
                    <a:pt x="30" y="22"/>
                    <a:pt x="24" y="29"/>
                    <a:pt x="16" y="29"/>
                  </a:cubicBezTo>
                  <a:cubicBezTo>
                    <a:pt x="8" y="30"/>
                    <a:pt x="1" y="24"/>
                    <a:pt x="0" y="16"/>
                  </a:cubicBezTo>
                  <a:cubicBezTo>
                    <a:pt x="0" y="8"/>
                    <a:pt x="6" y="1"/>
                    <a:pt x="14" y="0"/>
                  </a:cubicBezTo>
                  <a:cubicBezTo>
                    <a:pt x="22" y="0"/>
                    <a:pt x="29" y="6"/>
                    <a:pt x="29" y="14"/>
                  </a:cubicBez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7"/>
            <p:cNvSpPr>
              <a:spLocks/>
            </p:cNvSpPr>
            <p:nvPr/>
          </p:nvSpPr>
          <p:spPr bwMode="gray">
            <a:xfrm>
              <a:off x="8562021" y="4583474"/>
              <a:ext cx="319897" cy="319897"/>
            </a:xfrm>
            <a:custGeom>
              <a:avLst/>
              <a:gdLst>
                <a:gd name="T0" fmla="*/ 36 w 36"/>
                <a:gd name="T1" fmla="*/ 17 h 36"/>
                <a:gd name="T2" fmla="*/ 19 w 36"/>
                <a:gd name="T3" fmla="*/ 36 h 36"/>
                <a:gd name="T4" fmla="*/ 1 w 36"/>
                <a:gd name="T5" fmla="*/ 19 h 36"/>
                <a:gd name="T6" fmla="*/ 17 w 36"/>
                <a:gd name="T7" fmla="*/ 1 h 36"/>
                <a:gd name="T8" fmla="*/ 36 w 36"/>
                <a:gd name="T9" fmla="*/ 17 h 36"/>
              </a:gdLst>
              <a:ahLst/>
              <a:cxnLst>
                <a:cxn ang="0">
                  <a:pos x="T0" y="T1"/>
                </a:cxn>
                <a:cxn ang="0">
                  <a:pos x="T2" y="T3"/>
                </a:cxn>
                <a:cxn ang="0">
                  <a:pos x="T4" y="T5"/>
                </a:cxn>
                <a:cxn ang="0">
                  <a:pos x="T6" y="T7"/>
                </a:cxn>
                <a:cxn ang="0">
                  <a:pos x="T8" y="T9"/>
                </a:cxn>
              </a:cxnLst>
              <a:rect l="0" t="0" r="r" b="b"/>
              <a:pathLst>
                <a:path w="36" h="36">
                  <a:moveTo>
                    <a:pt x="36" y="17"/>
                  </a:moveTo>
                  <a:cubicBezTo>
                    <a:pt x="36" y="27"/>
                    <a:pt x="29" y="35"/>
                    <a:pt x="19" y="36"/>
                  </a:cubicBezTo>
                  <a:cubicBezTo>
                    <a:pt x="10" y="36"/>
                    <a:pt x="1" y="29"/>
                    <a:pt x="1" y="19"/>
                  </a:cubicBezTo>
                  <a:cubicBezTo>
                    <a:pt x="0" y="10"/>
                    <a:pt x="7" y="1"/>
                    <a:pt x="17" y="1"/>
                  </a:cubicBezTo>
                  <a:cubicBezTo>
                    <a:pt x="27" y="0"/>
                    <a:pt x="35" y="7"/>
                    <a:pt x="36" y="17"/>
                  </a:cubicBez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8"/>
            <p:cNvSpPr>
              <a:spLocks/>
            </p:cNvSpPr>
            <p:nvPr/>
          </p:nvSpPr>
          <p:spPr bwMode="gray">
            <a:xfrm>
              <a:off x="8571572" y="4736259"/>
              <a:ext cx="319897" cy="677987"/>
            </a:xfrm>
            <a:custGeom>
              <a:avLst/>
              <a:gdLst>
                <a:gd name="T0" fmla="*/ 67 w 67"/>
                <a:gd name="T1" fmla="*/ 139 h 142"/>
                <a:gd name="T2" fmla="*/ 13 w 67"/>
                <a:gd name="T3" fmla="*/ 142 h 142"/>
                <a:gd name="T4" fmla="*/ 0 w 67"/>
                <a:gd name="T5" fmla="*/ 4 h 142"/>
                <a:gd name="T6" fmla="*/ 65 w 67"/>
                <a:gd name="T7" fmla="*/ 0 h 142"/>
                <a:gd name="T8" fmla="*/ 67 w 67"/>
                <a:gd name="T9" fmla="*/ 139 h 142"/>
              </a:gdLst>
              <a:ahLst/>
              <a:cxnLst>
                <a:cxn ang="0">
                  <a:pos x="T0" y="T1"/>
                </a:cxn>
                <a:cxn ang="0">
                  <a:pos x="T2" y="T3"/>
                </a:cxn>
                <a:cxn ang="0">
                  <a:pos x="T4" y="T5"/>
                </a:cxn>
                <a:cxn ang="0">
                  <a:pos x="T6" y="T7"/>
                </a:cxn>
                <a:cxn ang="0">
                  <a:pos x="T8" y="T9"/>
                </a:cxn>
              </a:cxnLst>
              <a:rect l="0" t="0" r="r" b="b"/>
              <a:pathLst>
                <a:path w="67" h="142">
                  <a:moveTo>
                    <a:pt x="67" y="139"/>
                  </a:moveTo>
                  <a:lnTo>
                    <a:pt x="13" y="142"/>
                  </a:lnTo>
                  <a:lnTo>
                    <a:pt x="0" y="4"/>
                  </a:lnTo>
                  <a:lnTo>
                    <a:pt x="65" y="0"/>
                  </a:lnTo>
                  <a:lnTo>
                    <a:pt x="67" y="139"/>
                  </a:ln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9"/>
            <p:cNvSpPr>
              <a:spLocks/>
            </p:cNvSpPr>
            <p:nvPr/>
          </p:nvSpPr>
          <p:spPr bwMode="gray">
            <a:xfrm>
              <a:off x="8633641" y="5275786"/>
              <a:ext cx="267375" cy="262601"/>
            </a:xfrm>
            <a:custGeom>
              <a:avLst/>
              <a:gdLst>
                <a:gd name="T0" fmla="*/ 0 w 30"/>
                <a:gd name="T1" fmla="*/ 16 h 30"/>
                <a:gd name="T2" fmla="*/ 14 w 30"/>
                <a:gd name="T3" fmla="*/ 0 h 30"/>
                <a:gd name="T4" fmla="*/ 29 w 30"/>
                <a:gd name="T5" fmla="*/ 14 h 30"/>
                <a:gd name="T6" fmla="*/ 16 w 30"/>
                <a:gd name="T7" fmla="*/ 29 h 30"/>
                <a:gd name="T8" fmla="*/ 0 w 30"/>
                <a:gd name="T9" fmla="*/ 16 h 30"/>
              </a:gdLst>
              <a:ahLst/>
              <a:cxnLst>
                <a:cxn ang="0">
                  <a:pos x="T0" y="T1"/>
                </a:cxn>
                <a:cxn ang="0">
                  <a:pos x="T2" y="T3"/>
                </a:cxn>
                <a:cxn ang="0">
                  <a:pos x="T4" y="T5"/>
                </a:cxn>
                <a:cxn ang="0">
                  <a:pos x="T6" y="T7"/>
                </a:cxn>
                <a:cxn ang="0">
                  <a:pos x="T8" y="T9"/>
                </a:cxn>
              </a:cxnLst>
              <a:rect l="0" t="0" r="r" b="b"/>
              <a:pathLst>
                <a:path w="30" h="30">
                  <a:moveTo>
                    <a:pt x="0" y="16"/>
                  </a:moveTo>
                  <a:cubicBezTo>
                    <a:pt x="0" y="8"/>
                    <a:pt x="6" y="1"/>
                    <a:pt x="14" y="0"/>
                  </a:cubicBezTo>
                  <a:cubicBezTo>
                    <a:pt x="22" y="0"/>
                    <a:pt x="29" y="6"/>
                    <a:pt x="29" y="14"/>
                  </a:cubicBezTo>
                  <a:cubicBezTo>
                    <a:pt x="30" y="22"/>
                    <a:pt x="24" y="29"/>
                    <a:pt x="16" y="29"/>
                  </a:cubicBezTo>
                  <a:cubicBezTo>
                    <a:pt x="8" y="30"/>
                    <a:pt x="1" y="24"/>
                    <a:pt x="0" y="16"/>
                  </a:cubicBez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0"/>
            <p:cNvSpPr>
              <a:spLocks/>
            </p:cNvSpPr>
            <p:nvPr/>
          </p:nvSpPr>
          <p:spPr bwMode="gray">
            <a:xfrm>
              <a:off x="8972634" y="5275786"/>
              <a:ext cx="262601" cy="262601"/>
            </a:xfrm>
            <a:custGeom>
              <a:avLst/>
              <a:gdLst>
                <a:gd name="T0" fmla="*/ 29 w 30"/>
                <a:gd name="T1" fmla="*/ 14 h 30"/>
                <a:gd name="T2" fmla="*/ 16 w 30"/>
                <a:gd name="T3" fmla="*/ 29 h 30"/>
                <a:gd name="T4" fmla="*/ 0 w 30"/>
                <a:gd name="T5" fmla="*/ 16 h 30"/>
                <a:gd name="T6" fmla="*/ 14 w 30"/>
                <a:gd name="T7" fmla="*/ 0 h 30"/>
                <a:gd name="T8" fmla="*/ 29 w 30"/>
                <a:gd name="T9" fmla="*/ 14 h 30"/>
              </a:gdLst>
              <a:ahLst/>
              <a:cxnLst>
                <a:cxn ang="0">
                  <a:pos x="T0" y="T1"/>
                </a:cxn>
                <a:cxn ang="0">
                  <a:pos x="T2" y="T3"/>
                </a:cxn>
                <a:cxn ang="0">
                  <a:pos x="T4" y="T5"/>
                </a:cxn>
                <a:cxn ang="0">
                  <a:pos x="T6" y="T7"/>
                </a:cxn>
                <a:cxn ang="0">
                  <a:pos x="T8" y="T9"/>
                </a:cxn>
              </a:cxnLst>
              <a:rect l="0" t="0" r="r" b="b"/>
              <a:pathLst>
                <a:path w="30" h="30">
                  <a:moveTo>
                    <a:pt x="29" y="14"/>
                  </a:moveTo>
                  <a:cubicBezTo>
                    <a:pt x="30" y="22"/>
                    <a:pt x="24" y="29"/>
                    <a:pt x="16" y="29"/>
                  </a:cubicBezTo>
                  <a:cubicBezTo>
                    <a:pt x="7" y="30"/>
                    <a:pt x="1" y="24"/>
                    <a:pt x="0" y="16"/>
                  </a:cubicBezTo>
                  <a:cubicBezTo>
                    <a:pt x="0" y="8"/>
                    <a:pt x="6" y="1"/>
                    <a:pt x="14" y="0"/>
                  </a:cubicBezTo>
                  <a:cubicBezTo>
                    <a:pt x="22" y="0"/>
                    <a:pt x="29" y="6"/>
                    <a:pt x="29" y="14"/>
                  </a:cubicBez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1"/>
            <p:cNvSpPr>
              <a:spLocks/>
            </p:cNvSpPr>
            <p:nvPr/>
          </p:nvSpPr>
          <p:spPr bwMode="gray">
            <a:xfrm>
              <a:off x="8901017" y="4583474"/>
              <a:ext cx="319897" cy="319897"/>
            </a:xfrm>
            <a:custGeom>
              <a:avLst/>
              <a:gdLst>
                <a:gd name="T0" fmla="*/ 36 w 36"/>
                <a:gd name="T1" fmla="*/ 17 h 36"/>
                <a:gd name="T2" fmla="*/ 19 w 36"/>
                <a:gd name="T3" fmla="*/ 36 h 36"/>
                <a:gd name="T4" fmla="*/ 1 w 36"/>
                <a:gd name="T5" fmla="*/ 19 h 36"/>
                <a:gd name="T6" fmla="*/ 17 w 36"/>
                <a:gd name="T7" fmla="*/ 1 h 36"/>
                <a:gd name="T8" fmla="*/ 36 w 36"/>
                <a:gd name="T9" fmla="*/ 17 h 36"/>
              </a:gdLst>
              <a:ahLst/>
              <a:cxnLst>
                <a:cxn ang="0">
                  <a:pos x="T0" y="T1"/>
                </a:cxn>
                <a:cxn ang="0">
                  <a:pos x="T2" y="T3"/>
                </a:cxn>
                <a:cxn ang="0">
                  <a:pos x="T4" y="T5"/>
                </a:cxn>
                <a:cxn ang="0">
                  <a:pos x="T6" y="T7"/>
                </a:cxn>
                <a:cxn ang="0">
                  <a:pos x="T8" y="T9"/>
                </a:cxn>
              </a:cxnLst>
              <a:rect l="0" t="0" r="r" b="b"/>
              <a:pathLst>
                <a:path w="36" h="36">
                  <a:moveTo>
                    <a:pt x="36" y="17"/>
                  </a:moveTo>
                  <a:cubicBezTo>
                    <a:pt x="36" y="27"/>
                    <a:pt x="29" y="35"/>
                    <a:pt x="19" y="36"/>
                  </a:cubicBezTo>
                  <a:cubicBezTo>
                    <a:pt x="9" y="36"/>
                    <a:pt x="1" y="29"/>
                    <a:pt x="1" y="19"/>
                  </a:cubicBezTo>
                  <a:cubicBezTo>
                    <a:pt x="0" y="10"/>
                    <a:pt x="7" y="1"/>
                    <a:pt x="17" y="1"/>
                  </a:cubicBezTo>
                  <a:cubicBezTo>
                    <a:pt x="27" y="0"/>
                    <a:pt x="35" y="7"/>
                    <a:pt x="36" y="17"/>
                  </a:cubicBezTo>
                  <a:close/>
                </a:path>
              </a:pathLst>
            </a:custGeom>
            <a:solidFill>
              <a:srgbClr val="2D3D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2"/>
            <p:cNvSpPr>
              <a:spLocks/>
            </p:cNvSpPr>
            <p:nvPr/>
          </p:nvSpPr>
          <p:spPr bwMode="gray">
            <a:xfrm>
              <a:off x="8905790" y="4736259"/>
              <a:ext cx="319897" cy="677987"/>
            </a:xfrm>
            <a:custGeom>
              <a:avLst/>
              <a:gdLst>
                <a:gd name="T0" fmla="*/ 67 w 67"/>
                <a:gd name="T1" fmla="*/ 139 h 142"/>
                <a:gd name="T2" fmla="*/ 14 w 67"/>
                <a:gd name="T3" fmla="*/ 142 h 142"/>
                <a:gd name="T4" fmla="*/ 0 w 67"/>
                <a:gd name="T5" fmla="*/ 4 h 142"/>
                <a:gd name="T6" fmla="*/ 66 w 67"/>
                <a:gd name="T7" fmla="*/ 0 h 142"/>
                <a:gd name="T8" fmla="*/ 67 w 67"/>
                <a:gd name="T9" fmla="*/ 139 h 142"/>
              </a:gdLst>
              <a:ahLst/>
              <a:cxnLst>
                <a:cxn ang="0">
                  <a:pos x="T0" y="T1"/>
                </a:cxn>
                <a:cxn ang="0">
                  <a:pos x="T2" y="T3"/>
                </a:cxn>
                <a:cxn ang="0">
                  <a:pos x="T4" y="T5"/>
                </a:cxn>
                <a:cxn ang="0">
                  <a:pos x="T6" y="T7"/>
                </a:cxn>
                <a:cxn ang="0">
                  <a:pos x="T8" y="T9"/>
                </a:cxn>
              </a:cxnLst>
              <a:rect l="0" t="0" r="r" b="b"/>
              <a:pathLst>
                <a:path w="67" h="142">
                  <a:moveTo>
                    <a:pt x="67" y="139"/>
                  </a:moveTo>
                  <a:lnTo>
                    <a:pt x="14" y="142"/>
                  </a:lnTo>
                  <a:lnTo>
                    <a:pt x="0" y="4"/>
                  </a:lnTo>
                  <a:lnTo>
                    <a:pt x="66" y="0"/>
                  </a:lnTo>
                  <a:lnTo>
                    <a:pt x="67" y="139"/>
                  </a:ln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3"/>
            <p:cNvSpPr>
              <a:spLocks/>
            </p:cNvSpPr>
            <p:nvPr/>
          </p:nvSpPr>
          <p:spPr bwMode="gray">
            <a:xfrm>
              <a:off x="8972634" y="5275786"/>
              <a:ext cx="262601" cy="262601"/>
            </a:xfrm>
            <a:custGeom>
              <a:avLst/>
              <a:gdLst>
                <a:gd name="T0" fmla="*/ 0 w 30"/>
                <a:gd name="T1" fmla="*/ 16 h 30"/>
                <a:gd name="T2" fmla="*/ 14 w 30"/>
                <a:gd name="T3" fmla="*/ 0 h 30"/>
                <a:gd name="T4" fmla="*/ 29 w 30"/>
                <a:gd name="T5" fmla="*/ 14 h 30"/>
                <a:gd name="T6" fmla="*/ 16 w 30"/>
                <a:gd name="T7" fmla="*/ 29 h 30"/>
                <a:gd name="T8" fmla="*/ 0 w 30"/>
                <a:gd name="T9" fmla="*/ 16 h 30"/>
              </a:gdLst>
              <a:ahLst/>
              <a:cxnLst>
                <a:cxn ang="0">
                  <a:pos x="T0" y="T1"/>
                </a:cxn>
                <a:cxn ang="0">
                  <a:pos x="T2" y="T3"/>
                </a:cxn>
                <a:cxn ang="0">
                  <a:pos x="T4" y="T5"/>
                </a:cxn>
                <a:cxn ang="0">
                  <a:pos x="T6" y="T7"/>
                </a:cxn>
                <a:cxn ang="0">
                  <a:pos x="T8" y="T9"/>
                </a:cxn>
              </a:cxnLst>
              <a:rect l="0" t="0" r="r" b="b"/>
              <a:pathLst>
                <a:path w="30" h="30">
                  <a:moveTo>
                    <a:pt x="0" y="16"/>
                  </a:moveTo>
                  <a:cubicBezTo>
                    <a:pt x="0" y="8"/>
                    <a:pt x="6" y="1"/>
                    <a:pt x="14" y="0"/>
                  </a:cubicBezTo>
                  <a:cubicBezTo>
                    <a:pt x="22" y="0"/>
                    <a:pt x="29" y="6"/>
                    <a:pt x="29" y="14"/>
                  </a:cubicBezTo>
                  <a:cubicBezTo>
                    <a:pt x="30" y="22"/>
                    <a:pt x="24" y="29"/>
                    <a:pt x="16" y="29"/>
                  </a:cubicBezTo>
                  <a:cubicBezTo>
                    <a:pt x="7" y="30"/>
                    <a:pt x="1" y="24"/>
                    <a:pt x="0" y="16"/>
                  </a:cubicBez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4"/>
            <p:cNvSpPr>
              <a:spLocks/>
            </p:cNvSpPr>
            <p:nvPr/>
          </p:nvSpPr>
          <p:spPr bwMode="gray">
            <a:xfrm>
              <a:off x="8604995" y="4612120"/>
              <a:ext cx="568173" cy="458357"/>
            </a:xfrm>
            <a:custGeom>
              <a:avLst/>
              <a:gdLst>
                <a:gd name="T0" fmla="*/ 4 w 64"/>
                <a:gd name="T1" fmla="*/ 52 h 52"/>
                <a:gd name="T2" fmla="*/ 32 w 64"/>
                <a:gd name="T3" fmla="*/ 44 h 52"/>
                <a:gd name="T4" fmla="*/ 61 w 64"/>
                <a:gd name="T5" fmla="*/ 52 h 52"/>
                <a:gd name="T6" fmla="*/ 64 w 64"/>
                <a:gd name="T7" fmla="*/ 0 h 52"/>
                <a:gd name="T8" fmla="*/ 0 w 64"/>
                <a:gd name="T9" fmla="*/ 0 h 52"/>
                <a:gd name="T10" fmla="*/ 4 w 64"/>
                <a:gd name="T11" fmla="*/ 52 h 52"/>
              </a:gdLst>
              <a:ahLst/>
              <a:cxnLst>
                <a:cxn ang="0">
                  <a:pos x="T0" y="T1"/>
                </a:cxn>
                <a:cxn ang="0">
                  <a:pos x="T2" y="T3"/>
                </a:cxn>
                <a:cxn ang="0">
                  <a:pos x="T4" y="T5"/>
                </a:cxn>
                <a:cxn ang="0">
                  <a:pos x="T6" y="T7"/>
                </a:cxn>
                <a:cxn ang="0">
                  <a:pos x="T8" y="T9"/>
                </a:cxn>
                <a:cxn ang="0">
                  <a:pos x="T10" y="T11"/>
                </a:cxn>
              </a:cxnLst>
              <a:rect l="0" t="0" r="r" b="b"/>
              <a:pathLst>
                <a:path w="64" h="52">
                  <a:moveTo>
                    <a:pt x="4" y="52"/>
                  </a:moveTo>
                  <a:cubicBezTo>
                    <a:pt x="4" y="49"/>
                    <a:pt x="16" y="44"/>
                    <a:pt x="32" y="44"/>
                  </a:cubicBezTo>
                  <a:cubicBezTo>
                    <a:pt x="48" y="44"/>
                    <a:pt x="61" y="49"/>
                    <a:pt x="61" y="52"/>
                  </a:cubicBezTo>
                  <a:cubicBezTo>
                    <a:pt x="64" y="0"/>
                    <a:pt x="64" y="0"/>
                    <a:pt x="64" y="0"/>
                  </a:cubicBezTo>
                  <a:cubicBezTo>
                    <a:pt x="0" y="0"/>
                    <a:pt x="0" y="0"/>
                    <a:pt x="0" y="0"/>
                  </a:cubicBezTo>
                  <a:cubicBezTo>
                    <a:pt x="0" y="0"/>
                    <a:pt x="4" y="52"/>
                    <a:pt x="4" y="52"/>
                  </a:cubicBez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5"/>
            <p:cNvSpPr>
              <a:spLocks/>
            </p:cNvSpPr>
            <p:nvPr/>
          </p:nvSpPr>
          <p:spPr bwMode="gray">
            <a:xfrm>
              <a:off x="8552474" y="3681082"/>
              <a:ext cx="338995" cy="1193639"/>
            </a:xfrm>
            <a:custGeom>
              <a:avLst/>
              <a:gdLst>
                <a:gd name="T0" fmla="*/ 69 w 71"/>
                <a:gd name="T1" fmla="*/ 250 h 250"/>
                <a:gd name="T2" fmla="*/ 2 w 71"/>
                <a:gd name="T3" fmla="*/ 250 h 250"/>
                <a:gd name="T4" fmla="*/ 0 w 71"/>
                <a:gd name="T5" fmla="*/ 41 h 250"/>
                <a:gd name="T6" fmla="*/ 15 w 71"/>
                <a:gd name="T7" fmla="*/ 0 h 250"/>
                <a:gd name="T8" fmla="*/ 71 w 71"/>
                <a:gd name="T9" fmla="*/ 0 h 250"/>
                <a:gd name="T10" fmla="*/ 71 w 71"/>
                <a:gd name="T11" fmla="*/ 215 h 250"/>
                <a:gd name="T12" fmla="*/ 69 w 71"/>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71" h="250">
                  <a:moveTo>
                    <a:pt x="69" y="250"/>
                  </a:moveTo>
                  <a:lnTo>
                    <a:pt x="2" y="250"/>
                  </a:lnTo>
                  <a:lnTo>
                    <a:pt x="0" y="41"/>
                  </a:lnTo>
                  <a:lnTo>
                    <a:pt x="15" y="0"/>
                  </a:lnTo>
                  <a:lnTo>
                    <a:pt x="71" y="0"/>
                  </a:lnTo>
                  <a:lnTo>
                    <a:pt x="71" y="215"/>
                  </a:lnTo>
                  <a:lnTo>
                    <a:pt x="69" y="250"/>
                  </a:ln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6"/>
            <p:cNvSpPr>
              <a:spLocks/>
            </p:cNvSpPr>
            <p:nvPr/>
          </p:nvSpPr>
          <p:spPr bwMode="gray">
            <a:xfrm>
              <a:off x="8304197" y="3762250"/>
              <a:ext cx="463133" cy="539527"/>
            </a:xfrm>
            <a:custGeom>
              <a:avLst/>
              <a:gdLst>
                <a:gd name="T0" fmla="*/ 0 w 97"/>
                <a:gd name="T1" fmla="*/ 91 h 113"/>
                <a:gd name="T2" fmla="*/ 41 w 97"/>
                <a:gd name="T3" fmla="*/ 113 h 113"/>
                <a:gd name="T4" fmla="*/ 97 w 97"/>
                <a:gd name="T5" fmla="*/ 32 h 113"/>
                <a:gd name="T6" fmla="*/ 41 w 97"/>
                <a:gd name="T7" fmla="*/ 0 h 113"/>
                <a:gd name="T8" fmla="*/ 0 w 97"/>
                <a:gd name="T9" fmla="*/ 91 h 113"/>
              </a:gdLst>
              <a:ahLst/>
              <a:cxnLst>
                <a:cxn ang="0">
                  <a:pos x="T0" y="T1"/>
                </a:cxn>
                <a:cxn ang="0">
                  <a:pos x="T2" y="T3"/>
                </a:cxn>
                <a:cxn ang="0">
                  <a:pos x="T4" y="T5"/>
                </a:cxn>
                <a:cxn ang="0">
                  <a:pos x="T6" y="T7"/>
                </a:cxn>
                <a:cxn ang="0">
                  <a:pos x="T8" y="T9"/>
                </a:cxn>
              </a:cxnLst>
              <a:rect l="0" t="0" r="r" b="b"/>
              <a:pathLst>
                <a:path w="97" h="113">
                  <a:moveTo>
                    <a:pt x="0" y="91"/>
                  </a:moveTo>
                  <a:lnTo>
                    <a:pt x="41" y="113"/>
                  </a:lnTo>
                  <a:lnTo>
                    <a:pt x="97" y="32"/>
                  </a:lnTo>
                  <a:lnTo>
                    <a:pt x="41" y="0"/>
                  </a:lnTo>
                  <a:lnTo>
                    <a:pt x="0" y="91"/>
                  </a:ln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7"/>
            <p:cNvSpPr>
              <a:spLocks/>
            </p:cNvSpPr>
            <p:nvPr/>
          </p:nvSpPr>
          <p:spPr bwMode="gray">
            <a:xfrm>
              <a:off x="8456982" y="3657210"/>
              <a:ext cx="353317" cy="353317"/>
            </a:xfrm>
            <a:custGeom>
              <a:avLst/>
              <a:gdLst>
                <a:gd name="T0" fmla="*/ 5 w 40"/>
                <a:gd name="T1" fmla="*/ 12 h 40"/>
                <a:gd name="T2" fmla="*/ 28 w 40"/>
                <a:gd name="T3" fmla="*/ 5 h 40"/>
                <a:gd name="T4" fmla="*/ 35 w 40"/>
                <a:gd name="T5" fmla="*/ 28 h 40"/>
                <a:gd name="T6" fmla="*/ 12 w 40"/>
                <a:gd name="T7" fmla="*/ 35 h 40"/>
                <a:gd name="T8" fmla="*/ 5 w 40"/>
                <a:gd name="T9" fmla="*/ 12 h 40"/>
              </a:gdLst>
              <a:ahLst/>
              <a:cxnLst>
                <a:cxn ang="0">
                  <a:pos x="T0" y="T1"/>
                </a:cxn>
                <a:cxn ang="0">
                  <a:pos x="T2" y="T3"/>
                </a:cxn>
                <a:cxn ang="0">
                  <a:pos x="T4" y="T5"/>
                </a:cxn>
                <a:cxn ang="0">
                  <a:pos x="T6" y="T7"/>
                </a:cxn>
                <a:cxn ang="0">
                  <a:pos x="T8" y="T9"/>
                </a:cxn>
              </a:cxnLst>
              <a:rect l="0" t="0" r="r" b="b"/>
              <a:pathLst>
                <a:path w="40" h="40">
                  <a:moveTo>
                    <a:pt x="5" y="12"/>
                  </a:moveTo>
                  <a:cubicBezTo>
                    <a:pt x="10" y="3"/>
                    <a:pt x="20" y="0"/>
                    <a:pt x="28" y="5"/>
                  </a:cubicBezTo>
                  <a:cubicBezTo>
                    <a:pt x="37" y="10"/>
                    <a:pt x="40" y="20"/>
                    <a:pt x="35" y="28"/>
                  </a:cubicBezTo>
                  <a:cubicBezTo>
                    <a:pt x="31" y="37"/>
                    <a:pt x="20" y="40"/>
                    <a:pt x="12" y="35"/>
                  </a:cubicBezTo>
                  <a:cubicBezTo>
                    <a:pt x="3" y="30"/>
                    <a:pt x="0" y="20"/>
                    <a:pt x="5" y="12"/>
                  </a:cubicBez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8"/>
            <p:cNvSpPr>
              <a:spLocks/>
            </p:cNvSpPr>
            <p:nvPr/>
          </p:nvSpPr>
          <p:spPr bwMode="gray">
            <a:xfrm>
              <a:off x="8633641" y="6034938"/>
              <a:ext cx="167112" cy="186210"/>
            </a:xfrm>
            <a:custGeom>
              <a:avLst/>
              <a:gdLst>
                <a:gd name="T0" fmla="*/ 0 w 35"/>
                <a:gd name="T1" fmla="*/ 39 h 39"/>
                <a:gd name="T2" fmla="*/ 33 w 35"/>
                <a:gd name="T3" fmla="*/ 39 h 39"/>
                <a:gd name="T4" fmla="*/ 35 w 35"/>
                <a:gd name="T5" fmla="*/ 2 h 39"/>
                <a:gd name="T6" fmla="*/ 4 w 35"/>
                <a:gd name="T7" fmla="*/ 0 h 39"/>
                <a:gd name="T8" fmla="*/ 0 w 35"/>
                <a:gd name="T9" fmla="*/ 39 h 39"/>
              </a:gdLst>
              <a:ahLst/>
              <a:cxnLst>
                <a:cxn ang="0">
                  <a:pos x="T0" y="T1"/>
                </a:cxn>
                <a:cxn ang="0">
                  <a:pos x="T2" y="T3"/>
                </a:cxn>
                <a:cxn ang="0">
                  <a:pos x="T4" y="T5"/>
                </a:cxn>
                <a:cxn ang="0">
                  <a:pos x="T6" y="T7"/>
                </a:cxn>
                <a:cxn ang="0">
                  <a:pos x="T8" y="T9"/>
                </a:cxn>
              </a:cxnLst>
              <a:rect l="0" t="0" r="r" b="b"/>
              <a:pathLst>
                <a:path w="35" h="39">
                  <a:moveTo>
                    <a:pt x="0" y="39"/>
                  </a:moveTo>
                  <a:lnTo>
                    <a:pt x="33" y="39"/>
                  </a:lnTo>
                  <a:lnTo>
                    <a:pt x="35" y="2"/>
                  </a:lnTo>
                  <a:lnTo>
                    <a:pt x="4" y="0"/>
                  </a:lnTo>
                  <a:lnTo>
                    <a:pt x="0" y="39"/>
                  </a:lnTo>
                  <a:close/>
                </a:path>
              </a:pathLst>
            </a:custGeom>
            <a:solidFill>
              <a:srgbClr val="409A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9"/>
            <p:cNvSpPr>
              <a:spLocks/>
            </p:cNvSpPr>
            <p:nvPr/>
          </p:nvSpPr>
          <p:spPr bwMode="gray">
            <a:xfrm>
              <a:off x="8604995" y="6149526"/>
              <a:ext cx="482232" cy="186210"/>
            </a:xfrm>
            <a:custGeom>
              <a:avLst/>
              <a:gdLst>
                <a:gd name="T0" fmla="*/ 1 w 54"/>
                <a:gd name="T1" fmla="*/ 20 h 21"/>
                <a:gd name="T2" fmla="*/ 17 w 54"/>
                <a:gd name="T3" fmla="*/ 20 h 21"/>
                <a:gd name="T4" fmla="*/ 17 w 54"/>
                <a:gd name="T5" fmla="*/ 18 h 21"/>
                <a:gd name="T6" fmla="*/ 39 w 54"/>
                <a:gd name="T7" fmla="*/ 21 h 21"/>
                <a:gd name="T8" fmla="*/ 53 w 54"/>
                <a:gd name="T9" fmla="*/ 20 h 21"/>
                <a:gd name="T10" fmla="*/ 54 w 54"/>
                <a:gd name="T11" fmla="*/ 18 h 21"/>
                <a:gd name="T12" fmla="*/ 22 w 54"/>
                <a:gd name="T13" fmla="*/ 0 h 21"/>
                <a:gd name="T14" fmla="*/ 21 w 54"/>
                <a:gd name="T15" fmla="*/ 0 h 21"/>
                <a:gd name="T16" fmla="*/ 13 w 54"/>
                <a:gd name="T17" fmla="*/ 5 h 21"/>
                <a:gd name="T18" fmla="*/ 3 w 54"/>
                <a:gd name="T19" fmla="*/ 0 h 21"/>
                <a:gd name="T20" fmla="*/ 1 w 54"/>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1">
                  <a:moveTo>
                    <a:pt x="1" y="20"/>
                  </a:moveTo>
                  <a:cubicBezTo>
                    <a:pt x="17" y="20"/>
                    <a:pt x="17" y="20"/>
                    <a:pt x="17" y="20"/>
                  </a:cubicBezTo>
                  <a:cubicBezTo>
                    <a:pt x="17" y="18"/>
                    <a:pt x="17" y="18"/>
                    <a:pt x="17" y="18"/>
                  </a:cubicBezTo>
                  <a:cubicBezTo>
                    <a:pt x="22" y="19"/>
                    <a:pt x="34" y="21"/>
                    <a:pt x="39" y="21"/>
                  </a:cubicBezTo>
                  <a:cubicBezTo>
                    <a:pt x="43" y="21"/>
                    <a:pt x="49" y="21"/>
                    <a:pt x="53" y="20"/>
                  </a:cubicBezTo>
                  <a:cubicBezTo>
                    <a:pt x="53" y="20"/>
                    <a:pt x="54" y="19"/>
                    <a:pt x="54" y="18"/>
                  </a:cubicBezTo>
                  <a:cubicBezTo>
                    <a:pt x="53" y="12"/>
                    <a:pt x="28" y="8"/>
                    <a:pt x="22" y="0"/>
                  </a:cubicBezTo>
                  <a:cubicBezTo>
                    <a:pt x="21" y="0"/>
                    <a:pt x="21" y="0"/>
                    <a:pt x="21" y="0"/>
                  </a:cubicBezTo>
                  <a:cubicBezTo>
                    <a:pt x="19" y="2"/>
                    <a:pt x="17" y="6"/>
                    <a:pt x="13" y="5"/>
                  </a:cubicBezTo>
                  <a:cubicBezTo>
                    <a:pt x="9" y="5"/>
                    <a:pt x="5" y="2"/>
                    <a:pt x="3" y="0"/>
                  </a:cubicBezTo>
                  <a:cubicBezTo>
                    <a:pt x="1" y="2"/>
                    <a:pt x="0" y="19"/>
                    <a:pt x="1" y="20"/>
                  </a:cubicBezTo>
                  <a:close/>
                </a:path>
              </a:pathLst>
            </a:custGeom>
            <a:solidFill>
              <a:srgbClr val="1919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0"/>
            <p:cNvSpPr>
              <a:spLocks/>
            </p:cNvSpPr>
            <p:nvPr/>
          </p:nvSpPr>
          <p:spPr bwMode="gray">
            <a:xfrm>
              <a:off x="8633641" y="5275786"/>
              <a:ext cx="267375" cy="262601"/>
            </a:xfrm>
            <a:custGeom>
              <a:avLst/>
              <a:gdLst>
                <a:gd name="T0" fmla="*/ 0 w 30"/>
                <a:gd name="T1" fmla="*/ 14 h 30"/>
                <a:gd name="T2" fmla="*/ 15 w 30"/>
                <a:gd name="T3" fmla="*/ 0 h 30"/>
                <a:gd name="T4" fmla="*/ 29 w 30"/>
                <a:gd name="T5" fmla="*/ 15 h 30"/>
                <a:gd name="T6" fmla="*/ 14 w 30"/>
                <a:gd name="T7" fmla="*/ 29 h 30"/>
                <a:gd name="T8" fmla="*/ 0 w 30"/>
                <a:gd name="T9" fmla="*/ 14 h 30"/>
              </a:gdLst>
              <a:ahLst/>
              <a:cxnLst>
                <a:cxn ang="0">
                  <a:pos x="T0" y="T1"/>
                </a:cxn>
                <a:cxn ang="0">
                  <a:pos x="T2" y="T3"/>
                </a:cxn>
                <a:cxn ang="0">
                  <a:pos x="T4" y="T5"/>
                </a:cxn>
                <a:cxn ang="0">
                  <a:pos x="T6" y="T7"/>
                </a:cxn>
                <a:cxn ang="0">
                  <a:pos x="T8" y="T9"/>
                </a:cxn>
              </a:cxnLst>
              <a:rect l="0" t="0" r="r" b="b"/>
              <a:pathLst>
                <a:path w="30" h="30">
                  <a:moveTo>
                    <a:pt x="0" y="14"/>
                  </a:moveTo>
                  <a:cubicBezTo>
                    <a:pt x="0" y="6"/>
                    <a:pt x="7" y="0"/>
                    <a:pt x="15" y="0"/>
                  </a:cubicBezTo>
                  <a:cubicBezTo>
                    <a:pt x="23" y="1"/>
                    <a:pt x="30" y="7"/>
                    <a:pt x="29" y="15"/>
                  </a:cubicBezTo>
                  <a:cubicBezTo>
                    <a:pt x="29" y="23"/>
                    <a:pt x="22" y="30"/>
                    <a:pt x="14" y="29"/>
                  </a:cubicBezTo>
                  <a:cubicBezTo>
                    <a:pt x="6" y="29"/>
                    <a:pt x="0" y="22"/>
                    <a:pt x="0" y="14"/>
                  </a:cubicBez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1"/>
            <p:cNvSpPr>
              <a:spLocks/>
            </p:cNvSpPr>
            <p:nvPr/>
          </p:nvSpPr>
          <p:spPr bwMode="gray">
            <a:xfrm>
              <a:off x="8614543" y="5399924"/>
              <a:ext cx="276923" cy="792575"/>
            </a:xfrm>
            <a:custGeom>
              <a:avLst/>
              <a:gdLst>
                <a:gd name="T0" fmla="*/ 4 w 58"/>
                <a:gd name="T1" fmla="*/ 0 h 166"/>
                <a:gd name="T2" fmla="*/ 58 w 58"/>
                <a:gd name="T3" fmla="*/ 2 h 166"/>
                <a:gd name="T4" fmla="*/ 50 w 58"/>
                <a:gd name="T5" fmla="*/ 165 h 166"/>
                <a:gd name="T6" fmla="*/ 0 w 58"/>
                <a:gd name="T7" fmla="*/ 166 h 166"/>
                <a:gd name="T8" fmla="*/ 4 w 58"/>
                <a:gd name="T9" fmla="*/ 0 h 166"/>
              </a:gdLst>
              <a:ahLst/>
              <a:cxnLst>
                <a:cxn ang="0">
                  <a:pos x="T0" y="T1"/>
                </a:cxn>
                <a:cxn ang="0">
                  <a:pos x="T2" y="T3"/>
                </a:cxn>
                <a:cxn ang="0">
                  <a:pos x="T4" y="T5"/>
                </a:cxn>
                <a:cxn ang="0">
                  <a:pos x="T6" y="T7"/>
                </a:cxn>
                <a:cxn ang="0">
                  <a:pos x="T8" y="T9"/>
                </a:cxn>
              </a:cxnLst>
              <a:rect l="0" t="0" r="r" b="b"/>
              <a:pathLst>
                <a:path w="58" h="166">
                  <a:moveTo>
                    <a:pt x="4" y="0"/>
                  </a:moveTo>
                  <a:lnTo>
                    <a:pt x="58" y="2"/>
                  </a:lnTo>
                  <a:lnTo>
                    <a:pt x="50" y="165"/>
                  </a:lnTo>
                  <a:lnTo>
                    <a:pt x="0" y="166"/>
                  </a:lnTo>
                  <a:lnTo>
                    <a:pt x="4" y="0"/>
                  </a:ln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2"/>
            <p:cNvSpPr>
              <a:spLocks/>
            </p:cNvSpPr>
            <p:nvPr/>
          </p:nvSpPr>
          <p:spPr bwMode="gray">
            <a:xfrm>
              <a:off x="8972634" y="6034938"/>
              <a:ext cx="167112" cy="186210"/>
            </a:xfrm>
            <a:custGeom>
              <a:avLst/>
              <a:gdLst>
                <a:gd name="T0" fmla="*/ 0 w 35"/>
                <a:gd name="T1" fmla="*/ 39 h 39"/>
                <a:gd name="T2" fmla="*/ 33 w 35"/>
                <a:gd name="T3" fmla="*/ 39 h 39"/>
                <a:gd name="T4" fmla="*/ 35 w 35"/>
                <a:gd name="T5" fmla="*/ 2 h 39"/>
                <a:gd name="T6" fmla="*/ 3 w 35"/>
                <a:gd name="T7" fmla="*/ 0 h 39"/>
                <a:gd name="T8" fmla="*/ 0 w 35"/>
                <a:gd name="T9" fmla="*/ 39 h 39"/>
              </a:gdLst>
              <a:ahLst/>
              <a:cxnLst>
                <a:cxn ang="0">
                  <a:pos x="T0" y="T1"/>
                </a:cxn>
                <a:cxn ang="0">
                  <a:pos x="T2" y="T3"/>
                </a:cxn>
                <a:cxn ang="0">
                  <a:pos x="T4" y="T5"/>
                </a:cxn>
                <a:cxn ang="0">
                  <a:pos x="T6" y="T7"/>
                </a:cxn>
                <a:cxn ang="0">
                  <a:pos x="T8" y="T9"/>
                </a:cxn>
              </a:cxnLst>
              <a:rect l="0" t="0" r="r" b="b"/>
              <a:pathLst>
                <a:path w="35" h="39">
                  <a:moveTo>
                    <a:pt x="0" y="39"/>
                  </a:moveTo>
                  <a:lnTo>
                    <a:pt x="33" y="39"/>
                  </a:lnTo>
                  <a:lnTo>
                    <a:pt x="35" y="2"/>
                  </a:lnTo>
                  <a:lnTo>
                    <a:pt x="3" y="0"/>
                  </a:lnTo>
                  <a:lnTo>
                    <a:pt x="0" y="39"/>
                  </a:lnTo>
                  <a:close/>
                </a:path>
              </a:pathLst>
            </a:custGeom>
            <a:solidFill>
              <a:srgbClr val="409A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3"/>
            <p:cNvSpPr>
              <a:spLocks/>
            </p:cNvSpPr>
            <p:nvPr/>
          </p:nvSpPr>
          <p:spPr bwMode="gray">
            <a:xfrm>
              <a:off x="8943987" y="6149526"/>
              <a:ext cx="477455" cy="186210"/>
            </a:xfrm>
            <a:custGeom>
              <a:avLst/>
              <a:gdLst>
                <a:gd name="T0" fmla="*/ 1 w 54"/>
                <a:gd name="T1" fmla="*/ 20 h 21"/>
                <a:gd name="T2" fmla="*/ 17 w 54"/>
                <a:gd name="T3" fmla="*/ 20 h 21"/>
                <a:gd name="T4" fmla="*/ 17 w 54"/>
                <a:gd name="T5" fmla="*/ 18 h 21"/>
                <a:gd name="T6" fmla="*/ 39 w 54"/>
                <a:gd name="T7" fmla="*/ 21 h 21"/>
                <a:gd name="T8" fmla="*/ 52 w 54"/>
                <a:gd name="T9" fmla="*/ 20 h 21"/>
                <a:gd name="T10" fmla="*/ 54 w 54"/>
                <a:gd name="T11" fmla="*/ 18 h 21"/>
                <a:gd name="T12" fmla="*/ 21 w 54"/>
                <a:gd name="T13" fmla="*/ 0 h 21"/>
                <a:gd name="T14" fmla="*/ 21 w 54"/>
                <a:gd name="T15" fmla="*/ 0 h 21"/>
                <a:gd name="T16" fmla="*/ 13 w 54"/>
                <a:gd name="T17" fmla="*/ 5 h 21"/>
                <a:gd name="T18" fmla="*/ 3 w 54"/>
                <a:gd name="T19" fmla="*/ 0 h 21"/>
                <a:gd name="T20" fmla="*/ 1 w 54"/>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21">
                  <a:moveTo>
                    <a:pt x="1" y="20"/>
                  </a:moveTo>
                  <a:cubicBezTo>
                    <a:pt x="17" y="20"/>
                    <a:pt x="17" y="20"/>
                    <a:pt x="17" y="20"/>
                  </a:cubicBezTo>
                  <a:cubicBezTo>
                    <a:pt x="17" y="18"/>
                    <a:pt x="17" y="18"/>
                    <a:pt x="17" y="18"/>
                  </a:cubicBezTo>
                  <a:cubicBezTo>
                    <a:pt x="22" y="19"/>
                    <a:pt x="33" y="21"/>
                    <a:pt x="39" y="21"/>
                  </a:cubicBezTo>
                  <a:cubicBezTo>
                    <a:pt x="43" y="21"/>
                    <a:pt x="49" y="21"/>
                    <a:pt x="52" y="20"/>
                  </a:cubicBezTo>
                  <a:cubicBezTo>
                    <a:pt x="53" y="20"/>
                    <a:pt x="54" y="19"/>
                    <a:pt x="54" y="18"/>
                  </a:cubicBezTo>
                  <a:cubicBezTo>
                    <a:pt x="53" y="12"/>
                    <a:pt x="28" y="8"/>
                    <a:pt x="21" y="0"/>
                  </a:cubicBezTo>
                  <a:cubicBezTo>
                    <a:pt x="21" y="0"/>
                    <a:pt x="21" y="0"/>
                    <a:pt x="21" y="0"/>
                  </a:cubicBezTo>
                  <a:cubicBezTo>
                    <a:pt x="19" y="2"/>
                    <a:pt x="17" y="6"/>
                    <a:pt x="13" y="5"/>
                  </a:cubicBezTo>
                  <a:cubicBezTo>
                    <a:pt x="9" y="5"/>
                    <a:pt x="5" y="2"/>
                    <a:pt x="3" y="0"/>
                  </a:cubicBezTo>
                  <a:cubicBezTo>
                    <a:pt x="1" y="2"/>
                    <a:pt x="0" y="19"/>
                    <a:pt x="1" y="20"/>
                  </a:cubicBezTo>
                  <a:close/>
                </a:path>
              </a:pathLst>
            </a:custGeom>
            <a:solidFill>
              <a:srgbClr val="1919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4"/>
            <p:cNvSpPr>
              <a:spLocks/>
            </p:cNvSpPr>
            <p:nvPr/>
          </p:nvSpPr>
          <p:spPr bwMode="gray">
            <a:xfrm>
              <a:off x="8972634" y="5275786"/>
              <a:ext cx="253053" cy="262601"/>
            </a:xfrm>
            <a:custGeom>
              <a:avLst/>
              <a:gdLst>
                <a:gd name="T0" fmla="*/ 0 w 29"/>
                <a:gd name="T1" fmla="*/ 14 h 30"/>
                <a:gd name="T2" fmla="*/ 15 w 29"/>
                <a:gd name="T3" fmla="*/ 0 h 30"/>
                <a:gd name="T4" fmla="*/ 29 w 29"/>
                <a:gd name="T5" fmla="*/ 15 h 30"/>
                <a:gd name="T6" fmla="*/ 14 w 29"/>
                <a:gd name="T7" fmla="*/ 29 h 30"/>
                <a:gd name="T8" fmla="*/ 0 w 29"/>
                <a:gd name="T9" fmla="*/ 14 h 30"/>
              </a:gdLst>
              <a:ahLst/>
              <a:cxnLst>
                <a:cxn ang="0">
                  <a:pos x="T0" y="T1"/>
                </a:cxn>
                <a:cxn ang="0">
                  <a:pos x="T2" y="T3"/>
                </a:cxn>
                <a:cxn ang="0">
                  <a:pos x="T4" y="T5"/>
                </a:cxn>
                <a:cxn ang="0">
                  <a:pos x="T6" y="T7"/>
                </a:cxn>
                <a:cxn ang="0">
                  <a:pos x="T8" y="T9"/>
                </a:cxn>
              </a:cxnLst>
              <a:rect l="0" t="0" r="r" b="b"/>
              <a:pathLst>
                <a:path w="29" h="30">
                  <a:moveTo>
                    <a:pt x="0" y="14"/>
                  </a:moveTo>
                  <a:cubicBezTo>
                    <a:pt x="0" y="6"/>
                    <a:pt x="7" y="0"/>
                    <a:pt x="15" y="0"/>
                  </a:cubicBezTo>
                  <a:cubicBezTo>
                    <a:pt x="23" y="1"/>
                    <a:pt x="29" y="7"/>
                    <a:pt x="29" y="15"/>
                  </a:cubicBezTo>
                  <a:cubicBezTo>
                    <a:pt x="29" y="23"/>
                    <a:pt x="22" y="30"/>
                    <a:pt x="14" y="29"/>
                  </a:cubicBezTo>
                  <a:cubicBezTo>
                    <a:pt x="6" y="29"/>
                    <a:pt x="0" y="22"/>
                    <a:pt x="0" y="14"/>
                  </a:cubicBez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5"/>
            <p:cNvSpPr>
              <a:spLocks/>
            </p:cNvSpPr>
            <p:nvPr/>
          </p:nvSpPr>
          <p:spPr bwMode="gray">
            <a:xfrm>
              <a:off x="8953535" y="5399924"/>
              <a:ext cx="272152" cy="792575"/>
            </a:xfrm>
            <a:custGeom>
              <a:avLst/>
              <a:gdLst>
                <a:gd name="T0" fmla="*/ 4 w 57"/>
                <a:gd name="T1" fmla="*/ 0 h 166"/>
                <a:gd name="T2" fmla="*/ 57 w 57"/>
                <a:gd name="T3" fmla="*/ 2 h 166"/>
                <a:gd name="T4" fmla="*/ 48 w 57"/>
                <a:gd name="T5" fmla="*/ 165 h 166"/>
                <a:gd name="T6" fmla="*/ 0 w 57"/>
                <a:gd name="T7" fmla="*/ 166 h 166"/>
                <a:gd name="T8" fmla="*/ 4 w 57"/>
                <a:gd name="T9" fmla="*/ 0 h 166"/>
              </a:gdLst>
              <a:ahLst/>
              <a:cxnLst>
                <a:cxn ang="0">
                  <a:pos x="T0" y="T1"/>
                </a:cxn>
                <a:cxn ang="0">
                  <a:pos x="T2" y="T3"/>
                </a:cxn>
                <a:cxn ang="0">
                  <a:pos x="T4" y="T5"/>
                </a:cxn>
                <a:cxn ang="0">
                  <a:pos x="T6" y="T7"/>
                </a:cxn>
                <a:cxn ang="0">
                  <a:pos x="T8" y="T9"/>
                </a:cxn>
              </a:cxnLst>
              <a:rect l="0" t="0" r="r" b="b"/>
              <a:pathLst>
                <a:path w="57" h="166">
                  <a:moveTo>
                    <a:pt x="4" y="0"/>
                  </a:moveTo>
                  <a:lnTo>
                    <a:pt x="57" y="2"/>
                  </a:lnTo>
                  <a:lnTo>
                    <a:pt x="48" y="165"/>
                  </a:lnTo>
                  <a:lnTo>
                    <a:pt x="0" y="166"/>
                  </a:lnTo>
                  <a:lnTo>
                    <a:pt x="4" y="0"/>
                  </a:ln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6"/>
            <p:cNvSpPr>
              <a:spLocks/>
            </p:cNvSpPr>
            <p:nvPr/>
          </p:nvSpPr>
          <p:spPr bwMode="gray">
            <a:xfrm>
              <a:off x="9531256" y="2745270"/>
              <a:ext cx="219631" cy="487006"/>
            </a:xfrm>
            <a:custGeom>
              <a:avLst/>
              <a:gdLst>
                <a:gd name="T0" fmla="*/ 21 w 25"/>
                <a:gd name="T1" fmla="*/ 36 h 55"/>
                <a:gd name="T2" fmla="*/ 22 w 25"/>
                <a:gd name="T3" fmla="*/ 13 h 55"/>
                <a:gd name="T4" fmla="*/ 18 w 25"/>
                <a:gd name="T5" fmla="*/ 9 h 55"/>
                <a:gd name="T6" fmla="*/ 13 w 25"/>
                <a:gd name="T7" fmla="*/ 4 h 55"/>
                <a:gd name="T8" fmla="*/ 9 w 25"/>
                <a:gd name="T9" fmla="*/ 1 h 55"/>
                <a:gd name="T10" fmla="*/ 9 w 25"/>
                <a:gd name="T11" fmla="*/ 5 h 55"/>
                <a:gd name="T12" fmla="*/ 6 w 25"/>
                <a:gd name="T13" fmla="*/ 10 h 55"/>
                <a:gd name="T14" fmla="*/ 6 w 25"/>
                <a:gd name="T15" fmla="*/ 16 h 55"/>
                <a:gd name="T16" fmla="*/ 0 w 25"/>
                <a:gd name="T17" fmla="*/ 14 h 55"/>
                <a:gd name="T18" fmla="*/ 5 w 25"/>
                <a:gd name="T19" fmla="*/ 29 h 55"/>
                <a:gd name="T20" fmla="*/ 6 w 25"/>
                <a:gd name="T21" fmla="*/ 32 h 55"/>
                <a:gd name="T22" fmla="*/ 2 w 25"/>
                <a:gd name="T23" fmla="*/ 55 h 55"/>
                <a:gd name="T24" fmla="*/ 19 w 25"/>
                <a:gd name="T25" fmla="*/ 51 h 55"/>
                <a:gd name="T26" fmla="*/ 21 w 25"/>
                <a:gd name="T27"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5">
                  <a:moveTo>
                    <a:pt x="21" y="36"/>
                  </a:moveTo>
                  <a:cubicBezTo>
                    <a:pt x="25" y="26"/>
                    <a:pt x="24" y="22"/>
                    <a:pt x="22" y="13"/>
                  </a:cubicBezTo>
                  <a:cubicBezTo>
                    <a:pt x="21" y="7"/>
                    <a:pt x="19" y="6"/>
                    <a:pt x="18" y="9"/>
                  </a:cubicBezTo>
                  <a:cubicBezTo>
                    <a:pt x="18" y="3"/>
                    <a:pt x="13" y="0"/>
                    <a:pt x="13" y="4"/>
                  </a:cubicBezTo>
                  <a:cubicBezTo>
                    <a:pt x="13" y="2"/>
                    <a:pt x="11" y="0"/>
                    <a:pt x="9" y="1"/>
                  </a:cubicBezTo>
                  <a:cubicBezTo>
                    <a:pt x="7" y="1"/>
                    <a:pt x="8" y="4"/>
                    <a:pt x="9" y="5"/>
                  </a:cubicBezTo>
                  <a:cubicBezTo>
                    <a:pt x="7" y="5"/>
                    <a:pt x="5" y="6"/>
                    <a:pt x="6" y="10"/>
                  </a:cubicBezTo>
                  <a:cubicBezTo>
                    <a:pt x="7" y="13"/>
                    <a:pt x="6" y="16"/>
                    <a:pt x="6" y="16"/>
                  </a:cubicBezTo>
                  <a:cubicBezTo>
                    <a:pt x="4" y="13"/>
                    <a:pt x="1" y="12"/>
                    <a:pt x="0" y="14"/>
                  </a:cubicBezTo>
                  <a:cubicBezTo>
                    <a:pt x="2" y="18"/>
                    <a:pt x="2" y="24"/>
                    <a:pt x="5" y="29"/>
                  </a:cubicBezTo>
                  <a:cubicBezTo>
                    <a:pt x="5" y="30"/>
                    <a:pt x="5" y="31"/>
                    <a:pt x="6" y="32"/>
                  </a:cubicBezTo>
                  <a:cubicBezTo>
                    <a:pt x="2" y="55"/>
                    <a:pt x="2" y="55"/>
                    <a:pt x="2" y="55"/>
                  </a:cubicBezTo>
                  <a:cubicBezTo>
                    <a:pt x="19" y="51"/>
                    <a:pt x="19" y="51"/>
                    <a:pt x="19" y="51"/>
                  </a:cubicBezTo>
                  <a:lnTo>
                    <a:pt x="21" y="36"/>
                  </a:lnTo>
                  <a:close/>
                </a:path>
              </a:pathLst>
            </a:custGeom>
            <a:solidFill>
              <a:srgbClr val="CE9C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7"/>
            <p:cNvSpPr>
              <a:spLocks/>
            </p:cNvSpPr>
            <p:nvPr/>
          </p:nvSpPr>
          <p:spPr bwMode="gray">
            <a:xfrm>
              <a:off x="9077674" y="3513973"/>
              <a:ext cx="549075" cy="463133"/>
            </a:xfrm>
            <a:custGeom>
              <a:avLst/>
              <a:gdLst>
                <a:gd name="T0" fmla="*/ 115 w 115"/>
                <a:gd name="T1" fmla="*/ 41 h 97"/>
                <a:gd name="T2" fmla="*/ 93 w 115"/>
                <a:gd name="T3" fmla="*/ 0 h 97"/>
                <a:gd name="T4" fmla="*/ 0 w 115"/>
                <a:gd name="T5" fmla="*/ 39 h 97"/>
                <a:gd name="T6" fmla="*/ 31 w 115"/>
                <a:gd name="T7" fmla="*/ 97 h 97"/>
                <a:gd name="T8" fmla="*/ 115 w 115"/>
                <a:gd name="T9" fmla="*/ 41 h 97"/>
              </a:gdLst>
              <a:ahLst/>
              <a:cxnLst>
                <a:cxn ang="0">
                  <a:pos x="T0" y="T1"/>
                </a:cxn>
                <a:cxn ang="0">
                  <a:pos x="T2" y="T3"/>
                </a:cxn>
                <a:cxn ang="0">
                  <a:pos x="T4" y="T5"/>
                </a:cxn>
                <a:cxn ang="0">
                  <a:pos x="T6" y="T7"/>
                </a:cxn>
                <a:cxn ang="0">
                  <a:pos x="T8" y="T9"/>
                </a:cxn>
              </a:cxnLst>
              <a:rect l="0" t="0" r="r" b="b"/>
              <a:pathLst>
                <a:path w="115" h="97">
                  <a:moveTo>
                    <a:pt x="115" y="41"/>
                  </a:moveTo>
                  <a:lnTo>
                    <a:pt x="93" y="0"/>
                  </a:lnTo>
                  <a:lnTo>
                    <a:pt x="0" y="39"/>
                  </a:lnTo>
                  <a:lnTo>
                    <a:pt x="31" y="97"/>
                  </a:lnTo>
                  <a:lnTo>
                    <a:pt x="115" y="41"/>
                  </a:ln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8"/>
            <p:cNvSpPr>
              <a:spLocks/>
            </p:cNvSpPr>
            <p:nvPr/>
          </p:nvSpPr>
          <p:spPr bwMode="gray">
            <a:xfrm>
              <a:off x="8977410" y="3666758"/>
              <a:ext cx="348543" cy="343769"/>
            </a:xfrm>
            <a:custGeom>
              <a:avLst/>
              <a:gdLst>
                <a:gd name="T0" fmla="*/ 28 w 39"/>
                <a:gd name="T1" fmla="*/ 35 h 39"/>
                <a:gd name="T2" fmla="*/ 5 w 39"/>
                <a:gd name="T3" fmla="*/ 28 h 39"/>
                <a:gd name="T4" fmla="*/ 11 w 39"/>
                <a:gd name="T5" fmla="*/ 5 h 39"/>
                <a:gd name="T6" fmla="*/ 35 w 39"/>
                <a:gd name="T7" fmla="*/ 11 h 39"/>
                <a:gd name="T8" fmla="*/ 28 w 39"/>
                <a:gd name="T9" fmla="*/ 35 h 39"/>
              </a:gdLst>
              <a:ahLst/>
              <a:cxnLst>
                <a:cxn ang="0">
                  <a:pos x="T0" y="T1"/>
                </a:cxn>
                <a:cxn ang="0">
                  <a:pos x="T2" y="T3"/>
                </a:cxn>
                <a:cxn ang="0">
                  <a:pos x="T4" y="T5"/>
                </a:cxn>
                <a:cxn ang="0">
                  <a:pos x="T6" y="T7"/>
                </a:cxn>
                <a:cxn ang="0">
                  <a:pos x="T8" y="T9"/>
                </a:cxn>
              </a:cxnLst>
              <a:rect l="0" t="0" r="r" b="b"/>
              <a:pathLst>
                <a:path w="39" h="39">
                  <a:moveTo>
                    <a:pt x="28" y="35"/>
                  </a:moveTo>
                  <a:cubicBezTo>
                    <a:pt x="20" y="39"/>
                    <a:pt x="9" y="36"/>
                    <a:pt x="5" y="28"/>
                  </a:cubicBezTo>
                  <a:cubicBezTo>
                    <a:pt x="0" y="20"/>
                    <a:pt x="3" y="9"/>
                    <a:pt x="11" y="5"/>
                  </a:cubicBezTo>
                  <a:cubicBezTo>
                    <a:pt x="20" y="0"/>
                    <a:pt x="30" y="3"/>
                    <a:pt x="35" y="11"/>
                  </a:cubicBezTo>
                  <a:cubicBezTo>
                    <a:pt x="39" y="20"/>
                    <a:pt x="36" y="30"/>
                    <a:pt x="28" y="35"/>
                  </a:cubicBez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9"/>
            <p:cNvSpPr>
              <a:spLocks/>
            </p:cNvSpPr>
            <p:nvPr/>
          </p:nvSpPr>
          <p:spPr bwMode="gray">
            <a:xfrm>
              <a:off x="9545578" y="3136784"/>
              <a:ext cx="190982" cy="76394"/>
            </a:xfrm>
            <a:custGeom>
              <a:avLst/>
              <a:gdLst>
                <a:gd name="T0" fmla="*/ 40 w 40"/>
                <a:gd name="T1" fmla="*/ 5 h 16"/>
                <a:gd name="T2" fmla="*/ 2 w 40"/>
                <a:gd name="T3" fmla="*/ 0 h 16"/>
                <a:gd name="T4" fmla="*/ 0 w 40"/>
                <a:gd name="T5" fmla="*/ 11 h 16"/>
                <a:gd name="T6" fmla="*/ 38 w 40"/>
                <a:gd name="T7" fmla="*/ 16 h 16"/>
                <a:gd name="T8" fmla="*/ 40 w 40"/>
                <a:gd name="T9" fmla="*/ 5 h 16"/>
              </a:gdLst>
              <a:ahLst/>
              <a:cxnLst>
                <a:cxn ang="0">
                  <a:pos x="T0" y="T1"/>
                </a:cxn>
                <a:cxn ang="0">
                  <a:pos x="T2" y="T3"/>
                </a:cxn>
                <a:cxn ang="0">
                  <a:pos x="T4" y="T5"/>
                </a:cxn>
                <a:cxn ang="0">
                  <a:pos x="T6" y="T7"/>
                </a:cxn>
                <a:cxn ang="0">
                  <a:pos x="T8" y="T9"/>
                </a:cxn>
              </a:cxnLst>
              <a:rect l="0" t="0" r="r" b="b"/>
              <a:pathLst>
                <a:path w="40" h="16">
                  <a:moveTo>
                    <a:pt x="40" y="5"/>
                  </a:moveTo>
                  <a:lnTo>
                    <a:pt x="2" y="0"/>
                  </a:lnTo>
                  <a:lnTo>
                    <a:pt x="0" y="11"/>
                  </a:lnTo>
                  <a:lnTo>
                    <a:pt x="38" y="16"/>
                  </a:lnTo>
                  <a:lnTo>
                    <a:pt x="40" y="5"/>
                  </a:ln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0"/>
            <p:cNvSpPr>
              <a:spLocks/>
            </p:cNvSpPr>
            <p:nvPr/>
          </p:nvSpPr>
          <p:spPr bwMode="gray">
            <a:xfrm>
              <a:off x="9450089" y="3490101"/>
              <a:ext cx="238726" cy="238729"/>
            </a:xfrm>
            <a:custGeom>
              <a:avLst/>
              <a:gdLst>
                <a:gd name="T0" fmla="*/ 26 w 27"/>
                <a:gd name="T1" fmla="*/ 16 h 27"/>
                <a:gd name="T2" fmla="*/ 12 w 27"/>
                <a:gd name="T3" fmla="*/ 26 h 27"/>
                <a:gd name="T4" fmla="*/ 1 w 27"/>
                <a:gd name="T5" fmla="*/ 12 h 27"/>
                <a:gd name="T6" fmla="*/ 15 w 27"/>
                <a:gd name="T7" fmla="*/ 1 h 27"/>
                <a:gd name="T8" fmla="*/ 26 w 27"/>
                <a:gd name="T9" fmla="*/ 16 h 27"/>
              </a:gdLst>
              <a:ahLst/>
              <a:cxnLst>
                <a:cxn ang="0">
                  <a:pos x="T0" y="T1"/>
                </a:cxn>
                <a:cxn ang="0">
                  <a:pos x="T2" y="T3"/>
                </a:cxn>
                <a:cxn ang="0">
                  <a:pos x="T4" y="T5"/>
                </a:cxn>
                <a:cxn ang="0">
                  <a:pos x="T6" y="T7"/>
                </a:cxn>
                <a:cxn ang="0">
                  <a:pos x="T8" y="T9"/>
                </a:cxn>
              </a:cxnLst>
              <a:rect l="0" t="0" r="r" b="b"/>
              <a:pathLst>
                <a:path w="27" h="27">
                  <a:moveTo>
                    <a:pt x="26" y="16"/>
                  </a:moveTo>
                  <a:cubicBezTo>
                    <a:pt x="25" y="22"/>
                    <a:pt x="18" y="27"/>
                    <a:pt x="12" y="26"/>
                  </a:cubicBezTo>
                  <a:cubicBezTo>
                    <a:pt x="5" y="25"/>
                    <a:pt x="0" y="19"/>
                    <a:pt x="1" y="12"/>
                  </a:cubicBezTo>
                  <a:cubicBezTo>
                    <a:pt x="2" y="5"/>
                    <a:pt x="9" y="0"/>
                    <a:pt x="15" y="1"/>
                  </a:cubicBezTo>
                  <a:cubicBezTo>
                    <a:pt x="22" y="2"/>
                    <a:pt x="27" y="9"/>
                    <a:pt x="26" y="16"/>
                  </a:cubicBez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1"/>
            <p:cNvSpPr>
              <a:spLocks/>
            </p:cNvSpPr>
            <p:nvPr/>
          </p:nvSpPr>
          <p:spPr bwMode="gray">
            <a:xfrm>
              <a:off x="9450089" y="3490101"/>
              <a:ext cx="238726" cy="238729"/>
            </a:xfrm>
            <a:custGeom>
              <a:avLst/>
              <a:gdLst>
                <a:gd name="T0" fmla="*/ 1 w 27"/>
                <a:gd name="T1" fmla="*/ 12 h 27"/>
                <a:gd name="T2" fmla="*/ 15 w 27"/>
                <a:gd name="T3" fmla="*/ 1 h 27"/>
                <a:gd name="T4" fmla="*/ 26 w 27"/>
                <a:gd name="T5" fmla="*/ 16 h 27"/>
                <a:gd name="T6" fmla="*/ 12 w 27"/>
                <a:gd name="T7" fmla="*/ 26 h 27"/>
                <a:gd name="T8" fmla="*/ 1 w 27"/>
                <a:gd name="T9" fmla="*/ 12 h 27"/>
              </a:gdLst>
              <a:ahLst/>
              <a:cxnLst>
                <a:cxn ang="0">
                  <a:pos x="T0" y="T1"/>
                </a:cxn>
                <a:cxn ang="0">
                  <a:pos x="T2" y="T3"/>
                </a:cxn>
                <a:cxn ang="0">
                  <a:pos x="T4" y="T5"/>
                </a:cxn>
                <a:cxn ang="0">
                  <a:pos x="T6" y="T7"/>
                </a:cxn>
                <a:cxn ang="0">
                  <a:pos x="T8" y="T9"/>
                </a:cxn>
              </a:cxnLst>
              <a:rect l="0" t="0" r="r" b="b"/>
              <a:pathLst>
                <a:path w="27" h="27">
                  <a:moveTo>
                    <a:pt x="1" y="12"/>
                  </a:moveTo>
                  <a:cubicBezTo>
                    <a:pt x="2" y="5"/>
                    <a:pt x="9" y="0"/>
                    <a:pt x="15" y="1"/>
                  </a:cubicBezTo>
                  <a:cubicBezTo>
                    <a:pt x="22" y="2"/>
                    <a:pt x="27" y="9"/>
                    <a:pt x="26" y="16"/>
                  </a:cubicBezTo>
                  <a:cubicBezTo>
                    <a:pt x="25" y="22"/>
                    <a:pt x="18" y="27"/>
                    <a:pt x="12" y="26"/>
                  </a:cubicBezTo>
                  <a:cubicBezTo>
                    <a:pt x="5" y="25"/>
                    <a:pt x="0" y="19"/>
                    <a:pt x="1" y="12"/>
                  </a:cubicBez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2"/>
            <p:cNvSpPr>
              <a:spLocks/>
            </p:cNvSpPr>
            <p:nvPr/>
          </p:nvSpPr>
          <p:spPr bwMode="gray">
            <a:xfrm>
              <a:off x="9459637" y="3179755"/>
              <a:ext cx="267375" cy="448809"/>
            </a:xfrm>
            <a:custGeom>
              <a:avLst/>
              <a:gdLst>
                <a:gd name="T0" fmla="*/ 56 w 56"/>
                <a:gd name="T1" fmla="*/ 7 h 94"/>
                <a:gd name="T2" fmla="*/ 17 w 56"/>
                <a:gd name="T3" fmla="*/ 0 h 94"/>
                <a:gd name="T4" fmla="*/ 0 w 56"/>
                <a:gd name="T5" fmla="*/ 87 h 94"/>
                <a:gd name="T6" fmla="*/ 46 w 56"/>
                <a:gd name="T7" fmla="*/ 94 h 94"/>
                <a:gd name="T8" fmla="*/ 56 w 56"/>
                <a:gd name="T9" fmla="*/ 7 h 94"/>
              </a:gdLst>
              <a:ahLst/>
              <a:cxnLst>
                <a:cxn ang="0">
                  <a:pos x="T0" y="T1"/>
                </a:cxn>
                <a:cxn ang="0">
                  <a:pos x="T2" y="T3"/>
                </a:cxn>
                <a:cxn ang="0">
                  <a:pos x="T4" y="T5"/>
                </a:cxn>
                <a:cxn ang="0">
                  <a:pos x="T6" y="T7"/>
                </a:cxn>
                <a:cxn ang="0">
                  <a:pos x="T8" y="T9"/>
                </a:cxn>
              </a:cxnLst>
              <a:rect l="0" t="0" r="r" b="b"/>
              <a:pathLst>
                <a:path w="56" h="94">
                  <a:moveTo>
                    <a:pt x="56" y="7"/>
                  </a:moveTo>
                  <a:lnTo>
                    <a:pt x="17" y="0"/>
                  </a:lnTo>
                  <a:lnTo>
                    <a:pt x="0" y="87"/>
                  </a:lnTo>
                  <a:lnTo>
                    <a:pt x="46" y="94"/>
                  </a:lnTo>
                  <a:lnTo>
                    <a:pt x="56" y="7"/>
                  </a:ln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3"/>
            <p:cNvSpPr>
              <a:spLocks/>
            </p:cNvSpPr>
            <p:nvPr/>
          </p:nvSpPr>
          <p:spPr bwMode="gray">
            <a:xfrm>
              <a:off x="8891469" y="3681082"/>
              <a:ext cx="343769" cy="1193639"/>
            </a:xfrm>
            <a:custGeom>
              <a:avLst/>
              <a:gdLst>
                <a:gd name="T0" fmla="*/ 3 w 72"/>
                <a:gd name="T1" fmla="*/ 250 h 250"/>
                <a:gd name="T2" fmla="*/ 70 w 72"/>
                <a:gd name="T3" fmla="*/ 250 h 250"/>
                <a:gd name="T4" fmla="*/ 72 w 72"/>
                <a:gd name="T5" fmla="*/ 41 h 250"/>
                <a:gd name="T6" fmla="*/ 61 w 72"/>
                <a:gd name="T7" fmla="*/ 0 h 250"/>
                <a:gd name="T8" fmla="*/ 0 w 72"/>
                <a:gd name="T9" fmla="*/ 0 h 250"/>
                <a:gd name="T10" fmla="*/ 0 w 72"/>
                <a:gd name="T11" fmla="*/ 215 h 250"/>
                <a:gd name="T12" fmla="*/ 3 w 72"/>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72" h="250">
                  <a:moveTo>
                    <a:pt x="3" y="250"/>
                  </a:moveTo>
                  <a:lnTo>
                    <a:pt x="70" y="250"/>
                  </a:lnTo>
                  <a:lnTo>
                    <a:pt x="72" y="41"/>
                  </a:lnTo>
                  <a:lnTo>
                    <a:pt x="61" y="0"/>
                  </a:lnTo>
                  <a:lnTo>
                    <a:pt x="0" y="0"/>
                  </a:lnTo>
                  <a:lnTo>
                    <a:pt x="0" y="215"/>
                  </a:lnTo>
                  <a:lnTo>
                    <a:pt x="3" y="250"/>
                  </a:ln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4"/>
            <p:cNvSpPr>
              <a:spLocks/>
            </p:cNvSpPr>
            <p:nvPr/>
          </p:nvSpPr>
          <p:spPr bwMode="gray">
            <a:xfrm>
              <a:off x="8791200" y="3533071"/>
              <a:ext cx="195758" cy="238729"/>
            </a:xfrm>
            <a:custGeom>
              <a:avLst/>
              <a:gdLst>
                <a:gd name="T0" fmla="*/ 22 w 22"/>
                <a:gd name="T1" fmla="*/ 19 h 27"/>
                <a:gd name="T2" fmla="*/ 22 w 22"/>
                <a:gd name="T3" fmla="*/ 0 h 27"/>
                <a:gd name="T4" fmla="*/ 0 w 22"/>
                <a:gd name="T5" fmla="*/ 0 h 27"/>
                <a:gd name="T6" fmla="*/ 0 w 22"/>
                <a:gd name="T7" fmla="*/ 19 h 27"/>
                <a:gd name="T8" fmla="*/ 11 w 22"/>
                <a:gd name="T9" fmla="*/ 27 h 27"/>
                <a:gd name="T10" fmla="*/ 22 w 22"/>
                <a:gd name="T11" fmla="*/ 19 h 27"/>
              </a:gdLst>
              <a:ahLst/>
              <a:cxnLst>
                <a:cxn ang="0">
                  <a:pos x="T0" y="T1"/>
                </a:cxn>
                <a:cxn ang="0">
                  <a:pos x="T2" y="T3"/>
                </a:cxn>
                <a:cxn ang="0">
                  <a:pos x="T4" y="T5"/>
                </a:cxn>
                <a:cxn ang="0">
                  <a:pos x="T6" y="T7"/>
                </a:cxn>
                <a:cxn ang="0">
                  <a:pos x="T8" y="T9"/>
                </a:cxn>
                <a:cxn ang="0">
                  <a:pos x="T10" y="T11"/>
                </a:cxn>
              </a:cxnLst>
              <a:rect l="0" t="0" r="r" b="b"/>
              <a:pathLst>
                <a:path w="22" h="27">
                  <a:moveTo>
                    <a:pt x="22" y="19"/>
                  </a:moveTo>
                  <a:cubicBezTo>
                    <a:pt x="22" y="0"/>
                    <a:pt x="22" y="0"/>
                    <a:pt x="22" y="0"/>
                  </a:cubicBezTo>
                  <a:cubicBezTo>
                    <a:pt x="0" y="0"/>
                    <a:pt x="0" y="0"/>
                    <a:pt x="0" y="0"/>
                  </a:cubicBezTo>
                  <a:cubicBezTo>
                    <a:pt x="0" y="19"/>
                    <a:pt x="0" y="19"/>
                    <a:pt x="0" y="19"/>
                  </a:cubicBezTo>
                  <a:cubicBezTo>
                    <a:pt x="0" y="23"/>
                    <a:pt x="3" y="27"/>
                    <a:pt x="11" y="27"/>
                  </a:cubicBezTo>
                  <a:cubicBezTo>
                    <a:pt x="19" y="27"/>
                    <a:pt x="22" y="23"/>
                    <a:pt x="22" y="19"/>
                  </a:cubicBezTo>
                  <a:close/>
                </a:path>
              </a:pathLst>
            </a:custGeom>
            <a:solidFill>
              <a:srgbClr val="CE9C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15"/>
            <p:cNvSpPr>
              <a:spLocks/>
            </p:cNvSpPr>
            <p:nvPr/>
          </p:nvSpPr>
          <p:spPr bwMode="gray">
            <a:xfrm>
              <a:off x="8776878" y="3499651"/>
              <a:ext cx="210080" cy="181434"/>
            </a:xfrm>
            <a:custGeom>
              <a:avLst/>
              <a:gdLst>
                <a:gd name="T0" fmla="*/ 0 w 24"/>
                <a:gd name="T1" fmla="*/ 5 h 21"/>
                <a:gd name="T2" fmla="*/ 24 w 24"/>
                <a:gd name="T3" fmla="*/ 21 h 21"/>
                <a:gd name="T4" fmla="*/ 24 w 24"/>
                <a:gd name="T5" fmla="*/ 3 h 21"/>
                <a:gd name="T6" fmla="*/ 0 w 24"/>
                <a:gd name="T7" fmla="*/ 0 h 21"/>
                <a:gd name="T8" fmla="*/ 0 w 24"/>
                <a:gd name="T9" fmla="*/ 5 h 21"/>
              </a:gdLst>
              <a:ahLst/>
              <a:cxnLst>
                <a:cxn ang="0">
                  <a:pos x="T0" y="T1"/>
                </a:cxn>
                <a:cxn ang="0">
                  <a:pos x="T2" y="T3"/>
                </a:cxn>
                <a:cxn ang="0">
                  <a:pos x="T4" y="T5"/>
                </a:cxn>
                <a:cxn ang="0">
                  <a:pos x="T6" y="T7"/>
                </a:cxn>
                <a:cxn ang="0">
                  <a:pos x="T8" y="T9"/>
                </a:cxn>
              </a:cxnLst>
              <a:rect l="0" t="0" r="r" b="b"/>
              <a:pathLst>
                <a:path w="24" h="21">
                  <a:moveTo>
                    <a:pt x="0" y="5"/>
                  </a:moveTo>
                  <a:cubicBezTo>
                    <a:pt x="7" y="13"/>
                    <a:pt x="13" y="17"/>
                    <a:pt x="24" y="21"/>
                  </a:cubicBezTo>
                  <a:cubicBezTo>
                    <a:pt x="24" y="3"/>
                    <a:pt x="24" y="3"/>
                    <a:pt x="24" y="3"/>
                  </a:cubicBezTo>
                  <a:cubicBezTo>
                    <a:pt x="0" y="0"/>
                    <a:pt x="0" y="0"/>
                    <a:pt x="0" y="0"/>
                  </a:cubicBezTo>
                  <a:lnTo>
                    <a:pt x="0" y="5"/>
                  </a:lnTo>
                  <a:close/>
                </a:path>
              </a:pathLst>
            </a:custGeom>
            <a:solidFill>
              <a:srgbClr val="BA8C5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16"/>
            <p:cNvSpPr>
              <a:spLocks/>
            </p:cNvSpPr>
            <p:nvPr/>
          </p:nvSpPr>
          <p:spPr bwMode="gray">
            <a:xfrm>
              <a:off x="8604995" y="3179755"/>
              <a:ext cx="506101" cy="601594"/>
            </a:xfrm>
            <a:custGeom>
              <a:avLst/>
              <a:gdLst>
                <a:gd name="T0" fmla="*/ 56 w 57"/>
                <a:gd name="T1" fmla="*/ 23 h 68"/>
                <a:gd name="T2" fmla="*/ 45 w 57"/>
                <a:gd name="T3" fmla="*/ 16 h 68"/>
                <a:gd name="T4" fmla="*/ 45 w 57"/>
                <a:gd name="T5" fmla="*/ 14 h 68"/>
                <a:gd name="T6" fmla="*/ 46 w 57"/>
                <a:gd name="T7" fmla="*/ 12 h 68"/>
                <a:gd name="T8" fmla="*/ 46 w 57"/>
                <a:gd name="T9" fmla="*/ 10 h 68"/>
                <a:gd name="T10" fmla="*/ 37 w 57"/>
                <a:gd name="T11" fmla="*/ 8 h 68"/>
                <a:gd name="T12" fmla="*/ 35 w 57"/>
                <a:gd name="T13" fmla="*/ 7 h 68"/>
                <a:gd name="T14" fmla="*/ 25 w 57"/>
                <a:gd name="T15" fmla="*/ 0 h 68"/>
                <a:gd name="T16" fmla="*/ 0 w 57"/>
                <a:gd name="T17" fmla="*/ 26 h 68"/>
                <a:gd name="T18" fmla="*/ 4 w 57"/>
                <a:gd name="T19" fmla="*/ 30 h 68"/>
                <a:gd name="T20" fmla="*/ 1 w 57"/>
                <a:gd name="T21" fmla="*/ 33 h 68"/>
                <a:gd name="T22" fmla="*/ 56 w 57"/>
                <a:gd name="T23" fmla="*/ 26 h 68"/>
                <a:gd name="T24" fmla="*/ 56 w 57"/>
                <a:gd name="T25" fmla="*/ 2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8">
                  <a:moveTo>
                    <a:pt x="56" y="23"/>
                  </a:moveTo>
                  <a:cubicBezTo>
                    <a:pt x="51" y="21"/>
                    <a:pt x="45" y="16"/>
                    <a:pt x="45" y="16"/>
                  </a:cubicBezTo>
                  <a:cubicBezTo>
                    <a:pt x="44" y="15"/>
                    <a:pt x="44" y="15"/>
                    <a:pt x="45" y="14"/>
                  </a:cubicBezTo>
                  <a:cubicBezTo>
                    <a:pt x="46" y="12"/>
                    <a:pt x="46" y="12"/>
                    <a:pt x="46" y="12"/>
                  </a:cubicBezTo>
                  <a:cubicBezTo>
                    <a:pt x="47" y="11"/>
                    <a:pt x="46" y="11"/>
                    <a:pt x="46" y="10"/>
                  </a:cubicBezTo>
                  <a:cubicBezTo>
                    <a:pt x="37" y="8"/>
                    <a:pt x="37" y="8"/>
                    <a:pt x="37" y="8"/>
                  </a:cubicBezTo>
                  <a:cubicBezTo>
                    <a:pt x="36" y="7"/>
                    <a:pt x="35" y="7"/>
                    <a:pt x="35" y="7"/>
                  </a:cubicBezTo>
                  <a:cubicBezTo>
                    <a:pt x="25" y="0"/>
                    <a:pt x="25" y="0"/>
                    <a:pt x="25" y="0"/>
                  </a:cubicBezTo>
                  <a:cubicBezTo>
                    <a:pt x="0" y="26"/>
                    <a:pt x="0" y="26"/>
                    <a:pt x="0" y="26"/>
                  </a:cubicBezTo>
                  <a:cubicBezTo>
                    <a:pt x="4" y="30"/>
                    <a:pt x="4" y="30"/>
                    <a:pt x="4" y="30"/>
                  </a:cubicBezTo>
                  <a:cubicBezTo>
                    <a:pt x="1" y="33"/>
                    <a:pt x="1" y="33"/>
                    <a:pt x="1" y="33"/>
                  </a:cubicBezTo>
                  <a:cubicBezTo>
                    <a:pt x="1" y="33"/>
                    <a:pt x="26" y="68"/>
                    <a:pt x="56" y="26"/>
                  </a:cubicBezTo>
                  <a:cubicBezTo>
                    <a:pt x="57" y="25"/>
                    <a:pt x="57" y="23"/>
                    <a:pt x="56" y="23"/>
                  </a:cubicBezTo>
                  <a:close/>
                </a:path>
              </a:pathLst>
            </a:custGeom>
            <a:solidFill>
              <a:srgbClr val="CE9C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17"/>
            <p:cNvSpPr>
              <a:spLocks/>
            </p:cNvSpPr>
            <p:nvPr/>
          </p:nvSpPr>
          <p:spPr bwMode="gray">
            <a:xfrm>
              <a:off x="8571572" y="3084262"/>
              <a:ext cx="343769" cy="529977"/>
            </a:xfrm>
            <a:custGeom>
              <a:avLst/>
              <a:gdLst>
                <a:gd name="T0" fmla="*/ 0 w 39"/>
                <a:gd name="T1" fmla="*/ 29 h 60"/>
                <a:gd name="T2" fmla="*/ 14 w 39"/>
                <a:gd name="T3" fmla="*/ 7 h 60"/>
                <a:gd name="T4" fmla="*/ 27 w 39"/>
                <a:gd name="T5" fmla="*/ 4 h 60"/>
                <a:gd name="T6" fmla="*/ 24 w 39"/>
                <a:gd name="T7" fmla="*/ 18 h 60"/>
                <a:gd name="T8" fmla="*/ 21 w 39"/>
                <a:gd name="T9" fmla="*/ 22 h 60"/>
                <a:gd name="T10" fmla="*/ 21 w 39"/>
                <a:gd name="T11" fmla="*/ 26 h 60"/>
                <a:gd name="T12" fmla="*/ 32 w 39"/>
                <a:gd name="T13" fmla="*/ 33 h 60"/>
                <a:gd name="T14" fmla="*/ 30 w 39"/>
                <a:gd name="T15" fmla="*/ 35 h 60"/>
                <a:gd name="T16" fmla="*/ 29 w 39"/>
                <a:gd name="T17" fmla="*/ 36 h 60"/>
                <a:gd name="T18" fmla="*/ 20 w 39"/>
                <a:gd name="T19" fmla="*/ 38 h 60"/>
                <a:gd name="T20" fmla="*/ 25 w 39"/>
                <a:gd name="T21" fmla="*/ 44 h 60"/>
                <a:gd name="T22" fmla="*/ 32 w 39"/>
                <a:gd name="T23" fmla="*/ 45 h 60"/>
                <a:gd name="T24" fmla="*/ 35 w 39"/>
                <a:gd name="T25" fmla="*/ 57 h 60"/>
                <a:gd name="T26" fmla="*/ 12 w 39"/>
                <a:gd name="T27" fmla="*/ 54 h 60"/>
                <a:gd name="T28" fmla="*/ 0 w 39"/>
                <a:gd name="T29" fmla="*/ 35 h 60"/>
                <a:gd name="T30" fmla="*/ 0 w 39"/>
                <a:gd name="T3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60">
                  <a:moveTo>
                    <a:pt x="0" y="29"/>
                  </a:moveTo>
                  <a:cubicBezTo>
                    <a:pt x="2" y="22"/>
                    <a:pt x="7" y="13"/>
                    <a:pt x="14" y="7"/>
                  </a:cubicBezTo>
                  <a:cubicBezTo>
                    <a:pt x="18" y="3"/>
                    <a:pt x="23" y="0"/>
                    <a:pt x="27" y="4"/>
                  </a:cubicBezTo>
                  <a:cubicBezTo>
                    <a:pt x="33" y="10"/>
                    <a:pt x="27" y="16"/>
                    <a:pt x="24" y="18"/>
                  </a:cubicBezTo>
                  <a:cubicBezTo>
                    <a:pt x="21" y="22"/>
                    <a:pt x="21" y="22"/>
                    <a:pt x="21" y="22"/>
                  </a:cubicBezTo>
                  <a:cubicBezTo>
                    <a:pt x="19" y="23"/>
                    <a:pt x="20" y="25"/>
                    <a:pt x="21" y="26"/>
                  </a:cubicBezTo>
                  <a:cubicBezTo>
                    <a:pt x="32" y="33"/>
                    <a:pt x="32" y="33"/>
                    <a:pt x="32" y="33"/>
                  </a:cubicBezTo>
                  <a:cubicBezTo>
                    <a:pt x="30" y="35"/>
                    <a:pt x="30" y="35"/>
                    <a:pt x="30" y="35"/>
                  </a:cubicBezTo>
                  <a:cubicBezTo>
                    <a:pt x="30" y="36"/>
                    <a:pt x="30" y="36"/>
                    <a:pt x="29" y="36"/>
                  </a:cubicBezTo>
                  <a:cubicBezTo>
                    <a:pt x="27" y="35"/>
                    <a:pt x="22" y="34"/>
                    <a:pt x="20" y="38"/>
                  </a:cubicBezTo>
                  <a:cubicBezTo>
                    <a:pt x="19" y="42"/>
                    <a:pt x="22" y="44"/>
                    <a:pt x="25" y="44"/>
                  </a:cubicBezTo>
                  <a:cubicBezTo>
                    <a:pt x="27" y="45"/>
                    <a:pt x="30" y="44"/>
                    <a:pt x="32" y="45"/>
                  </a:cubicBezTo>
                  <a:cubicBezTo>
                    <a:pt x="33" y="46"/>
                    <a:pt x="39" y="50"/>
                    <a:pt x="35" y="57"/>
                  </a:cubicBezTo>
                  <a:cubicBezTo>
                    <a:pt x="25" y="60"/>
                    <a:pt x="18" y="57"/>
                    <a:pt x="12" y="54"/>
                  </a:cubicBezTo>
                  <a:cubicBezTo>
                    <a:pt x="5" y="50"/>
                    <a:pt x="1" y="43"/>
                    <a:pt x="0" y="35"/>
                  </a:cubicBezTo>
                  <a:cubicBezTo>
                    <a:pt x="0" y="33"/>
                    <a:pt x="0" y="31"/>
                    <a:pt x="0" y="29"/>
                  </a:cubicBezTo>
                  <a:close/>
                </a:path>
              </a:pathLst>
            </a:custGeom>
            <a:solidFill>
              <a:srgbClr val="301D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18"/>
            <p:cNvSpPr>
              <a:spLocks/>
            </p:cNvSpPr>
            <p:nvPr/>
          </p:nvSpPr>
          <p:spPr bwMode="gray">
            <a:xfrm>
              <a:off x="8862820" y="3284795"/>
              <a:ext cx="38197" cy="28646"/>
            </a:xfrm>
            <a:custGeom>
              <a:avLst/>
              <a:gdLst>
                <a:gd name="T0" fmla="*/ 3 w 4"/>
                <a:gd name="T1" fmla="*/ 1 h 3"/>
                <a:gd name="T2" fmla="*/ 3 w 4"/>
                <a:gd name="T3" fmla="*/ 3 h 3"/>
                <a:gd name="T4" fmla="*/ 1 w 4"/>
                <a:gd name="T5" fmla="*/ 3 h 3"/>
                <a:gd name="T6" fmla="*/ 1 w 4"/>
                <a:gd name="T7" fmla="*/ 1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4" y="1"/>
                    <a:pt x="4" y="2"/>
                    <a:pt x="3" y="3"/>
                  </a:cubicBezTo>
                  <a:cubicBezTo>
                    <a:pt x="2" y="3"/>
                    <a:pt x="2" y="3"/>
                    <a:pt x="1" y="3"/>
                  </a:cubicBezTo>
                  <a:cubicBezTo>
                    <a:pt x="0" y="2"/>
                    <a:pt x="0" y="1"/>
                    <a:pt x="1" y="1"/>
                  </a:cubicBezTo>
                  <a:cubicBezTo>
                    <a:pt x="2" y="0"/>
                    <a:pt x="3" y="0"/>
                    <a:pt x="3"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9"/>
            <p:cNvSpPr>
              <a:spLocks/>
            </p:cNvSpPr>
            <p:nvPr/>
          </p:nvSpPr>
          <p:spPr bwMode="gray">
            <a:xfrm>
              <a:off x="8891469" y="3681082"/>
              <a:ext cx="148014" cy="735283"/>
            </a:xfrm>
            <a:custGeom>
              <a:avLst/>
              <a:gdLst>
                <a:gd name="T0" fmla="*/ 0 w 31"/>
                <a:gd name="T1" fmla="*/ 15 h 154"/>
                <a:gd name="T2" fmla="*/ 0 w 31"/>
                <a:gd name="T3" fmla="*/ 154 h 154"/>
                <a:gd name="T4" fmla="*/ 18 w 31"/>
                <a:gd name="T5" fmla="*/ 67 h 154"/>
                <a:gd name="T6" fmla="*/ 31 w 31"/>
                <a:gd name="T7" fmla="*/ 6 h 154"/>
                <a:gd name="T8" fmla="*/ 30 w 31"/>
                <a:gd name="T9" fmla="*/ 0 h 154"/>
                <a:gd name="T10" fmla="*/ 0 w 31"/>
                <a:gd name="T11" fmla="*/ 15 h 154"/>
              </a:gdLst>
              <a:ahLst/>
              <a:cxnLst>
                <a:cxn ang="0">
                  <a:pos x="T0" y="T1"/>
                </a:cxn>
                <a:cxn ang="0">
                  <a:pos x="T2" y="T3"/>
                </a:cxn>
                <a:cxn ang="0">
                  <a:pos x="T4" y="T5"/>
                </a:cxn>
                <a:cxn ang="0">
                  <a:pos x="T6" y="T7"/>
                </a:cxn>
                <a:cxn ang="0">
                  <a:pos x="T8" y="T9"/>
                </a:cxn>
                <a:cxn ang="0">
                  <a:pos x="T10" y="T11"/>
                </a:cxn>
              </a:cxnLst>
              <a:rect l="0" t="0" r="r" b="b"/>
              <a:pathLst>
                <a:path w="31" h="154">
                  <a:moveTo>
                    <a:pt x="0" y="15"/>
                  </a:moveTo>
                  <a:lnTo>
                    <a:pt x="0" y="154"/>
                  </a:lnTo>
                  <a:lnTo>
                    <a:pt x="18" y="67"/>
                  </a:lnTo>
                  <a:lnTo>
                    <a:pt x="31" y="6"/>
                  </a:lnTo>
                  <a:lnTo>
                    <a:pt x="30" y="0"/>
                  </a:lnTo>
                  <a:lnTo>
                    <a:pt x="0" y="15"/>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0"/>
            <p:cNvSpPr>
              <a:spLocks/>
            </p:cNvSpPr>
            <p:nvPr/>
          </p:nvSpPr>
          <p:spPr bwMode="gray">
            <a:xfrm>
              <a:off x="8748232" y="3681082"/>
              <a:ext cx="143237" cy="735283"/>
            </a:xfrm>
            <a:custGeom>
              <a:avLst/>
              <a:gdLst>
                <a:gd name="T0" fmla="*/ 30 w 30"/>
                <a:gd name="T1" fmla="*/ 15 h 154"/>
                <a:gd name="T2" fmla="*/ 30 w 30"/>
                <a:gd name="T3" fmla="*/ 154 h 154"/>
                <a:gd name="T4" fmla="*/ 13 w 30"/>
                <a:gd name="T5" fmla="*/ 71 h 154"/>
                <a:gd name="T6" fmla="*/ 0 w 30"/>
                <a:gd name="T7" fmla="*/ 6 h 154"/>
                <a:gd name="T8" fmla="*/ 2 w 30"/>
                <a:gd name="T9" fmla="*/ 0 h 154"/>
                <a:gd name="T10" fmla="*/ 30 w 30"/>
                <a:gd name="T11" fmla="*/ 15 h 154"/>
              </a:gdLst>
              <a:ahLst/>
              <a:cxnLst>
                <a:cxn ang="0">
                  <a:pos x="T0" y="T1"/>
                </a:cxn>
                <a:cxn ang="0">
                  <a:pos x="T2" y="T3"/>
                </a:cxn>
                <a:cxn ang="0">
                  <a:pos x="T4" y="T5"/>
                </a:cxn>
                <a:cxn ang="0">
                  <a:pos x="T6" y="T7"/>
                </a:cxn>
                <a:cxn ang="0">
                  <a:pos x="T8" y="T9"/>
                </a:cxn>
                <a:cxn ang="0">
                  <a:pos x="T10" y="T11"/>
                </a:cxn>
              </a:cxnLst>
              <a:rect l="0" t="0" r="r" b="b"/>
              <a:pathLst>
                <a:path w="30" h="154">
                  <a:moveTo>
                    <a:pt x="30" y="15"/>
                  </a:moveTo>
                  <a:lnTo>
                    <a:pt x="30" y="154"/>
                  </a:lnTo>
                  <a:lnTo>
                    <a:pt x="13" y="71"/>
                  </a:lnTo>
                  <a:lnTo>
                    <a:pt x="0" y="6"/>
                  </a:lnTo>
                  <a:lnTo>
                    <a:pt x="2" y="0"/>
                  </a:lnTo>
                  <a:lnTo>
                    <a:pt x="30"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21"/>
            <p:cNvSpPr>
              <a:spLocks/>
            </p:cNvSpPr>
            <p:nvPr/>
          </p:nvSpPr>
          <p:spPr bwMode="gray">
            <a:xfrm>
              <a:off x="8757780" y="3638111"/>
              <a:ext cx="133686" cy="186210"/>
            </a:xfrm>
            <a:custGeom>
              <a:avLst/>
              <a:gdLst>
                <a:gd name="T0" fmla="*/ 28 w 28"/>
                <a:gd name="T1" fmla="*/ 24 h 39"/>
                <a:gd name="T2" fmla="*/ 5 w 28"/>
                <a:gd name="T3" fmla="*/ 0 h 39"/>
                <a:gd name="T4" fmla="*/ 0 w 28"/>
                <a:gd name="T5" fmla="*/ 9 h 39"/>
                <a:gd name="T6" fmla="*/ 7 w 28"/>
                <a:gd name="T7" fmla="*/ 39 h 39"/>
                <a:gd name="T8" fmla="*/ 22 w 28"/>
                <a:gd name="T9" fmla="*/ 22 h 39"/>
                <a:gd name="T10" fmla="*/ 28 w 28"/>
                <a:gd name="T11" fmla="*/ 24 h 39"/>
              </a:gdLst>
              <a:ahLst/>
              <a:cxnLst>
                <a:cxn ang="0">
                  <a:pos x="T0" y="T1"/>
                </a:cxn>
                <a:cxn ang="0">
                  <a:pos x="T2" y="T3"/>
                </a:cxn>
                <a:cxn ang="0">
                  <a:pos x="T4" y="T5"/>
                </a:cxn>
                <a:cxn ang="0">
                  <a:pos x="T6" y="T7"/>
                </a:cxn>
                <a:cxn ang="0">
                  <a:pos x="T8" y="T9"/>
                </a:cxn>
                <a:cxn ang="0">
                  <a:pos x="T10" y="T11"/>
                </a:cxn>
              </a:cxnLst>
              <a:rect l="0" t="0" r="r" b="b"/>
              <a:pathLst>
                <a:path w="28" h="39">
                  <a:moveTo>
                    <a:pt x="28" y="24"/>
                  </a:moveTo>
                  <a:lnTo>
                    <a:pt x="5" y="0"/>
                  </a:lnTo>
                  <a:lnTo>
                    <a:pt x="0" y="9"/>
                  </a:lnTo>
                  <a:lnTo>
                    <a:pt x="7" y="39"/>
                  </a:lnTo>
                  <a:lnTo>
                    <a:pt x="22" y="22"/>
                  </a:lnTo>
                  <a:lnTo>
                    <a:pt x="28" y="24"/>
                  </a:lnTo>
                  <a:close/>
                </a:path>
              </a:pathLst>
            </a:custGeom>
            <a:solidFill>
              <a:srgbClr val="D2D2D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22"/>
            <p:cNvSpPr>
              <a:spLocks/>
            </p:cNvSpPr>
            <p:nvPr/>
          </p:nvSpPr>
          <p:spPr bwMode="gray">
            <a:xfrm>
              <a:off x="8891469" y="3638111"/>
              <a:ext cx="143237" cy="186210"/>
            </a:xfrm>
            <a:custGeom>
              <a:avLst/>
              <a:gdLst>
                <a:gd name="T0" fmla="*/ 0 w 30"/>
                <a:gd name="T1" fmla="*/ 24 h 39"/>
                <a:gd name="T2" fmla="*/ 24 w 30"/>
                <a:gd name="T3" fmla="*/ 0 h 39"/>
                <a:gd name="T4" fmla="*/ 30 w 30"/>
                <a:gd name="T5" fmla="*/ 9 h 39"/>
                <a:gd name="T6" fmla="*/ 22 w 30"/>
                <a:gd name="T7" fmla="*/ 39 h 39"/>
                <a:gd name="T8" fmla="*/ 7 w 30"/>
                <a:gd name="T9" fmla="*/ 22 h 39"/>
                <a:gd name="T10" fmla="*/ 0 w 30"/>
                <a:gd name="T11" fmla="*/ 24 h 39"/>
              </a:gdLst>
              <a:ahLst/>
              <a:cxnLst>
                <a:cxn ang="0">
                  <a:pos x="T0" y="T1"/>
                </a:cxn>
                <a:cxn ang="0">
                  <a:pos x="T2" y="T3"/>
                </a:cxn>
                <a:cxn ang="0">
                  <a:pos x="T4" y="T5"/>
                </a:cxn>
                <a:cxn ang="0">
                  <a:pos x="T6" y="T7"/>
                </a:cxn>
                <a:cxn ang="0">
                  <a:pos x="T8" y="T9"/>
                </a:cxn>
                <a:cxn ang="0">
                  <a:pos x="T10" y="T11"/>
                </a:cxn>
              </a:cxnLst>
              <a:rect l="0" t="0" r="r" b="b"/>
              <a:pathLst>
                <a:path w="30" h="39">
                  <a:moveTo>
                    <a:pt x="0" y="24"/>
                  </a:moveTo>
                  <a:lnTo>
                    <a:pt x="24" y="0"/>
                  </a:lnTo>
                  <a:lnTo>
                    <a:pt x="30" y="9"/>
                  </a:lnTo>
                  <a:lnTo>
                    <a:pt x="22" y="39"/>
                  </a:lnTo>
                  <a:lnTo>
                    <a:pt x="7" y="22"/>
                  </a:lnTo>
                  <a:lnTo>
                    <a:pt x="0"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23"/>
            <p:cNvSpPr>
              <a:spLocks/>
            </p:cNvSpPr>
            <p:nvPr/>
          </p:nvSpPr>
          <p:spPr bwMode="gray">
            <a:xfrm>
              <a:off x="8853272" y="3743151"/>
              <a:ext cx="81168" cy="62072"/>
            </a:xfrm>
            <a:custGeom>
              <a:avLst/>
              <a:gdLst>
                <a:gd name="T0" fmla="*/ 2 w 17"/>
                <a:gd name="T1" fmla="*/ 0 h 13"/>
                <a:gd name="T2" fmla="*/ 0 w 17"/>
                <a:gd name="T3" fmla="*/ 2 h 13"/>
                <a:gd name="T4" fmla="*/ 4 w 17"/>
                <a:gd name="T5" fmla="*/ 13 h 13"/>
                <a:gd name="T6" fmla="*/ 11 w 17"/>
                <a:gd name="T7" fmla="*/ 13 h 13"/>
                <a:gd name="T8" fmla="*/ 17 w 17"/>
                <a:gd name="T9" fmla="*/ 2 h 13"/>
                <a:gd name="T10" fmla="*/ 15 w 17"/>
                <a:gd name="T11" fmla="*/ 0 h 13"/>
                <a:gd name="T12" fmla="*/ 2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2" y="0"/>
                  </a:moveTo>
                  <a:lnTo>
                    <a:pt x="0" y="2"/>
                  </a:lnTo>
                  <a:lnTo>
                    <a:pt x="4" y="13"/>
                  </a:lnTo>
                  <a:lnTo>
                    <a:pt x="11" y="13"/>
                  </a:lnTo>
                  <a:lnTo>
                    <a:pt x="17" y="2"/>
                  </a:lnTo>
                  <a:lnTo>
                    <a:pt x="15" y="0"/>
                  </a:lnTo>
                  <a:lnTo>
                    <a:pt x="2" y="0"/>
                  </a:lnTo>
                  <a:close/>
                </a:path>
              </a:pathLst>
            </a:custGeom>
            <a:solidFill>
              <a:srgbClr val="9AB3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24"/>
            <p:cNvSpPr>
              <a:spLocks/>
            </p:cNvSpPr>
            <p:nvPr/>
          </p:nvSpPr>
          <p:spPr bwMode="gray">
            <a:xfrm>
              <a:off x="8853272" y="3805221"/>
              <a:ext cx="62072" cy="611144"/>
            </a:xfrm>
            <a:custGeom>
              <a:avLst/>
              <a:gdLst>
                <a:gd name="T0" fmla="*/ 4 w 13"/>
                <a:gd name="T1" fmla="*/ 0 h 128"/>
                <a:gd name="T2" fmla="*/ 0 w 13"/>
                <a:gd name="T3" fmla="*/ 110 h 128"/>
                <a:gd name="T4" fmla="*/ 8 w 13"/>
                <a:gd name="T5" fmla="*/ 128 h 128"/>
                <a:gd name="T6" fmla="*/ 13 w 13"/>
                <a:gd name="T7" fmla="*/ 117 h 128"/>
                <a:gd name="T8" fmla="*/ 11 w 13"/>
                <a:gd name="T9" fmla="*/ 0 h 128"/>
                <a:gd name="T10" fmla="*/ 4 w 13"/>
                <a:gd name="T11" fmla="*/ 0 h 128"/>
              </a:gdLst>
              <a:ahLst/>
              <a:cxnLst>
                <a:cxn ang="0">
                  <a:pos x="T0" y="T1"/>
                </a:cxn>
                <a:cxn ang="0">
                  <a:pos x="T2" y="T3"/>
                </a:cxn>
                <a:cxn ang="0">
                  <a:pos x="T4" y="T5"/>
                </a:cxn>
                <a:cxn ang="0">
                  <a:pos x="T6" y="T7"/>
                </a:cxn>
                <a:cxn ang="0">
                  <a:pos x="T8" y="T9"/>
                </a:cxn>
                <a:cxn ang="0">
                  <a:pos x="T10" y="T11"/>
                </a:cxn>
              </a:cxnLst>
              <a:rect l="0" t="0" r="r" b="b"/>
              <a:pathLst>
                <a:path w="13" h="128">
                  <a:moveTo>
                    <a:pt x="4" y="0"/>
                  </a:moveTo>
                  <a:lnTo>
                    <a:pt x="0" y="110"/>
                  </a:lnTo>
                  <a:lnTo>
                    <a:pt x="8" y="128"/>
                  </a:lnTo>
                  <a:lnTo>
                    <a:pt x="13" y="117"/>
                  </a:lnTo>
                  <a:lnTo>
                    <a:pt x="11" y="0"/>
                  </a:lnTo>
                  <a:lnTo>
                    <a:pt x="4" y="0"/>
                  </a:lnTo>
                  <a:close/>
                </a:path>
              </a:pathLst>
            </a:custGeom>
            <a:solidFill>
              <a:srgbClr val="9AB30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5"/>
            <p:cNvSpPr>
              <a:spLocks/>
            </p:cNvSpPr>
            <p:nvPr/>
          </p:nvSpPr>
          <p:spPr bwMode="gray">
            <a:xfrm>
              <a:off x="8891469" y="3676308"/>
              <a:ext cx="229178" cy="783027"/>
            </a:xfrm>
            <a:custGeom>
              <a:avLst/>
              <a:gdLst>
                <a:gd name="T0" fmla="*/ 26 w 26"/>
                <a:gd name="T1" fmla="*/ 8 h 89"/>
                <a:gd name="T2" fmla="*/ 22 w 26"/>
                <a:gd name="T3" fmla="*/ 12 h 89"/>
                <a:gd name="T4" fmla="*/ 25 w 26"/>
                <a:gd name="T5" fmla="*/ 14 h 89"/>
                <a:gd name="T6" fmla="*/ 0 w 26"/>
                <a:gd name="T7" fmla="*/ 89 h 89"/>
                <a:gd name="T8" fmla="*/ 0 w 26"/>
                <a:gd name="T9" fmla="*/ 82 h 89"/>
                <a:gd name="T10" fmla="*/ 16 w 26"/>
                <a:gd name="T11" fmla="*/ 0 h 89"/>
                <a:gd name="T12" fmla="*/ 26 w 26"/>
                <a:gd name="T13" fmla="*/ 8 h 89"/>
              </a:gdLst>
              <a:ahLst/>
              <a:cxnLst>
                <a:cxn ang="0">
                  <a:pos x="T0" y="T1"/>
                </a:cxn>
                <a:cxn ang="0">
                  <a:pos x="T2" y="T3"/>
                </a:cxn>
                <a:cxn ang="0">
                  <a:pos x="T4" y="T5"/>
                </a:cxn>
                <a:cxn ang="0">
                  <a:pos x="T6" y="T7"/>
                </a:cxn>
                <a:cxn ang="0">
                  <a:pos x="T8" y="T9"/>
                </a:cxn>
                <a:cxn ang="0">
                  <a:pos x="T10" y="T11"/>
                </a:cxn>
                <a:cxn ang="0">
                  <a:pos x="T12" y="T13"/>
                </a:cxn>
              </a:cxnLst>
              <a:rect l="0" t="0" r="r" b="b"/>
              <a:pathLst>
                <a:path w="26" h="89">
                  <a:moveTo>
                    <a:pt x="26" y="8"/>
                  </a:moveTo>
                  <a:cubicBezTo>
                    <a:pt x="22" y="12"/>
                    <a:pt x="22" y="12"/>
                    <a:pt x="22" y="12"/>
                  </a:cubicBezTo>
                  <a:cubicBezTo>
                    <a:pt x="25" y="14"/>
                    <a:pt x="25" y="14"/>
                    <a:pt x="25" y="14"/>
                  </a:cubicBezTo>
                  <a:cubicBezTo>
                    <a:pt x="18" y="36"/>
                    <a:pt x="0" y="89"/>
                    <a:pt x="0" y="89"/>
                  </a:cubicBezTo>
                  <a:cubicBezTo>
                    <a:pt x="0" y="82"/>
                    <a:pt x="0" y="82"/>
                    <a:pt x="0" y="82"/>
                  </a:cubicBezTo>
                  <a:cubicBezTo>
                    <a:pt x="5" y="62"/>
                    <a:pt x="16" y="0"/>
                    <a:pt x="16" y="0"/>
                  </a:cubicBezTo>
                  <a:lnTo>
                    <a:pt x="26" y="8"/>
                  </a:lnTo>
                  <a:close/>
                </a:path>
              </a:pathLst>
            </a:custGeom>
            <a:solidFill>
              <a:srgbClr val="006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26"/>
            <p:cNvSpPr>
              <a:spLocks/>
            </p:cNvSpPr>
            <p:nvPr/>
          </p:nvSpPr>
          <p:spPr bwMode="gray">
            <a:xfrm>
              <a:off x="8251678" y="4593022"/>
              <a:ext cx="229178" cy="496554"/>
            </a:xfrm>
            <a:custGeom>
              <a:avLst/>
              <a:gdLst>
                <a:gd name="T0" fmla="*/ 3 w 26"/>
                <a:gd name="T1" fmla="*/ 20 h 56"/>
                <a:gd name="T2" fmla="*/ 3 w 26"/>
                <a:gd name="T3" fmla="*/ 43 h 56"/>
                <a:gd name="T4" fmla="*/ 8 w 26"/>
                <a:gd name="T5" fmla="*/ 47 h 56"/>
                <a:gd name="T6" fmla="*/ 13 w 26"/>
                <a:gd name="T7" fmla="*/ 52 h 56"/>
                <a:gd name="T8" fmla="*/ 18 w 26"/>
                <a:gd name="T9" fmla="*/ 55 h 56"/>
                <a:gd name="T10" fmla="*/ 18 w 26"/>
                <a:gd name="T11" fmla="*/ 50 h 56"/>
                <a:gd name="T12" fmla="*/ 20 w 26"/>
                <a:gd name="T13" fmla="*/ 45 h 56"/>
                <a:gd name="T14" fmla="*/ 20 w 26"/>
                <a:gd name="T15" fmla="*/ 39 h 56"/>
                <a:gd name="T16" fmla="*/ 26 w 26"/>
                <a:gd name="T17" fmla="*/ 41 h 56"/>
                <a:gd name="T18" fmla="*/ 20 w 26"/>
                <a:gd name="T19" fmla="*/ 26 h 56"/>
                <a:gd name="T20" fmla="*/ 19 w 26"/>
                <a:gd name="T21" fmla="*/ 24 h 56"/>
                <a:gd name="T22" fmla="*/ 21 w 26"/>
                <a:gd name="T23" fmla="*/ 0 h 56"/>
                <a:gd name="T24" fmla="*/ 4 w 26"/>
                <a:gd name="T25" fmla="*/ 5 h 56"/>
                <a:gd name="T26" fmla="*/ 3 w 26"/>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56">
                  <a:moveTo>
                    <a:pt x="3" y="20"/>
                  </a:moveTo>
                  <a:cubicBezTo>
                    <a:pt x="0" y="30"/>
                    <a:pt x="1" y="34"/>
                    <a:pt x="3" y="43"/>
                  </a:cubicBezTo>
                  <a:cubicBezTo>
                    <a:pt x="5" y="49"/>
                    <a:pt x="7" y="50"/>
                    <a:pt x="8" y="47"/>
                  </a:cubicBezTo>
                  <a:cubicBezTo>
                    <a:pt x="8" y="53"/>
                    <a:pt x="13" y="56"/>
                    <a:pt x="13" y="52"/>
                  </a:cubicBezTo>
                  <a:cubicBezTo>
                    <a:pt x="14" y="53"/>
                    <a:pt x="16" y="55"/>
                    <a:pt x="18" y="55"/>
                  </a:cubicBezTo>
                  <a:cubicBezTo>
                    <a:pt x="19" y="54"/>
                    <a:pt x="18" y="51"/>
                    <a:pt x="18" y="50"/>
                  </a:cubicBezTo>
                  <a:cubicBezTo>
                    <a:pt x="20" y="50"/>
                    <a:pt x="22" y="49"/>
                    <a:pt x="20" y="45"/>
                  </a:cubicBezTo>
                  <a:cubicBezTo>
                    <a:pt x="19" y="42"/>
                    <a:pt x="20" y="39"/>
                    <a:pt x="20" y="39"/>
                  </a:cubicBezTo>
                  <a:cubicBezTo>
                    <a:pt x="22" y="42"/>
                    <a:pt x="25" y="43"/>
                    <a:pt x="26" y="41"/>
                  </a:cubicBezTo>
                  <a:cubicBezTo>
                    <a:pt x="24" y="37"/>
                    <a:pt x="23" y="31"/>
                    <a:pt x="20" y="26"/>
                  </a:cubicBezTo>
                  <a:cubicBezTo>
                    <a:pt x="20" y="25"/>
                    <a:pt x="19" y="24"/>
                    <a:pt x="19" y="24"/>
                  </a:cubicBezTo>
                  <a:cubicBezTo>
                    <a:pt x="21" y="0"/>
                    <a:pt x="21" y="0"/>
                    <a:pt x="21" y="0"/>
                  </a:cubicBezTo>
                  <a:cubicBezTo>
                    <a:pt x="4" y="5"/>
                    <a:pt x="4" y="5"/>
                    <a:pt x="4" y="5"/>
                  </a:cubicBezTo>
                  <a:lnTo>
                    <a:pt x="3" y="20"/>
                  </a:lnTo>
                  <a:close/>
                </a:path>
              </a:pathLst>
            </a:custGeom>
            <a:solidFill>
              <a:srgbClr val="CE9C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27"/>
            <p:cNvSpPr>
              <a:spLocks/>
            </p:cNvSpPr>
            <p:nvPr/>
          </p:nvSpPr>
          <p:spPr bwMode="gray">
            <a:xfrm>
              <a:off x="8275548" y="4134665"/>
              <a:ext cx="243503" cy="229178"/>
            </a:xfrm>
            <a:custGeom>
              <a:avLst/>
              <a:gdLst>
                <a:gd name="T0" fmla="*/ 1 w 27"/>
                <a:gd name="T1" fmla="*/ 12 h 26"/>
                <a:gd name="T2" fmla="*/ 15 w 27"/>
                <a:gd name="T3" fmla="*/ 1 h 26"/>
                <a:gd name="T4" fmla="*/ 26 w 27"/>
                <a:gd name="T5" fmla="*/ 15 h 26"/>
                <a:gd name="T6" fmla="*/ 12 w 27"/>
                <a:gd name="T7" fmla="*/ 26 h 26"/>
                <a:gd name="T8" fmla="*/ 1 w 27"/>
                <a:gd name="T9" fmla="*/ 12 h 26"/>
              </a:gdLst>
              <a:ahLst/>
              <a:cxnLst>
                <a:cxn ang="0">
                  <a:pos x="T0" y="T1"/>
                </a:cxn>
                <a:cxn ang="0">
                  <a:pos x="T2" y="T3"/>
                </a:cxn>
                <a:cxn ang="0">
                  <a:pos x="T4" y="T5"/>
                </a:cxn>
                <a:cxn ang="0">
                  <a:pos x="T6" y="T7"/>
                </a:cxn>
                <a:cxn ang="0">
                  <a:pos x="T8" y="T9"/>
                </a:cxn>
              </a:cxnLst>
              <a:rect l="0" t="0" r="r" b="b"/>
              <a:pathLst>
                <a:path w="27" h="26">
                  <a:moveTo>
                    <a:pt x="1" y="12"/>
                  </a:moveTo>
                  <a:cubicBezTo>
                    <a:pt x="2" y="5"/>
                    <a:pt x="8" y="0"/>
                    <a:pt x="15" y="1"/>
                  </a:cubicBezTo>
                  <a:cubicBezTo>
                    <a:pt x="22" y="2"/>
                    <a:pt x="27" y="8"/>
                    <a:pt x="26" y="15"/>
                  </a:cubicBezTo>
                  <a:cubicBezTo>
                    <a:pt x="25" y="22"/>
                    <a:pt x="19" y="26"/>
                    <a:pt x="12" y="26"/>
                  </a:cubicBezTo>
                  <a:cubicBezTo>
                    <a:pt x="5" y="25"/>
                    <a:pt x="0" y="19"/>
                    <a:pt x="1" y="12"/>
                  </a:cubicBez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28"/>
            <p:cNvSpPr>
              <a:spLocks/>
            </p:cNvSpPr>
            <p:nvPr/>
          </p:nvSpPr>
          <p:spPr bwMode="gray">
            <a:xfrm>
              <a:off x="8275548" y="4134665"/>
              <a:ext cx="243503" cy="229178"/>
            </a:xfrm>
            <a:custGeom>
              <a:avLst/>
              <a:gdLst>
                <a:gd name="T0" fmla="*/ 26 w 27"/>
                <a:gd name="T1" fmla="*/ 15 h 26"/>
                <a:gd name="T2" fmla="*/ 12 w 27"/>
                <a:gd name="T3" fmla="*/ 26 h 26"/>
                <a:gd name="T4" fmla="*/ 1 w 27"/>
                <a:gd name="T5" fmla="*/ 12 h 26"/>
                <a:gd name="T6" fmla="*/ 15 w 27"/>
                <a:gd name="T7" fmla="*/ 1 h 26"/>
                <a:gd name="T8" fmla="*/ 26 w 27"/>
                <a:gd name="T9" fmla="*/ 15 h 26"/>
              </a:gdLst>
              <a:ahLst/>
              <a:cxnLst>
                <a:cxn ang="0">
                  <a:pos x="T0" y="T1"/>
                </a:cxn>
                <a:cxn ang="0">
                  <a:pos x="T2" y="T3"/>
                </a:cxn>
                <a:cxn ang="0">
                  <a:pos x="T4" y="T5"/>
                </a:cxn>
                <a:cxn ang="0">
                  <a:pos x="T6" y="T7"/>
                </a:cxn>
                <a:cxn ang="0">
                  <a:pos x="T8" y="T9"/>
                </a:cxn>
              </a:cxnLst>
              <a:rect l="0" t="0" r="r" b="b"/>
              <a:pathLst>
                <a:path w="27" h="26">
                  <a:moveTo>
                    <a:pt x="26" y="15"/>
                  </a:moveTo>
                  <a:cubicBezTo>
                    <a:pt x="25" y="22"/>
                    <a:pt x="19" y="26"/>
                    <a:pt x="12" y="26"/>
                  </a:cubicBezTo>
                  <a:cubicBezTo>
                    <a:pt x="5" y="25"/>
                    <a:pt x="0" y="19"/>
                    <a:pt x="1" y="12"/>
                  </a:cubicBezTo>
                  <a:cubicBezTo>
                    <a:pt x="2" y="5"/>
                    <a:pt x="8" y="0"/>
                    <a:pt x="15" y="1"/>
                  </a:cubicBezTo>
                  <a:cubicBezTo>
                    <a:pt x="22" y="2"/>
                    <a:pt x="27" y="8"/>
                    <a:pt x="26" y="15"/>
                  </a:cubicBez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9"/>
            <p:cNvSpPr>
              <a:spLocks/>
            </p:cNvSpPr>
            <p:nvPr/>
          </p:nvSpPr>
          <p:spPr bwMode="gray">
            <a:xfrm>
              <a:off x="8261226" y="4239705"/>
              <a:ext cx="248277" cy="434487"/>
            </a:xfrm>
            <a:custGeom>
              <a:avLst/>
              <a:gdLst>
                <a:gd name="T0" fmla="*/ 0 w 52"/>
                <a:gd name="T1" fmla="*/ 87 h 91"/>
                <a:gd name="T2" fmla="*/ 39 w 52"/>
                <a:gd name="T3" fmla="*/ 91 h 91"/>
                <a:gd name="T4" fmla="*/ 52 w 52"/>
                <a:gd name="T5" fmla="*/ 6 h 91"/>
                <a:gd name="T6" fmla="*/ 5 w 52"/>
                <a:gd name="T7" fmla="*/ 0 h 91"/>
                <a:gd name="T8" fmla="*/ 0 w 52"/>
                <a:gd name="T9" fmla="*/ 87 h 91"/>
              </a:gdLst>
              <a:ahLst/>
              <a:cxnLst>
                <a:cxn ang="0">
                  <a:pos x="T0" y="T1"/>
                </a:cxn>
                <a:cxn ang="0">
                  <a:pos x="T2" y="T3"/>
                </a:cxn>
                <a:cxn ang="0">
                  <a:pos x="T4" y="T5"/>
                </a:cxn>
                <a:cxn ang="0">
                  <a:pos x="T6" y="T7"/>
                </a:cxn>
                <a:cxn ang="0">
                  <a:pos x="T8" y="T9"/>
                </a:cxn>
              </a:cxnLst>
              <a:rect l="0" t="0" r="r" b="b"/>
              <a:pathLst>
                <a:path w="52" h="91">
                  <a:moveTo>
                    <a:pt x="0" y="87"/>
                  </a:moveTo>
                  <a:lnTo>
                    <a:pt x="39" y="91"/>
                  </a:lnTo>
                  <a:lnTo>
                    <a:pt x="52" y="6"/>
                  </a:lnTo>
                  <a:lnTo>
                    <a:pt x="5" y="0"/>
                  </a:lnTo>
                  <a:lnTo>
                    <a:pt x="0" y="87"/>
                  </a:lnTo>
                  <a:close/>
                </a:path>
              </a:pathLst>
            </a:custGeom>
            <a:solidFill>
              <a:srgbClr val="0078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30"/>
            <p:cNvSpPr>
              <a:spLocks/>
            </p:cNvSpPr>
            <p:nvPr/>
          </p:nvSpPr>
          <p:spPr bwMode="gray">
            <a:xfrm>
              <a:off x="8261226" y="4655094"/>
              <a:ext cx="176660" cy="71620"/>
            </a:xfrm>
            <a:custGeom>
              <a:avLst/>
              <a:gdLst>
                <a:gd name="T0" fmla="*/ 0 w 37"/>
                <a:gd name="T1" fmla="*/ 11 h 15"/>
                <a:gd name="T2" fmla="*/ 37 w 37"/>
                <a:gd name="T3" fmla="*/ 15 h 15"/>
                <a:gd name="T4" fmla="*/ 37 w 37"/>
                <a:gd name="T5" fmla="*/ 4 h 15"/>
                <a:gd name="T6" fmla="*/ 0 w 37"/>
                <a:gd name="T7" fmla="*/ 0 h 15"/>
                <a:gd name="T8" fmla="*/ 0 w 37"/>
                <a:gd name="T9" fmla="*/ 11 h 15"/>
              </a:gdLst>
              <a:ahLst/>
              <a:cxnLst>
                <a:cxn ang="0">
                  <a:pos x="T0" y="T1"/>
                </a:cxn>
                <a:cxn ang="0">
                  <a:pos x="T2" y="T3"/>
                </a:cxn>
                <a:cxn ang="0">
                  <a:pos x="T4" y="T5"/>
                </a:cxn>
                <a:cxn ang="0">
                  <a:pos x="T6" y="T7"/>
                </a:cxn>
                <a:cxn ang="0">
                  <a:pos x="T8" y="T9"/>
                </a:cxn>
              </a:cxnLst>
              <a:rect l="0" t="0" r="r" b="b"/>
              <a:pathLst>
                <a:path w="37" h="15">
                  <a:moveTo>
                    <a:pt x="0" y="11"/>
                  </a:moveTo>
                  <a:lnTo>
                    <a:pt x="37" y="15"/>
                  </a:lnTo>
                  <a:lnTo>
                    <a:pt x="37" y="4"/>
                  </a:lnTo>
                  <a:lnTo>
                    <a:pt x="0" y="0"/>
                  </a:lnTo>
                  <a:lnTo>
                    <a:pt x="0" y="11"/>
                  </a:ln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31"/>
            <p:cNvSpPr>
              <a:spLocks/>
            </p:cNvSpPr>
            <p:nvPr/>
          </p:nvSpPr>
          <p:spPr bwMode="gray">
            <a:xfrm>
              <a:off x="8667061" y="3676308"/>
              <a:ext cx="224404" cy="783027"/>
            </a:xfrm>
            <a:custGeom>
              <a:avLst/>
              <a:gdLst>
                <a:gd name="T0" fmla="*/ 0 w 25"/>
                <a:gd name="T1" fmla="*/ 8 h 89"/>
                <a:gd name="T2" fmla="*/ 4 w 25"/>
                <a:gd name="T3" fmla="*/ 12 h 89"/>
                <a:gd name="T4" fmla="*/ 1 w 25"/>
                <a:gd name="T5" fmla="*/ 14 h 89"/>
                <a:gd name="T6" fmla="*/ 25 w 25"/>
                <a:gd name="T7" fmla="*/ 89 h 89"/>
                <a:gd name="T8" fmla="*/ 25 w 25"/>
                <a:gd name="T9" fmla="*/ 82 h 89"/>
                <a:gd name="T10" fmla="*/ 10 w 25"/>
                <a:gd name="T11" fmla="*/ 0 h 89"/>
                <a:gd name="T12" fmla="*/ 0 w 25"/>
                <a:gd name="T13" fmla="*/ 8 h 89"/>
              </a:gdLst>
              <a:ahLst/>
              <a:cxnLst>
                <a:cxn ang="0">
                  <a:pos x="T0" y="T1"/>
                </a:cxn>
                <a:cxn ang="0">
                  <a:pos x="T2" y="T3"/>
                </a:cxn>
                <a:cxn ang="0">
                  <a:pos x="T4" y="T5"/>
                </a:cxn>
                <a:cxn ang="0">
                  <a:pos x="T6" y="T7"/>
                </a:cxn>
                <a:cxn ang="0">
                  <a:pos x="T8" y="T9"/>
                </a:cxn>
                <a:cxn ang="0">
                  <a:pos x="T10" y="T11"/>
                </a:cxn>
                <a:cxn ang="0">
                  <a:pos x="T12" y="T13"/>
                </a:cxn>
              </a:cxnLst>
              <a:rect l="0" t="0" r="r" b="b"/>
              <a:pathLst>
                <a:path w="25" h="89">
                  <a:moveTo>
                    <a:pt x="0" y="8"/>
                  </a:moveTo>
                  <a:cubicBezTo>
                    <a:pt x="4" y="12"/>
                    <a:pt x="4" y="12"/>
                    <a:pt x="4" y="12"/>
                  </a:cubicBezTo>
                  <a:cubicBezTo>
                    <a:pt x="1" y="14"/>
                    <a:pt x="1" y="14"/>
                    <a:pt x="1" y="14"/>
                  </a:cubicBezTo>
                  <a:cubicBezTo>
                    <a:pt x="8" y="36"/>
                    <a:pt x="25" y="89"/>
                    <a:pt x="25" y="89"/>
                  </a:cubicBezTo>
                  <a:cubicBezTo>
                    <a:pt x="25" y="82"/>
                    <a:pt x="25" y="82"/>
                    <a:pt x="25" y="82"/>
                  </a:cubicBezTo>
                  <a:cubicBezTo>
                    <a:pt x="22" y="63"/>
                    <a:pt x="10" y="0"/>
                    <a:pt x="10" y="0"/>
                  </a:cubicBezTo>
                  <a:lnTo>
                    <a:pt x="0" y="8"/>
                  </a:lnTo>
                  <a:close/>
                </a:path>
              </a:pathLst>
            </a:custGeom>
            <a:solidFill>
              <a:srgbClr val="409A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32"/>
            <p:cNvSpPr>
              <a:spLocks/>
            </p:cNvSpPr>
            <p:nvPr/>
          </p:nvSpPr>
          <p:spPr bwMode="gray">
            <a:xfrm>
              <a:off x="8581120" y="4707612"/>
              <a:ext cx="639790" cy="229178"/>
            </a:xfrm>
            <a:custGeom>
              <a:avLst/>
              <a:gdLst>
                <a:gd name="T0" fmla="*/ 0 w 134"/>
                <a:gd name="T1" fmla="*/ 35 h 48"/>
                <a:gd name="T2" fmla="*/ 63 w 134"/>
                <a:gd name="T3" fmla="*/ 35 h 48"/>
                <a:gd name="T4" fmla="*/ 65 w 134"/>
                <a:gd name="T5" fmla="*/ 0 h 48"/>
                <a:gd name="T6" fmla="*/ 68 w 134"/>
                <a:gd name="T7" fmla="*/ 35 h 48"/>
                <a:gd name="T8" fmla="*/ 134 w 134"/>
                <a:gd name="T9" fmla="*/ 35 h 48"/>
                <a:gd name="T10" fmla="*/ 134 w 134"/>
                <a:gd name="T11" fmla="*/ 41 h 48"/>
                <a:gd name="T12" fmla="*/ 68 w 134"/>
                <a:gd name="T13" fmla="*/ 45 h 48"/>
                <a:gd name="T14" fmla="*/ 65 w 134"/>
                <a:gd name="T15" fmla="*/ 35 h 48"/>
                <a:gd name="T16" fmla="*/ 61 w 134"/>
                <a:gd name="T17" fmla="*/ 45 h 48"/>
                <a:gd name="T18" fmla="*/ 1 w 134"/>
                <a:gd name="T19" fmla="*/ 48 h 48"/>
                <a:gd name="T20" fmla="*/ 0 w 134"/>
                <a:gd name="T2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48">
                  <a:moveTo>
                    <a:pt x="0" y="35"/>
                  </a:moveTo>
                  <a:lnTo>
                    <a:pt x="63" y="35"/>
                  </a:lnTo>
                  <a:lnTo>
                    <a:pt x="65" y="0"/>
                  </a:lnTo>
                  <a:lnTo>
                    <a:pt x="68" y="35"/>
                  </a:lnTo>
                  <a:lnTo>
                    <a:pt x="134" y="35"/>
                  </a:lnTo>
                  <a:lnTo>
                    <a:pt x="134" y="41"/>
                  </a:lnTo>
                  <a:lnTo>
                    <a:pt x="68" y="45"/>
                  </a:lnTo>
                  <a:lnTo>
                    <a:pt x="65" y="35"/>
                  </a:lnTo>
                  <a:lnTo>
                    <a:pt x="61" y="45"/>
                  </a:lnTo>
                  <a:lnTo>
                    <a:pt x="1" y="48"/>
                  </a:lnTo>
                  <a:lnTo>
                    <a:pt x="0" y="35"/>
                  </a:lnTo>
                  <a:close/>
                </a:path>
              </a:pathLst>
            </a:custGeom>
            <a:solidFill>
              <a:srgbClr val="0048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133"/>
            <p:cNvSpPr>
              <a:spLocks noChangeArrowheads="1"/>
            </p:cNvSpPr>
            <p:nvPr/>
          </p:nvSpPr>
          <p:spPr bwMode="gray">
            <a:xfrm>
              <a:off x="8881918" y="4435463"/>
              <a:ext cx="23875" cy="23875"/>
            </a:xfrm>
            <a:prstGeom prst="ellipse">
              <a:avLst/>
            </a:prstGeom>
            <a:solidFill>
              <a:srgbClr val="0048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134"/>
            <p:cNvSpPr>
              <a:spLocks noChangeArrowheads="1"/>
            </p:cNvSpPr>
            <p:nvPr/>
          </p:nvSpPr>
          <p:spPr bwMode="gray">
            <a:xfrm>
              <a:off x="8881918" y="4631219"/>
              <a:ext cx="23875" cy="23875"/>
            </a:xfrm>
            <a:prstGeom prst="ellipse">
              <a:avLst/>
            </a:prstGeom>
            <a:solidFill>
              <a:srgbClr val="0048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5"/>
            <p:cNvSpPr>
              <a:spLocks/>
            </p:cNvSpPr>
            <p:nvPr/>
          </p:nvSpPr>
          <p:spPr bwMode="gray">
            <a:xfrm>
              <a:off x="8977410" y="3337316"/>
              <a:ext cx="90718" cy="81168"/>
            </a:xfrm>
            <a:custGeom>
              <a:avLst/>
              <a:gdLst>
                <a:gd name="T0" fmla="*/ 6 w 10"/>
                <a:gd name="T1" fmla="*/ 0 h 9"/>
                <a:gd name="T2" fmla="*/ 0 w 10"/>
                <a:gd name="T3" fmla="*/ 9 h 9"/>
                <a:gd name="T4" fmla="*/ 10 w 10"/>
                <a:gd name="T5" fmla="*/ 3 h 9"/>
                <a:gd name="T6" fmla="*/ 6 w 10"/>
                <a:gd name="T7" fmla="*/ 0 h 9"/>
              </a:gdLst>
              <a:ahLst/>
              <a:cxnLst>
                <a:cxn ang="0">
                  <a:pos x="T0" y="T1"/>
                </a:cxn>
                <a:cxn ang="0">
                  <a:pos x="T2" y="T3"/>
                </a:cxn>
                <a:cxn ang="0">
                  <a:pos x="T4" y="T5"/>
                </a:cxn>
                <a:cxn ang="0">
                  <a:pos x="T6" y="T7"/>
                </a:cxn>
              </a:cxnLst>
              <a:rect l="0" t="0" r="r" b="b"/>
              <a:pathLst>
                <a:path w="10" h="9">
                  <a:moveTo>
                    <a:pt x="6" y="0"/>
                  </a:moveTo>
                  <a:cubicBezTo>
                    <a:pt x="0" y="9"/>
                    <a:pt x="0" y="9"/>
                    <a:pt x="0" y="9"/>
                  </a:cubicBezTo>
                  <a:cubicBezTo>
                    <a:pt x="0" y="9"/>
                    <a:pt x="6" y="8"/>
                    <a:pt x="10" y="3"/>
                  </a:cubicBezTo>
                  <a:lnTo>
                    <a:pt x="6" y="0"/>
                  </a:lnTo>
                  <a:close/>
                </a:path>
              </a:pathLst>
            </a:custGeom>
            <a:solidFill>
              <a:srgbClr val="CB8C8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36"/>
            <p:cNvSpPr>
              <a:spLocks/>
            </p:cNvSpPr>
            <p:nvPr/>
          </p:nvSpPr>
          <p:spPr bwMode="gray">
            <a:xfrm>
              <a:off x="8977410" y="3337316"/>
              <a:ext cx="81168" cy="81168"/>
            </a:xfrm>
            <a:custGeom>
              <a:avLst/>
              <a:gdLst>
                <a:gd name="T0" fmla="*/ 6 w 9"/>
                <a:gd name="T1" fmla="*/ 0 h 9"/>
                <a:gd name="T2" fmla="*/ 0 w 9"/>
                <a:gd name="T3" fmla="*/ 9 h 9"/>
                <a:gd name="T4" fmla="*/ 9 w 9"/>
                <a:gd name="T5" fmla="*/ 2 h 9"/>
                <a:gd name="T6" fmla="*/ 6 w 9"/>
                <a:gd name="T7" fmla="*/ 0 h 9"/>
              </a:gdLst>
              <a:ahLst/>
              <a:cxnLst>
                <a:cxn ang="0">
                  <a:pos x="T0" y="T1"/>
                </a:cxn>
                <a:cxn ang="0">
                  <a:pos x="T2" y="T3"/>
                </a:cxn>
                <a:cxn ang="0">
                  <a:pos x="T4" y="T5"/>
                </a:cxn>
                <a:cxn ang="0">
                  <a:pos x="T6" y="T7"/>
                </a:cxn>
              </a:cxnLst>
              <a:rect l="0" t="0" r="r" b="b"/>
              <a:pathLst>
                <a:path w="9" h="9">
                  <a:moveTo>
                    <a:pt x="6" y="0"/>
                  </a:moveTo>
                  <a:cubicBezTo>
                    <a:pt x="0" y="9"/>
                    <a:pt x="0" y="9"/>
                    <a:pt x="0" y="9"/>
                  </a:cubicBezTo>
                  <a:cubicBezTo>
                    <a:pt x="0" y="9"/>
                    <a:pt x="5" y="8"/>
                    <a:pt x="9" y="2"/>
                  </a:cubicBezTo>
                  <a:lnTo>
                    <a:pt x="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1920189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025825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7"/>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467" r:id="rId1"/>
    <p:sldLayoutId id="2147484266" r:id="rId2"/>
    <p:sldLayoutId id="2147484240" r:id="rId3"/>
    <p:sldLayoutId id="2147484241" r:id="rId4"/>
    <p:sldLayoutId id="2147484474" r:id="rId5"/>
    <p:sldLayoutId id="2147484245" r:id="rId6"/>
    <p:sldLayoutId id="2147484247" r:id="rId7"/>
    <p:sldLayoutId id="2147484249" r:id="rId8"/>
    <p:sldLayoutId id="2147484250" r:id="rId9"/>
    <p:sldLayoutId id="2147484264" r:id="rId10"/>
    <p:sldLayoutId id="2147484251" r:id="rId11"/>
    <p:sldLayoutId id="2147484463" r:id="rId12"/>
    <p:sldLayoutId id="2147484475" r:id="rId13"/>
    <p:sldLayoutId id="2147484299" r:id="rId14"/>
    <p:sldLayoutId id="2147484476" r:id="rId15"/>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39.png"/><Relationship Id="rId3" Type="http://schemas.openxmlformats.org/officeDocument/2006/relationships/image" Target="../media/image26.emf"/><Relationship Id="rId7" Type="http://schemas.openxmlformats.org/officeDocument/2006/relationships/image" Target="../media/image30.png"/><Relationship Id="rId12" Type="http://schemas.openxmlformats.org/officeDocument/2006/relationships/image" Target="../media/image34.emf"/><Relationship Id="rId17"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25.emf"/><Relationship Id="rId5" Type="http://schemas.openxmlformats.org/officeDocument/2006/relationships/image" Target="../media/image28.emf"/><Relationship Id="rId1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emf"/><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diagramDrawing" Target="../diagrams/drawing2.xml"/><Relationship Id="rId3" Type="http://schemas.openxmlformats.org/officeDocument/2006/relationships/image" Target="../media/image10.emf"/><Relationship Id="rId7" Type="http://schemas.openxmlformats.org/officeDocument/2006/relationships/hyperlink" Target="http://aka.ms/CyberPAW" TargetMode="External"/><Relationship Id="rId12"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aka.ms/LAPS" TargetMode="External"/><Relationship Id="rId11" Type="http://schemas.openxmlformats.org/officeDocument/2006/relationships/diagramQuickStyle" Target="../diagrams/quickStyle2.xml"/><Relationship Id="rId5" Type="http://schemas.openxmlformats.org/officeDocument/2006/relationships/image" Target="../media/image41.png"/><Relationship Id="rId10" Type="http://schemas.openxmlformats.org/officeDocument/2006/relationships/diagramLayout" Target="../diagrams/layout2.xml"/><Relationship Id="rId4" Type="http://schemas.openxmlformats.org/officeDocument/2006/relationships/image" Target="../media/image14.emf"/><Relationship Id="rId9"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openxmlformats.org/officeDocument/2006/relationships/hyperlink" Target="http://aka.ms/CyberPAW" TargetMode="External"/><Relationship Id="rId13" Type="http://schemas.openxmlformats.org/officeDocument/2006/relationships/diagramData" Target="../diagrams/data3.xml"/><Relationship Id="rId18" Type="http://schemas.openxmlformats.org/officeDocument/2006/relationships/image" Target="../media/image44.emf"/><Relationship Id="rId3" Type="http://schemas.openxmlformats.org/officeDocument/2006/relationships/image" Target="../media/image14.emf"/><Relationship Id="rId21" Type="http://schemas.openxmlformats.org/officeDocument/2006/relationships/image" Target="../media/image47.png"/><Relationship Id="rId7" Type="http://schemas.openxmlformats.org/officeDocument/2006/relationships/hyperlink" Target="http://aka.ms/AzurePIM" TargetMode="External"/><Relationship Id="rId12" Type="http://schemas.openxmlformats.org/officeDocument/2006/relationships/hyperlink" Target="http://aka.ms/HardenAD" TargetMode="External"/><Relationship Id="rId17" Type="http://schemas.microsoft.com/office/2007/relationships/diagramDrawing" Target="../diagrams/drawing3.xml"/><Relationship Id="rId2" Type="http://schemas.openxmlformats.org/officeDocument/2006/relationships/image" Target="../media/image10.emf"/><Relationship Id="rId16" Type="http://schemas.openxmlformats.org/officeDocument/2006/relationships/diagramColors" Target="../diagrams/colors3.xml"/><Relationship Id="rId20"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hyperlink" Target="http://aka.ms/PAM" TargetMode="External"/><Relationship Id="rId11" Type="http://schemas.openxmlformats.org/officeDocument/2006/relationships/hyperlink" Target="http://aka.ms/ata" TargetMode="External"/><Relationship Id="rId5" Type="http://schemas.openxmlformats.org/officeDocument/2006/relationships/image" Target="../media/image41.png"/><Relationship Id="rId15" Type="http://schemas.openxmlformats.org/officeDocument/2006/relationships/diagramQuickStyle" Target="../diagrams/quickStyle3.xml"/><Relationship Id="rId10" Type="http://schemas.openxmlformats.org/officeDocument/2006/relationships/image" Target="../media/image43.emf"/><Relationship Id="rId19"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hyperlink" Target="http://aka.ms/JEA" TargetMode="External"/><Relationship Id="rId1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aka.ms/shieldedvms" TargetMode="External"/><Relationship Id="rId13" Type="http://schemas.openxmlformats.org/officeDocument/2006/relationships/diagramColors" Target="../diagrams/colors4.xml"/><Relationship Id="rId18" Type="http://schemas.openxmlformats.org/officeDocument/2006/relationships/image" Target="../media/image44.emf"/><Relationship Id="rId3" Type="http://schemas.openxmlformats.org/officeDocument/2006/relationships/image" Target="../media/image10.emf"/><Relationship Id="rId7" Type="http://schemas.openxmlformats.org/officeDocument/2006/relationships/hyperlink" Target="http://aka.ms/ESAE" TargetMode="External"/><Relationship Id="rId12" Type="http://schemas.openxmlformats.org/officeDocument/2006/relationships/diagramQuickStyle" Target="../diagrams/quickStyle4.xml"/><Relationship Id="rId17" Type="http://schemas.openxmlformats.org/officeDocument/2006/relationships/image" Target="../media/image47.png"/><Relationship Id="rId2" Type="http://schemas.openxmlformats.org/officeDocument/2006/relationships/image" Target="../media/image41.png"/><Relationship Id="rId16"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hyperlink" Target="http://aka.ms/Passport" TargetMode="External"/><Relationship Id="rId11" Type="http://schemas.openxmlformats.org/officeDocument/2006/relationships/diagramLayout" Target="../diagrams/layout4.xml"/><Relationship Id="rId5" Type="http://schemas.openxmlformats.org/officeDocument/2006/relationships/image" Target="../media/image42.png"/><Relationship Id="rId15" Type="http://schemas.openxmlformats.org/officeDocument/2006/relationships/image" Target="../media/image45.png"/><Relationship Id="rId10" Type="http://schemas.openxmlformats.org/officeDocument/2006/relationships/diagramData" Target="../diagrams/data4.xml"/><Relationship Id="rId4" Type="http://schemas.openxmlformats.org/officeDocument/2006/relationships/image" Target="../media/image14.emf"/><Relationship Id="rId9" Type="http://schemas.openxmlformats.org/officeDocument/2006/relationships/image" Target="../media/image43.emf"/><Relationship Id="rId14"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emf"/><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emf"/><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image" Target="../media/image55.emf"/><Relationship Id="rId1" Type="http://schemas.openxmlformats.org/officeDocument/2006/relationships/slideLayout" Target="../slideLayouts/slideLayout4.xml"/><Relationship Id="rId6" Type="http://schemas.openxmlformats.org/officeDocument/2006/relationships/image" Target="../media/image59.emf"/><Relationship Id="rId5" Type="http://schemas.openxmlformats.org/officeDocument/2006/relationships/image" Target="../media/image58.emf"/><Relationship Id="rId10" Type="http://schemas.openxmlformats.org/officeDocument/2006/relationships/image" Target="../media/image62.png"/><Relationship Id="rId4" Type="http://schemas.openxmlformats.org/officeDocument/2006/relationships/image" Target="../media/image57.emf"/><Relationship Id="rId9" Type="http://schemas.openxmlformats.org/officeDocument/2006/relationships/image" Target="../media/image48.emf"/></Relationships>
</file>

<file path=ppt/slides/_rels/slide28.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12" Type="http://schemas.openxmlformats.org/officeDocument/2006/relationships/image" Target="../media/image64.png"/><Relationship Id="rId2" Type="http://schemas.openxmlformats.org/officeDocument/2006/relationships/image" Target="../media/image55.emf"/><Relationship Id="rId1" Type="http://schemas.openxmlformats.org/officeDocument/2006/relationships/slideLayout" Target="../slideLayouts/slideLayout4.xml"/><Relationship Id="rId6" Type="http://schemas.openxmlformats.org/officeDocument/2006/relationships/image" Target="../media/image59.emf"/><Relationship Id="rId11" Type="http://schemas.openxmlformats.org/officeDocument/2006/relationships/image" Target="../media/image62.png"/><Relationship Id="rId5" Type="http://schemas.openxmlformats.org/officeDocument/2006/relationships/image" Target="../media/image58.emf"/><Relationship Id="rId10" Type="http://schemas.openxmlformats.org/officeDocument/2006/relationships/image" Target="../media/image48.emf"/><Relationship Id="rId4" Type="http://schemas.openxmlformats.org/officeDocument/2006/relationships/image" Target="../media/image57.emf"/><Relationship Id="rId9" Type="http://schemas.openxmlformats.org/officeDocument/2006/relationships/image" Target="../media/image6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65.emf"/><Relationship Id="rId1" Type="http://schemas.openxmlformats.org/officeDocument/2006/relationships/slideLayout" Target="../slideLayouts/slideLayout4.xml"/><Relationship Id="rId4" Type="http://schemas.openxmlformats.org/officeDocument/2006/relationships/image" Target="../media/image67.emf"/></Relationships>
</file>

<file path=ppt/slides/_rels/slide34.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71.emf"/><Relationship Id="rId2" Type="http://schemas.openxmlformats.org/officeDocument/2006/relationships/image" Target="../media/image49.emf"/><Relationship Id="rId1" Type="http://schemas.openxmlformats.org/officeDocument/2006/relationships/slideLayout" Target="../slideLayouts/slideLayout4.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12" Type="http://schemas.microsoft.com/office/2007/relationships/hdphoto" Target="../media/hdphoto2.wdp"/><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jpeg"/></Relationships>
</file>

<file path=ppt/slides/_rels/slide41.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5.png"/><Relationship Id="rId3" Type="http://schemas.openxmlformats.org/officeDocument/2006/relationships/image" Target="../media/image77.png"/><Relationship Id="rId7" Type="http://schemas.openxmlformats.org/officeDocument/2006/relationships/image" Target="../media/image83.jpeg"/><Relationship Id="rId12" Type="http://schemas.openxmlformats.org/officeDocument/2006/relationships/image" Target="../media/image84.pn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82.png"/><Relationship Id="rId11" Type="http://schemas.openxmlformats.org/officeDocument/2006/relationships/image" Target="../media/image79.png"/><Relationship Id="rId5" Type="http://schemas.openxmlformats.org/officeDocument/2006/relationships/image" Target="../media/image81.png"/><Relationship Id="rId15" Type="http://schemas.openxmlformats.org/officeDocument/2006/relationships/image" Target="../media/image78.png"/><Relationship Id="rId10" Type="http://schemas.openxmlformats.org/officeDocument/2006/relationships/image" Target="../media/image88.png"/><Relationship Id="rId4" Type="http://schemas.openxmlformats.org/officeDocument/2006/relationships/image" Target="../media/image80.png"/><Relationship Id="rId9" Type="http://schemas.openxmlformats.org/officeDocument/2006/relationships/image" Target="../media/image87.png"/><Relationship Id="rId1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89.emf"/><Relationship Id="rId7"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0.emf"/><Relationship Id="rId5" Type="http://schemas.openxmlformats.org/officeDocument/2006/relationships/image" Target="../media/image55.emf"/><Relationship Id="rId4" Type="http://schemas.openxmlformats.org/officeDocument/2006/relationships/image" Target="../media/image90.emf"/></Relationships>
</file>

<file path=ppt/slides/_rels/slide4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gallery.technet.microsoft.com/Privileged-Access-3d072563" TargetMode="External"/><Relationship Id="rId2" Type="http://schemas.openxmlformats.org/officeDocument/2006/relationships/hyperlink" Target="https://docs.microsoft.com/en-us/windows-server/identity/securing-privileged-access/privileged-access-workstations" TargetMode="External"/><Relationship Id="rId1" Type="http://schemas.openxmlformats.org/officeDocument/2006/relationships/slideLayout" Target="../slideLayouts/slideLayout7.xml"/><Relationship Id="rId5" Type="http://schemas.openxmlformats.org/officeDocument/2006/relationships/hyperlink" Target="https://blogs.technet.microsoft.com/secguide/2015/11/13/security-baseline-for-windows-10-threshold-2-draft/" TargetMode="External"/><Relationship Id="rId4" Type="http://schemas.openxmlformats.org/officeDocument/2006/relationships/hyperlink" Target="https://www.microsoft.com/en-us/download/details.aspx?id=4552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image" Target="../media/image8.emf"/><Relationship Id="rId1" Type="http://schemas.openxmlformats.org/officeDocument/2006/relationships/slideLayout" Target="../slideLayouts/slideLayout4.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18.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7.emf"/><Relationship Id="rId2" Type="http://schemas.openxmlformats.org/officeDocument/2006/relationships/image" Target="../media/image8.emf"/><Relationship Id="rId1" Type="http://schemas.openxmlformats.org/officeDocument/2006/relationships/slideLayout" Target="../slideLayouts/slideLayout4.xml"/><Relationship Id="rId6" Type="http://schemas.openxmlformats.org/officeDocument/2006/relationships/image" Target="../media/image12.emf"/><Relationship Id="rId11" Type="http://schemas.openxmlformats.org/officeDocument/2006/relationships/image" Target="../media/image16.emf"/><Relationship Id="rId5" Type="http://schemas.openxmlformats.org/officeDocument/2006/relationships/image" Target="../media/image11.emf"/><Relationship Id="rId10" Type="http://schemas.openxmlformats.org/officeDocument/2006/relationships/image" Target="../media/image15.png"/><Relationship Id="rId4" Type="http://schemas.openxmlformats.org/officeDocument/2006/relationships/image" Target="../media/image10.emf"/><Relationship Id="rId9" Type="http://schemas.openxmlformats.org/officeDocument/2006/relationships/image" Target="../media/image14.emf"/><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18.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7.emf"/><Relationship Id="rId2" Type="http://schemas.openxmlformats.org/officeDocument/2006/relationships/image" Target="../media/image8.emf"/><Relationship Id="rId1" Type="http://schemas.openxmlformats.org/officeDocument/2006/relationships/slideLayout" Target="../slideLayouts/slideLayout4.xml"/><Relationship Id="rId6" Type="http://schemas.openxmlformats.org/officeDocument/2006/relationships/image" Target="../media/image12.emf"/><Relationship Id="rId11" Type="http://schemas.openxmlformats.org/officeDocument/2006/relationships/image" Target="../media/image16.emf"/><Relationship Id="rId5" Type="http://schemas.openxmlformats.org/officeDocument/2006/relationships/image" Target="../media/image11.emf"/><Relationship Id="rId10" Type="http://schemas.openxmlformats.org/officeDocument/2006/relationships/image" Target="../media/image15.png"/><Relationship Id="rId4" Type="http://schemas.openxmlformats.org/officeDocument/2006/relationships/image" Target="../media/image10.emf"/><Relationship Id="rId9" Type="http://schemas.openxmlformats.org/officeDocument/2006/relationships/image" Target="../media/image14.emf"/><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665" y="4897504"/>
            <a:ext cx="11016123" cy="906582"/>
          </a:xfrm>
        </p:spPr>
        <p:txBody>
          <a:bodyPr/>
          <a:lstStyle/>
          <a:p>
            <a:r>
              <a:rPr lang="en-US" dirty="0"/>
              <a:t>Privileged Access Workstation</a:t>
            </a:r>
            <a:r>
              <a:rPr lang="sl-SI" dirty="0"/>
              <a:t> (PAW) </a:t>
            </a:r>
            <a:endParaRPr lang="en-US" dirty="0"/>
          </a:p>
        </p:txBody>
      </p:sp>
      <p:sp>
        <p:nvSpPr>
          <p:cNvPr id="5" name="Text Placeholder 4"/>
          <p:cNvSpPr>
            <a:spLocks noGrp="1"/>
          </p:cNvSpPr>
          <p:nvPr>
            <p:ph type="body" sz="quarter" idx="12"/>
          </p:nvPr>
        </p:nvSpPr>
        <p:spPr/>
        <p:txBody>
          <a:bodyPr/>
          <a:lstStyle/>
          <a:p>
            <a:r>
              <a:rPr lang="sl-SI" dirty="0"/>
              <a:t>Luka Obersnu</a:t>
            </a:r>
            <a:endParaRPr lang="en-US" dirty="0"/>
          </a:p>
          <a:p>
            <a:r>
              <a:rPr lang="sl-SI" dirty="0"/>
              <a:t>PFE - Microsoft</a:t>
            </a:r>
            <a:endParaRPr lang="en-US" dirty="0"/>
          </a:p>
        </p:txBody>
      </p:sp>
    </p:spTree>
    <p:extLst>
      <p:ext uri="{BB962C8B-B14F-4D97-AF65-F5344CB8AC3E}">
        <p14:creationId xmlns:p14="http://schemas.microsoft.com/office/powerpoint/2010/main" val="10057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CD57-3414-4B55-B625-A12D8B7639A7}"/>
              </a:ext>
            </a:extLst>
          </p:cNvPr>
          <p:cNvSpPr>
            <a:spLocks noGrp="1"/>
          </p:cNvSpPr>
          <p:nvPr>
            <p:ph type="title"/>
          </p:nvPr>
        </p:nvSpPr>
        <p:spPr/>
        <p:txBody>
          <a:bodyPr/>
          <a:lstStyle/>
          <a:p>
            <a:r>
              <a:rPr lang="en-US" dirty="0"/>
              <a:t>Problems at securing Identity</a:t>
            </a:r>
          </a:p>
        </p:txBody>
      </p:sp>
      <p:pic>
        <p:nvPicPr>
          <p:cNvPr id="5" name="Picture 4">
            <a:extLst>
              <a:ext uri="{FF2B5EF4-FFF2-40B4-BE49-F238E27FC236}">
                <a16:creationId xmlns:a16="http://schemas.microsoft.com/office/drawing/2014/main" id="{BD9FF4A9-0D33-487F-8177-6CDACDD8CCA1}"/>
              </a:ext>
            </a:extLst>
          </p:cNvPr>
          <p:cNvPicPr>
            <a:picLocks noChangeAspect="1"/>
          </p:cNvPicPr>
          <p:nvPr/>
        </p:nvPicPr>
        <p:blipFill>
          <a:blip r:embed="rId3"/>
          <a:stretch>
            <a:fillRect/>
          </a:stretch>
        </p:blipFill>
        <p:spPr>
          <a:xfrm>
            <a:off x="1015869" y="1212849"/>
            <a:ext cx="1817992" cy="4804693"/>
          </a:xfrm>
          <a:prstGeom prst="rect">
            <a:avLst/>
          </a:prstGeom>
        </p:spPr>
      </p:pic>
      <p:pic>
        <p:nvPicPr>
          <p:cNvPr id="3" name="Picture 2">
            <a:extLst>
              <a:ext uri="{FF2B5EF4-FFF2-40B4-BE49-F238E27FC236}">
                <a16:creationId xmlns:a16="http://schemas.microsoft.com/office/drawing/2014/main" id="{74F7A357-207C-467A-B3C0-EFCF72EEE833}"/>
              </a:ext>
            </a:extLst>
          </p:cNvPr>
          <p:cNvPicPr>
            <a:picLocks noChangeAspect="1"/>
          </p:cNvPicPr>
          <p:nvPr/>
        </p:nvPicPr>
        <p:blipFill>
          <a:blip r:embed="rId4"/>
          <a:stretch>
            <a:fillRect/>
          </a:stretch>
        </p:blipFill>
        <p:spPr>
          <a:xfrm>
            <a:off x="4562053" y="1543507"/>
            <a:ext cx="6248400" cy="4143375"/>
          </a:xfrm>
          <a:prstGeom prst="rect">
            <a:avLst/>
          </a:prstGeom>
        </p:spPr>
      </p:pic>
    </p:spTree>
    <p:extLst>
      <p:ext uri="{BB962C8B-B14F-4D97-AF65-F5344CB8AC3E}">
        <p14:creationId xmlns:p14="http://schemas.microsoft.com/office/powerpoint/2010/main" val="884182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problems at securing Identity - Admins</a:t>
            </a:r>
            <a:endParaRPr lang="en-US" sz="4000">
              <a:gradFill>
                <a:gsLst>
                  <a:gs pos="21538">
                    <a:schemeClr val="tx1"/>
                  </a:gs>
                  <a:gs pos="33000">
                    <a:schemeClr val="tx1"/>
                  </a:gs>
                </a:gsLst>
                <a:lin ang="5400000" scaled="0"/>
              </a:gradFill>
            </a:endParaRPr>
          </a:p>
        </p:txBody>
      </p:sp>
      <p:sp>
        <p:nvSpPr>
          <p:cNvPr id="6" name="Text Placeholder 17">
            <a:extLst>
              <a:ext uri="{FF2B5EF4-FFF2-40B4-BE49-F238E27FC236}">
                <a16:creationId xmlns:a16="http://schemas.microsoft.com/office/drawing/2014/main" id="{620223BB-F538-414D-B7C8-4B1C5455A07F}"/>
              </a:ext>
            </a:extLst>
          </p:cNvPr>
          <p:cNvSpPr>
            <a:spLocks noGrp="1"/>
          </p:cNvSpPr>
          <p:nvPr/>
        </p:nvSpPr>
        <p:spPr>
          <a:xfrm>
            <a:off x="274639" y="1337022"/>
            <a:ext cx="6677025" cy="4060086"/>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2800"/>
              <a:t>Joe needs permissions to manage some resource (e.g. Exchange)</a:t>
            </a:r>
          </a:p>
          <a:p>
            <a:pPr marL="757735" indent="-757735">
              <a:lnSpc>
                <a:spcPct val="100000"/>
              </a:lnSpc>
              <a:buAutoNum type="arabicPeriod"/>
            </a:pPr>
            <a:r>
              <a:rPr lang="en-US" sz="2448"/>
              <a:t>Joe calls helpdesk, his account is added to the “Domain Admins” group in AD</a:t>
            </a:r>
          </a:p>
          <a:p>
            <a:pPr marL="757735" indent="-757735">
              <a:lnSpc>
                <a:spcPct val="100000"/>
              </a:lnSpc>
              <a:buAutoNum type="arabicPeriod"/>
            </a:pPr>
            <a:r>
              <a:rPr lang="en-US" sz="2448"/>
              <a:t>Joe logs in and receives “Domain Admins” membership throughout session lifetime</a:t>
            </a:r>
          </a:p>
          <a:p>
            <a:pPr marL="757735" indent="-757735">
              <a:lnSpc>
                <a:spcPct val="100000"/>
              </a:lnSpc>
              <a:buAutoNum type="arabicPeriod"/>
            </a:pPr>
            <a:r>
              <a:rPr lang="en-US" sz="2448"/>
              <a:t>Joe completes task</a:t>
            </a:r>
          </a:p>
          <a:p>
            <a:pPr marL="757735" indent="-757735">
              <a:lnSpc>
                <a:spcPct val="100000"/>
              </a:lnSpc>
              <a:buAutoNum type="arabicPeriod"/>
            </a:pPr>
            <a:r>
              <a:rPr lang="en-US" sz="2448"/>
              <a:t>(Joe should call helpdesk back but …)</a:t>
            </a:r>
          </a:p>
          <a:p>
            <a:pPr>
              <a:lnSpc>
                <a:spcPct val="100000"/>
              </a:lnSpc>
            </a:pPr>
            <a:endParaRPr lang="en-US" sz="2448"/>
          </a:p>
        </p:txBody>
      </p:sp>
      <p:sp>
        <p:nvSpPr>
          <p:cNvPr id="7" name="Rectangle 6">
            <a:extLst>
              <a:ext uri="{FF2B5EF4-FFF2-40B4-BE49-F238E27FC236}">
                <a16:creationId xmlns:a16="http://schemas.microsoft.com/office/drawing/2014/main" id="{8A960DAD-956D-40EE-8410-976C5D3CCC85}"/>
              </a:ext>
            </a:extLst>
          </p:cNvPr>
          <p:cNvSpPr/>
          <p:nvPr/>
        </p:nvSpPr>
        <p:spPr bwMode="auto">
          <a:xfrm>
            <a:off x="8758723" y="5578606"/>
            <a:ext cx="1862903" cy="87098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836"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User Account</a:t>
            </a:r>
          </a:p>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836" b="0" i="1" u="none" strike="noStrike" kern="0" cap="none" spc="0" normalizeH="0" baseline="0">
                <a:ln>
                  <a:noFill/>
                </a:ln>
                <a:solidFill>
                  <a:srgbClr val="00BCF2"/>
                </a:solidFill>
                <a:effectLst/>
                <a:uLnTx/>
                <a:uFillTx/>
                <a:latin typeface="Segoe UI"/>
                <a:ea typeface="Segoe UI" pitchFamily="34" charset="0"/>
                <a:cs typeface="Segoe UI" pitchFamily="34" charset="0"/>
              </a:rPr>
              <a:t>Joe</a:t>
            </a:r>
          </a:p>
        </p:txBody>
      </p:sp>
      <p:sp>
        <p:nvSpPr>
          <p:cNvPr id="8" name="Rectangle 7">
            <a:extLst>
              <a:ext uri="{FF2B5EF4-FFF2-40B4-BE49-F238E27FC236}">
                <a16:creationId xmlns:a16="http://schemas.microsoft.com/office/drawing/2014/main" id="{9539936C-CD62-4B88-919B-DD449812B99D}"/>
              </a:ext>
            </a:extLst>
          </p:cNvPr>
          <p:cNvSpPr/>
          <p:nvPr/>
        </p:nvSpPr>
        <p:spPr bwMode="auto">
          <a:xfrm>
            <a:off x="7514382" y="3483810"/>
            <a:ext cx="1862903" cy="87098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836"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Group</a:t>
            </a:r>
          </a:p>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836" b="0" i="1" u="none" strike="noStrike" kern="0" cap="none" spc="0" normalizeH="0" baseline="0">
                <a:ln>
                  <a:noFill/>
                </a:ln>
                <a:solidFill>
                  <a:srgbClr val="00BCF2"/>
                </a:solidFill>
                <a:effectLst/>
                <a:uLnTx/>
                <a:uFillTx/>
                <a:latin typeface="Segoe UI"/>
                <a:ea typeface="Segoe UI" pitchFamily="34" charset="0"/>
                <a:cs typeface="Segoe UI" pitchFamily="34" charset="0"/>
              </a:rPr>
              <a:t>Domain Admins</a:t>
            </a:r>
          </a:p>
        </p:txBody>
      </p:sp>
      <p:cxnSp>
        <p:nvCxnSpPr>
          <p:cNvPr id="9" name="Straight Arrow Connector 8">
            <a:extLst>
              <a:ext uri="{FF2B5EF4-FFF2-40B4-BE49-F238E27FC236}">
                <a16:creationId xmlns:a16="http://schemas.microsoft.com/office/drawing/2014/main" id="{6805A91D-30BF-4445-88D8-9581B4A94285}"/>
              </a:ext>
            </a:extLst>
          </p:cNvPr>
          <p:cNvCxnSpPr/>
          <p:nvPr/>
        </p:nvCxnSpPr>
        <p:spPr>
          <a:xfrm flipH="1" flipV="1">
            <a:off x="8952240" y="4509181"/>
            <a:ext cx="0" cy="88457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A0DEB32-1493-4A8D-A715-C558A789844F}"/>
              </a:ext>
            </a:extLst>
          </p:cNvPr>
          <p:cNvSpPr/>
          <p:nvPr/>
        </p:nvSpPr>
        <p:spPr bwMode="auto">
          <a:xfrm>
            <a:off x="10023269" y="3509137"/>
            <a:ext cx="1862903" cy="87098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836"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Computer</a:t>
            </a:r>
          </a:p>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836" b="0" i="1" u="none" strike="noStrike" kern="0" cap="none" spc="0" normalizeH="0" baseline="0">
                <a:ln>
                  <a:noFill/>
                </a:ln>
                <a:solidFill>
                  <a:srgbClr val="00BCF2"/>
                </a:solidFill>
                <a:effectLst/>
                <a:uLnTx/>
                <a:uFillTx/>
                <a:latin typeface="Segoe UI"/>
                <a:ea typeface="Segoe UI" pitchFamily="34" charset="0"/>
                <a:cs typeface="Segoe UI" pitchFamily="34" charset="0"/>
              </a:rPr>
              <a:t>Joe’s Workstation</a:t>
            </a:r>
          </a:p>
        </p:txBody>
      </p:sp>
      <p:cxnSp>
        <p:nvCxnSpPr>
          <p:cNvPr id="11" name="Straight Arrow Connector 10">
            <a:extLst>
              <a:ext uri="{FF2B5EF4-FFF2-40B4-BE49-F238E27FC236}">
                <a16:creationId xmlns:a16="http://schemas.microsoft.com/office/drawing/2014/main" id="{1D391AD6-CEB1-473F-9367-A1B8DF257715}"/>
              </a:ext>
            </a:extLst>
          </p:cNvPr>
          <p:cNvCxnSpPr/>
          <p:nvPr/>
        </p:nvCxnSpPr>
        <p:spPr>
          <a:xfrm flipV="1">
            <a:off x="10391433" y="4553012"/>
            <a:ext cx="0" cy="81928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8800F9B-FDDD-4B63-B2FC-4EE87B943868}"/>
              </a:ext>
            </a:extLst>
          </p:cNvPr>
          <p:cNvCxnSpPr/>
          <p:nvPr/>
        </p:nvCxnSpPr>
        <p:spPr>
          <a:xfrm flipH="1" flipV="1">
            <a:off x="8919793" y="2403935"/>
            <a:ext cx="0" cy="88457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EA73ADA-9E49-4755-8DBB-5FB24ADEA1C3}"/>
              </a:ext>
            </a:extLst>
          </p:cNvPr>
          <p:cNvSpPr/>
          <p:nvPr/>
        </p:nvSpPr>
        <p:spPr bwMode="auto">
          <a:xfrm>
            <a:off x="7514381" y="1297506"/>
            <a:ext cx="1862903" cy="87098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836" b="0" i="0" u="none" strike="noStrike" kern="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Server</a:t>
            </a:r>
          </a:p>
          <a:p>
            <a:pPr marL="0" marR="0" lvl="0" indent="0" algn="ctr" defTabSz="951028" eaLnBrk="1" fontAlgn="base" latinLnBrk="0" hangingPunct="1">
              <a:lnSpc>
                <a:spcPct val="90000"/>
              </a:lnSpc>
              <a:spcBef>
                <a:spcPct val="0"/>
              </a:spcBef>
              <a:spcAft>
                <a:spcPct val="0"/>
              </a:spcAft>
              <a:buClrTx/>
              <a:buSzTx/>
              <a:buFontTx/>
              <a:buNone/>
              <a:tabLst/>
              <a:defRPr/>
            </a:pPr>
            <a:r>
              <a:rPr kumimoji="0" lang="en-US" sz="1836" b="0" i="1" u="none" strike="noStrike" kern="0" cap="none" spc="0" normalizeH="0" baseline="0">
                <a:ln>
                  <a:noFill/>
                </a:ln>
                <a:solidFill>
                  <a:srgbClr val="00BCF2"/>
                </a:solidFill>
                <a:effectLst/>
                <a:uLnTx/>
                <a:uFillTx/>
                <a:latin typeface="Segoe UI"/>
                <a:ea typeface="Segoe UI" pitchFamily="34" charset="0"/>
                <a:cs typeface="Segoe UI" pitchFamily="34" charset="0"/>
              </a:rPr>
              <a:t>Exchange</a:t>
            </a:r>
          </a:p>
        </p:txBody>
      </p:sp>
      <p:sp>
        <p:nvSpPr>
          <p:cNvPr id="14" name="TextBox 1">
            <a:extLst>
              <a:ext uri="{FF2B5EF4-FFF2-40B4-BE49-F238E27FC236}">
                <a16:creationId xmlns:a16="http://schemas.microsoft.com/office/drawing/2014/main" id="{0AAC5B25-677A-459C-A8A7-96F0D7D44E77}"/>
              </a:ext>
            </a:extLst>
          </p:cNvPr>
          <p:cNvSpPr txBox="1"/>
          <p:nvPr/>
        </p:nvSpPr>
        <p:spPr>
          <a:xfrm>
            <a:off x="275381" y="5254638"/>
            <a:ext cx="7239000" cy="960263"/>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a:ln>
                  <a:noFill/>
                </a:ln>
                <a:gradFill>
                  <a:gsLst>
                    <a:gs pos="2917">
                      <a:schemeClr val="tx1"/>
                    </a:gs>
                    <a:gs pos="30000">
                      <a:schemeClr val="tx1"/>
                    </a:gs>
                  </a:gsLst>
                  <a:lin ang="5400000" scaled="0"/>
                </a:gradFill>
                <a:effectLst/>
                <a:uLnTx/>
                <a:uFillTx/>
              </a:rPr>
              <a:t>Joe remains in “Domain Admins” group indefinitely; Any program run by Joe is run as a Domain Admin</a:t>
            </a:r>
          </a:p>
        </p:txBody>
      </p:sp>
    </p:spTree>
    <p:extLst>
      <p:ext uri="{BB962C8B-B14F-4D97-AF65-F5344CB8AC3E}">
        <p14:creationId xmlns:p14="http://schemas.microsoft.com/office/powerpoint/2010/main" val="395492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A4CFA-BA5D-4026-91A8-AE6B87857911}"/>
              </a:ext>
            </a:extLst>
          </p:cNvPr>
          <p:cNvSpPr>
            <a:spLocks noGrp="1"/>
          </p:cNvSpPr>
          <p:nvPr>
            <p:ph type="title"/>
          </p:nvPr>
        </p:nvSpPr>
        <p:spPr/>
        <p:txBody>
          <a:bodyPr/>
          <a:lstStyle/>
          <a:p>
            <a:r>
              <a:rPr lang="en-US" dirty="0"/>
              <a:t>More problems at securing Identity</a:t>
            </a:r>
            <a:r>
              <a:rPr lang="sl-SI" dirty="0"/>
              <a:t> - </a:t>
            </a:r>
            <a:r>
              <a:rPr lang="en-US" dirty="0"/>
              <a:t>Patching</a:t>
            </a:r>
          </a:p>
        </p:txBody>
      </p:sp>
      <p:sp>
        <p:nvSpPr>
          <p:cNvPr id="3" name="Text Placeholder 2">
            <a:extLst>
              <a:ext uri="{FF2B5EF4-FFF2-40B4-BE49-F238E27FC236}">
                <a16:creationId xmlns:a16="http://schemas.microsoft.com/office/drawing/2014/main" id="{A55516A4-DD15-4BC6-A9EB-B46E234DD792}"/>
              </a:ext>
            </a:extLst>
          </p:cNvPr>
          <p:cNvSpPr>
            <a:spLocks noGrp="1"/>
          </p:cNvSpPr>
          <p:nvPr>
            <p:ph type="body" sz="quarter" idx="10"/>
          </p:nvPr>
        </p:nvSpPr>
        <p:spPr>
          <a:xfrm>
            <a:off x="274702" y="1211287"/>
            <a:ext cx="11888787" cy="4616648"/>
          </a:xfrm>
        </p:spPr>
        <p:txBody>
          <a:bodyPr/>
          <a:lstStyle/>
          <a:p>
            <a:r>
              <a:rPr lang="en-US" dirty="0"/>
              <a:t>Security Updates deployed less frequently than every month</a:t>
            </a:r>
          </a:p>
          <a:p>
            <a:r>
              <a:rPr lang="en-US" dirty="0"/>
              <a:t>Latest Update Installation Older Than 60 Days</a:t>
            </a:r>
          </a:p>
          <a:p>
            <a:r>
              <a:rPr lang="en-US" dirty="0"/>
              <a:t>Missing hotfixes</a:t>
            </a:r>
            <a:endParaRPr lang="sl-SI" dirty="0"/>
          </a:p>
          <a:p>
            <a:r>
              <a:rPr lang="en-US" dirty="0"/>
              <a:t>The organization</a:t>
            </a:r>
            <a:r>
              <a:rPr lang="sl-SI" dirty="0"/>
              <a:t>s</a:t>
            </a:r>
            <a:r>
              <a:rPr lang="en-US" dirty="0"/>
              <a:t> does not apply security updates for hardware proactively</a:t>
            </a:r>
            <a:endParaRPr lang="sl-SI" dirty="0"/>
          </a:p>
          <a:p>
            <a:r>
              <a:rPr lang="en-US" dirty="0"/>
              <a:t>The organization</a:t>
            </a:r>
            <a:r>
              <a:rPr lang="sl-SI" dirty="0"/>
              <a:t>s</a:t>
            </a:r>
            <a:r>
              <a:rPr lang="en-US" dirty="0"/>
              <a:t> does not apply security updates for software proactively</a:t>
            </a:r>
          </a:p>
        </p:txBody>
      </p:sp>
    </p:spTree>
    <p:extLst>
      <p:ext uri="{BB962C8B-B14F-4D97-AF65-F5344CB8AC3E}">
        <p14:creationId xmlns:p14="http://schemas.microsoft.com/office/powerpoint/2010/main" val="7281119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9622-801A-4405-9A8F-0FE53F74A2BA}"/>
              </a:ext>
            </a:extLst>
          </p:cNvPr>
          <p:cNvSpPr>
            <a:spLocks noGrp="1"/>
          </p:cNvSpPr>
          <p:nvPr>
            <p:ph type="title"/>
          </p:nvPr>
        </p:nvSpPr>
        <p:spPr/>
        <p:txBody>
          <a:bodyPr/>
          <a:lstStyle/>
          <a:p>
            <a:r>
              <a:rPr lang="en-US" dirty="0"/>
              <a:t>More problems at securing Identity - Password policy and privileged groups membership</a:t>
            </a:r>
          </a:p>
        </p:txBody>
      </p:sp>
      <p:sp>
        <p:nvSpPr>
          <p:cNvPr id="3" name="Text Placeholder 2">
            <a:extLst>
              <a:ext uri="{FF2B5EF4-FFF2-40B4-BE49-F238E27FC236}">
                <a16:creationId xmlns:a16="http://schemas.microsoft.com/office/drawing/2014/main" id="{EF79D433-C9FB-4236-AC6F-FD89F45A0EB5}"/>
              </a:ext>
            </a:extLst>
          </p:cNvPr>
          <p:cNvSpPr>
            <a:spLocks noGrp="1"/>
          </p:cNvSpPr>
          <p:nvPr>
            <p:ph type="body" sz="quarter" idx="10"/>
          </p:nvPr>
        </p:nvSpPr>
        <p:spPr>
          <a:xfrm>
            <a:off x="274702" y="1841078"/>
            <a:ext cx="11888787" cy="4345805"/>
          </a:xfrm>
        </p:spPr>
        <p:txBody>
          <a:bodyPr/>
          <a:lstStyle/>
          <a:p>
            <a:r>
              <a:rPr lang="en-US" sz="2600" dirty="0"/>
              <a:t>Password Policy (Allows Blank, Simple Passwords, Password length</a:t>
            </a:r>
            <a:r>
              <a:rPr lang="sl-SI" sz="2600" dirty="0"/>
              <a:t>,</a:t>
            </a:r>
            <a:r>
              <a:rPr lang="en-US" sz="2600" dirty="0"/>
              <a:t> Complexity,</a:t>
            </a:r>
            <a:r>
              <a:rPr lang="sl-SI" sz="2600" dirty="0"/>
              <a:t> FGPP,</a:t>
            </a:r>
            <a:r>
              <a:rPr lang="en-US" sz="2600" dirty="0"/>
              <a:t> ….)</a:t>
            </a:r>
          </a:p>
          <a:p>
            <a:r>
              <a:rPr lang="en-US" sz="2600" dirty="0"/>
              <a:t>Administrative Group Contains Many Members</a:t>
            </a:r>
          </a:p>
          <a:p>
            <a:r>
              <a:rPr lang="en-US" sz="2600" dirty="0"/>
              <a:t>Configure service accounts and applications with the minimum required permissions</a:t>
            </a:r>
          </a:p>
          <a:p>
            <a:r>
              <a:rPr lang="en-US" sz="2600" dirty="0"/>
              <a:t>Enforce rigorous password policies for administrative accounts</a:t>
            </a:r>
          </a:p>
          <a:p>
            <a:r>
              <a:rPr lang="en-US" sz="2600" dirty="0"/>
              <a:t>Ensure administrative credentials are not shared between IT team members</a:t>
            </a:r>
          </a:p>
          <a:p>
            <a:r>
              <a:rPr lang="en-US" sz="2600" dirty="0"/>
              <a:t>Member of Well Known Administrative Group Has Password Never Expires Set</a:t>
            </a:r>
          </a:p>
          <a:p>
            <a:r>
              <a:rPr lang="en-US" sz="2600" dirty="0"/>
              <a:t>5 Percent or More Users Have Password Never Expires</a:t>
            </a:r>
          </a:p>
          <a:p>
            <a:r>
              <a:rPr lang="en-US" sz="2600" dirty="0"/>
              <a:t>User accounts found with Password not required flag set</a:t>
            </a:r>
          </a:p>
        </p:txBody>
      </p:sp>
    </p:spTree>
    <p:extLst>
      <p:ext uri="{BB962C8B-B14F-4D97-AF65-F5344CB8AC3E}">
        <p14:creationId xmlns:p14="http://schemas.microsoft.com/office/powerpoint/2010/main" val="10043762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36F4-2BA3-4795-A727-9292691213E2}"/>
              </a:ext>
            </a:extLst>
          </p:cNvPr>
          <p:cNvSpPr>
            <a:spLocks noGrp="1"/>
          </p:cNvSpPr>
          <p:nvPr>
            <p:ph type="title"/>
          </p:nvPr>
        </p:nvSpPr>
        <p:spPr/>
        <p:txBody>
          <a:bodyPr/>
          <a:lstStyle/>
          <a:p>
            <a:r>
              <a:rPr lang="en-US" dirty="0"/>
              <a:t>The need for privileged access management</a:t>
            </a:r>
            <a:endParaRPr lang="sl-SI" dirty="0"/>
          </a:p>
        </p:txBody>
      </p:sp>
      <p:sp>
        <p:nvSpPr>
          <p:cNvPr id="7" name="Text Placeholder 1">
            <a:extLst>
              <a:ext uri="{FF2B5EF4-FFF2-40B4-BE49-F238E27FC236}">
                <a16:creationId xmlns:a16="http://schemas.microsoft.com/office/drawing/2014/main" id="{B32EDAF3-BB9B-48B6-8E81-34701150108D}"/>
              </a:ext>
            </a:extLst>
          </p:cNvPr>
          <p:cNvSpPr txBox="1">
            <a:spLocks/>
          </p:cNvSpPr>
          <p:nvPr/>
        </p:nvSpPr>
        <p:spPr>
          <a:xfrm>
            <a:off x="274638" y="1212850"/>
            <a:ext cx="11887200" cy="4862870"/>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4000" b="0" i="0" u="none" strike="noStrike" kern="1200" cap="none" spc="0" normalizeH="0" baseline="0" noProof="0">
                <a:ln>
                  <a:noFill/>
                </a:ln>
                <a:gradFill>
                  <a:gsLst>
                    <a:gs pos="1250">
                      <a:srgbClr val="0078D7"/>
                    </a:gs>
                    <a:gs pos="99000">
                      <a:srgbClr val="0078D7"/>
                    </a:gs>
                  </a:gsLst>
                  <a:lin ang="5400000" scaled="0"/>
                </a:gradFill>
                <a:effectLst/>
                <a:uLnTx/>
                <a:uFillTx/>
                <a:latin typeface="Segoe UI Light"/>
                <a:ea typeface="+mn-ea"/>
                <a:cs typeface="+mn-cs"/>
              </a:rPr>
              <a:t>Attackers target accounts with privileges</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a:ln>
                  <a:noFill/>
                </a:ln>
                <a:gradFill>
                  <a:gsLst>
                    <a:gs pos="1250">
                      <a:srgbClr val="505050"/>
                    </a:gs>
                    <a:gs pos="100000">
                      <a:srgbClr val="505050"/>
                    </a:gs>
                  </a:gsLst>
                  <a:lin ang="5400000" scaled="0"/>
                </a:gradFill>
                <a:effectLst/>
                <a:uLnTx/>
                <a:uFillTx/>
                <a:latin typeface="Segoe UI"/>
                <a:ea typeface="+mn-ea"/>
                <a:cs typeface="+mn-cs"/>
              </a:rPr>
              <a:t>Use non-privileged accounts to get into the front door</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a:ln>
                  <a:noFill/>
                </a:ln>
                <a:gradFill>
                  <a:gsLst>
                    <a:gs pos="1250">
                      <a:srgbClr val="505050"/>
                    </a:gs>
                    <a:gs pos="100000">
                      <a:srgbClr val="505050"/>
                    </a:gs>
                  </a:gsLst>
                  <a:lin ang="5400000" scaled="0"/>
                </a:gradFill>
                <a:effectLst/>
                <a:uLnTx/>
                <a:uFillTx/>
                <a:latin typeface="Segoe UI"/>
                <a:ea typeface="+mn-ea"/>
                <a:cs typeface="+mn-cs"/>
              </a:rPr>
              <a:t>Footprint the organization to determine which accounts are privileged</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a:ln>
                  <a:noFill/>
                </a:ln>
                <a:gradFill>
                  <a:gsLst>
                    <a:gs pos="1250">
                      <a:srgbClr val="505050"/>
                    </a:gs>
                    <a:gs pos="100000">
                      <a:srgbClr val="505050"/>
                    </a:gs>
                  </a:gsLst>
                  <a:lin ang="5400000" scaled="0"/>
                </a:gradFill>
                <a:effectLst/>
                <a:uLnTx/>
                <a:uFillTx/>
                <a:latin typeface="Segoe UI"/>
                <a:ea typeface="+mn-ea"/>
                <a:cs typeface="+mn-cs"/>
              </a:rPr>
              <a:t>Lure administrators to workstations to execute credential theft attack</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4000" b="0" i="0" u="none" strike="noStrike" kern="1200" cap="none" spc="0" normalizeH="0" baseline="0" noProof="0">
                <a:ln>
                  <a:noFill/>
                </a:ln>
                <a:gradFill>
                  <a:gsLst>
                    <a:gs pos="1250">
                      <a:srgbClr val="0078D7"/>
                    </a:gs>
                    <a:gs pos="99000">
                      <a:srgbClr val="0078D7"/>
                    </a:gs>
                  </a:gsLst>
                  <a:lin ang="5400000" scaled="0"/>
                </a:gradFill>
                <a:effectLst/>
                <a:uLnTx/>
                <a:uFillTx/>
                <a:latin typeface="Segoe UI Light"/>
                <a:ea typeface="+mn-ea"/>
                <a:cs typeface="+mn-cs"/>
              </a:rPr>
              <a:t>Microsoft, how do we secure privileged accounts?</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a:ln>
                  <a:noFill/>
                </a:ln>
                <a:gradFill>
                  <a:gsLst>
                    <a:gs pos="1250">
                      <a:srgbClr val="505050"/>
                    </a:gs>
                    <a:gs pos="100000">
                      <a:srgbClr val="505050"/>
                    </a:gs>
                  </a:gsLst>
                  <a:lin ang="5400000" scaled="0"/>
                </a:gradFill>
                <a:effectLst/>
                <a:uLnTx/>
                <a:uFillTx/>
                <a:latin typeface="Segoe UI"/>
                <a:ea typeface="+mn-ea"/>
                <a:cs typeface="+mn-cs"/>
              </a:rPr>
              <a:t>Everyone should do their day-to-day business as an unprivileged user</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a:ln>
                  <a:noFill/>
                </a:ln>
                <a:gradFill>
                  <a:gsLst>
                    <a:gs pos="1250">
                      <a:srgbClr val="505050"/>
                    </a:gs>
                    <a:gs pos="100000">
                      <a:srgbClr val="505050"/>
                    </a:gs>
                  </a:gsLst>
                  <a:lin ang="5400000" scaled="0"/>
                </a:gradFill>
                <a:effectLst/>
                <a:uLnTx/>
                <a:uFillTx/>
                <a:latin typeface="Segoe UI"/>
                <a:ea typeface="+mn-ea"/>
                <a:cs typeface="+mn-cs"/>
              </a:rPr>
              <a:t>Only grant privileged access when needed, and remove it afterwards (JIT)</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a:ln>
                  <a:noFill/>
                </a:ln>
                <a:gradFill>
                  <a:gsLst>
                    <a:gs pos="1250">
                      <a:srgbClr val="505050"/>
                    </a:gs>
                    <a:gs pos="100000">
                      <a:srgbClr val="505050"/>
                    </a:gs>
                  </a:gsLst>
                  <a:lin ang="5400000" scaled="0"/>
                </a:gradFill>
                <a:effectLst/>
                <a:uLnTx/>
                <a:uFillTx/>
                <a:latin typeface="Segoe UI"/>
                <a:ea typeface="+mn-ea"/>
                <a:cs typeface="+mn-cs"/>
              </a:rPr>
              <a:t>Retain and review audit activity pertaining to privileged accounts</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4000" b="0" i="0" u="none" strike="noStrike" kern="1200" cap="none" spc="0" normalizeH="0" baseline="0" noProof="0">
                <a:ln>
                  <a:noFill/>
                </a:ln>
                <a:gradFill>
                  <a:gsLst>
                    <a:gs pos="1250">
                      <a:srgbClr val="0078D7"/>
                    </a:gs>
                    <a:gs pos="99000">
                      <a:srgbClr val="0078D7"/>
                    </a:gs>
                  </a:gsLst>
                  <a:lin ang="5400000" scaled="0"/>
                </a:gradFill>
                <a:effectLst/>
                <a:uLnTx/>
                <a:uFillTx/>
                <a:latin typeface="Segoe UI Light"/>
                <a:ea typeface="+mn-ea"/>
                <a:cs typeface="+mn-cs"/>
              </a:rPr>
              <a:t>Customers know this advice, but very few follow it</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a:ln>
                  <a:noFill/>
                </a:ln>
                <a:gradFill>
                  <a:gsLst>
                    <a:gs pos="1250">
                      <a:srgbClr val="505050"/>
                    </a:gs>
                    <a:gs pos="100000">
                      <a:srgbClr val="505050"/>
                    </a:gs>
                  </a:gsLst>
                  <a:lin ang="5400000" scaled="0"/>
                </a:gradFill>
                <a:effectLst/>
                <a:uLnTx/>
                <a:uFillTx/>
                <a:latin typeface="Segoe UI"/>
                <a:ea typeface="+mn-ea"/>
                <a:cs typeface="+mn-cs"/>
              </a:rPr>
              <a:t>Requires a lot of effort in terms of process and technology</a:t>
            </a:r>
            <a:endParaRPr kumimoji="0" lang="en-US" sz="2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27124947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4C14EF-ADF4-4BD0-BF70-DC60BCDAC4A2}"/>
              </a:ext>
            </a:extLst>
          </p:cNvPr>
          <p:cNvSpPr>
            <a:spLocks noGrp="1"/>
          </p:cNvSpPr>
          <p:nvPr>
            <p:ph type="body" sz="quarter" idx="10"/>
          </p:nvPr>
        </p:nvSpPr>
        <p:spPr>
          <a:xfrm>
            <a:off x="274702" y="1211287"/>
            <a:ext cx="11888787" cy="683264"/>
          </a:xfrm>
        </p:spPr>
        <p:txBody>
          <a:bodyPr/>
          <a:lstStyle/>
          <a:p>
            <a:endParaRPr lang="en-US"/>
          </a:p>
        </p:txBody>
      </p:sp>
      <p:pic>
        <p:nvPicPr>
          <p:cNvPr id="4" name="Picture 3">
            <a:extLst>
              <a:ext uri="{FF2B5EF4-FFF2-40B4-BE49-F238E27FC236}">
                <a16:creationId xmlns:a16="http://schemas.microsoft.com/office/drawing/2014/main" id="{53278CA2-3402-4F20-857E-EB17BE18BE86}"/>
              </a:ext>
            </a:extLst>
          </p:cNvPr>
          <p:cNvPicPr>
            <a:picLocks noChangeAspect="1"/>
          </p:cNvPicPr>
          <p:nvPr/>
        </p:nvPicPr>
        <p:blipFill rotWithShape="1">
          <a:blip r:embed="rId2"/>
          <a:srcRect l="5542" t="1534"/>
          <a:stretch/>
        </p:blipFill>
        <p:spPr>
          <a:xfrm>
            <a:off x="-1" y="-1"/>
            <a:ext cx="12434711" cy="6994525"/>
          </a:xfrm>
          <a:prstGeom prst="rect">
            <a:avLst/>
          </a:prstGeom>
        </p:spPr>
      </p:pic>
      <p:sp>
        <p:nvSpPr>
          <p:cNvPr id="2" name="Title 1">
            <a:extLst>
              <a:ext uri="{FF2B5EF4-FFF2-40B4-BE49-F238E27FC236}">
                <a16:creationId xmlns:a16="http://schemas.microsoft.com/office/drawing/2014/main" id="{62DBD9E0-3D49-48A8-9916-7E562CB399DE}"/>
              </a:ext>
            </a:extLst>
          </p:cNvPr>
          <p:cNvSpPr>
            <a:spLocks noGrp="1"/>
          </p:cNvSpPr>
          <p:nvPr>
            <p:ph type="title"/>
          </p:nvPr>
        </p:nvSpPr>
        <p:spPr/>
        <p:txBody>
          <a:bodyPr/>
          <a:lstStyle/>
          <a:p>
            <a:r>
              <a:rPr lang="en-US">
                <a:solidFill>
                  <a:schemeClr val="bg1"/>
                </a:solidFill>
              </a:rPr>
              <a:t>Protect the Identity</a:t>
            </a:r>
          </a:p>
        </p:txBody>
      </p:sp>
    </p:spTree>
    <p:extLst>
      <p:ext uri="{BB962C8B-B14F-4D97-AF65-F5344CB8AC3E}">
        <p14:creationId xmlns:p14="http://schemas.microsoft.com/office/powerpoint/2010/main" val="21709832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F6F4DF-2AE4-4FAF-8147-82F3976B0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29" y="3616128"/>
            <a:ext cx="10812286" cy="3193502"/>
          </a:xfrm>
          <a:prstGeom prst="rect">
            <a:avLst/>
          </a:prstGeom>
        </p:spPr>
      </p:pic>
      <p:sp>
        <p:nvSpPr>
          <p:cNvPr id="2" name="Title 1">
            <a:extLst>
              <a:ext uri="{FF2B5EF4-FFF2-40B4-BE49-F238E27FC236}">
                <a16:creationId xmlns:a16="http://schemas.microsoft.com/office/drawing/2014/main" id="{656EACD6-48C7-4D2B-B7D4-90D88F601C52}"/>
              </a:ext>
            </a:extLst>
          </p:cNvPr>
          <p:cNvSpPr>
            <a:spLocks noGrp="1"/>
          </p:cNvSpPr>
          <p:nvPr>
            <p:ph type="title"/>
          </p:nvPr>
        </p:nvSpPr>
        <p:spPr/>
        <p:txBody>
          <a:bodyPr/>
          <a:lstStyle/>
          <a:p>
            <a:r>
              <a:rPr lang="en-US" dirty="0"/>
              <a:t>Protect Identity</a:t>
            </a:r>
          </a:p>
        </p:txBody>
      </p:sp>
      <p:sp>
        <p:nvSpPr>
          <p:cNvPr id="4" name="TextBox 3">
            <a:extLst>
              <a:ext uri="{FF2B5EF4-FFF2-40B4-BE49-F238E27FC236}">
                <a16:creationId xmlns:a16="http://schemas.microsoft.com/office/drawing/2014/main" id="{53B100E8-6D7F-49C4-A418-A5D8768F3F70}"/>
              </a:ext>
            </a:extLst>
          </p:cNvPr>
          <p:cNvSpPr txBox="1"/>
          <p:nvPr/>
        </p:nvSpPr>
        <p:spPr>
          <a:xfrm>
            <a:off x="2074460" y="1690688"/>
            <a:ext cx="7786047" cy="255454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Typical Attack Pattern</a:t>
            </a:r>
          </a:p>
          <a:p>
            <a:endParaRPr lang="en-US" sz="2400" dirty="0">
              <a:latin typeface="Segoe UI Semilight" panose="020B0402040204020203" pitchFamily="34" charset="0"/>
              <a:cs typeface="Segoe UI Semilight" panose="020B0402040204020203" pitchFamily="34" charset="0"/>
            </a:endParaRPr>
          </a:p>
          <a:p>
            <a:pPr marL="914400" lvl="1" indent="-457200">
              <a:buFont typeface="+mj-lt"/>
              <a:buAutoNum type="arabicPeriod"/>
            </a:pPr>
            <a:r>
              <a:rPr lang="en-US" sz="2400" dirty="0">
                <a:latin typeface="Segoe UI Semilight" panose="020B0402040204020203" pitchFamily="34" charset="0"/>
                <a:cs typeface="Segoe UI Semilight" panose="020B0402040204020203" pitchFamily="34" charset="0"/>
              </a:rPr>
              <a:t>Initiate </a:t>
            </a:r>
          </a:p>
          <a:p>
            <a:pPr marL="914400" lvl="1" indent="-457200">
              <a:buFont typeface="+mj-lt"/>
              <a:buAutoNum type="arabicPeriod"/>
            </a:pPr>
            <a:r>
              <a:rPr lang="en-US" sz="2400" dirty="0">
                <a:latin typeface="Segoe UI Semilight" panose="020B0402040204020203" pitchFamily="34" charset="0"/>
                <a:cs typeface="Segoe UI Semilight" panose="020B0402040204020203" pitchFamily="34" charset="0"/>
              </a:rPr>
              <a:t>Escalate</a:t>
            </a:r>
          </a:p>
          <a:p>
            <a:pPr marL="914400" lvl="1" indent="-457200">
              <a:buFont typeface="+mj-lt"/>
              <a:buAutoNum type="arabicPeriod"/>
            </a:pPr>
            <a:r>
              <a:rPr lang="en-US" sz="2400" dirty="0">
                <a:latin typeface="Segoe UI Semilight" panose="020B0402040204020203" pitchFamily="34" charset="0"/>
                <a:cs typeface="Segoe UI Semilight" panose="020B0402040204020203" pitchFamily="34" charset="0"/>
              </a:rPr>
              <a:t>Execute Mission</a:t>
            </a:r>
          </a:p>
          <a:p>
            <a:pPr marL="285750" indent="-285750">
              <a:buFont typeface="Arial" panose="020B0604020202020204" pitchFamily="34" charset="0"/>
              <a:buChar char="•"/>
            </a:pPr>
            <a:endParaRPr lang="en-US"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9EC0900A-690F-4711-8BA2-53E33A617BA5}"/>
              </a:ext>
            </a:extLst>
          </p:cNvPr>
          <p:cNvPicPr>
            <a:picLocks noChangeAspect="1"/>
          </p:cNvPicPr>
          <p:nvPr/>
        </p:nvPicPr>
        <p:blipFill>
          <a:blip r:embed="rId4"/>
          <a:stretch>
            <a:fillRect/>
          </a:stretch>
        </p:blipFill>
        <p:spPr>
          <a:xfrm>
            <a:off x="8637057" y="997700"/>
            <a:ext cx="1123266" cy="3617843"/>
          </a:xfrm>
          <a:prstGeom prst="rect">
            <a:avLst/>
          </a:prstGeom>
        </p:spPr>
      </p:pic>
    </p:spTree>
    <p:extLst>
      <p:ext uri="{BB962C8B-B14F-4D97-AF65-F5344CB8AC3E}">
        <p14:creationId xmlns:p14="http://schemas.microsoft.com/office/powerpoint/2010/main" val="2375117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4"/>
            <a:ext cx="11889564" cy="1329780"/>
          </a:xfrm>
        </p:spPr>
        <p:txBody>
          <a:bodyPr/>
          <a:lstStyle/>
          <a:p>
            <a:r>
              <a:rPr lang="en-US" dirty="0"/>
              <a:t>Protect Identity: Typical Attack Pattern</a:t>
            </a:r>
            <a:br>
              <a:rPr lang="en-US" dirty="0"/>
            </a:br>
            <a:r>
              <a:rPr lang="en-US" sz="3600" dirty="0">
                <a:gradFill>
                  <a:gsLst>
                    <a:gs pos="21538">
                      <a:schemeClr val="tx1"/>
                    </a:gs>
                    <a:gs pos="33000">
                      <a:schemeClr val="tx1"/>
                    </a:gs>
                  </a:gsLst>
                  <a:lin ang="5400000" scaled="0"/>
                </a:gradFill>
              </a:rPr>
              <a:t>Compromises privileged access</a:t>
            </a:r>
            <a:endParaRPr lang="en-US" sz="4000" dirty="0">
              <a:gradFill>
                <a:gsLst>
                  <a:gs pos="21538">
                    <a:schemeClr val="tx1"/>
                  </a:gs>
                  <a:gs pos="33000">
                    <a:schemeClr val="tx1"/>
                  </a:gs>
                </a:gsLst>
                <a:lin ang="5400000" scaled="0"/>
              </a:gradFill>
            </a:endParaRPr>
          </a:p>
        </p:txBody>
      </p:sp>
      <p:sp>
        <p:nvSpPr>
          <p:cNvPr id="103" name="Text Placeholder 4">
            <a:extLst>
              <a:ext uri="{FF2B5EF4-FFF2-40B4-BE49-F238E27FC236}">
                <a16:creationId xmlns:a16="http://schemas.microsoft.com/office/drawing/2014/main" id="{87BBBB8D-F78B-4772-9EF8-4C4D98CB027E}"/>
              </a:ext>
            </a:extLst>
          </p:cNvPr>
          <p:cNvSpPr txBox="1">
            <a:spLocks/>
          </p:cNvSpPr>
          <p:nvPr/>
        </p:nvSpPr>
        <p:spPr>
          <a:xfrm>
            <a:off x="4661879" y="5170426"/>
            <a:ext cx="7172982" cy="1609071"/>
          </a:xfrm>
          <a:prstGeom prst="rect">
            <a:avLst/>
          </a:prstGeom>
          <a:solidFill>
            <a:srgbClr val="7F7F7F"/>
          </a:solidFill>
        </p:spPr>
        <p:txBody>
          <a:bodyPr vert="horz" lIns="182758" tIns="137068" rIns="91379" bIns="45690" rtlCol="0">
            <a:normAutofit/>
          </a:bodyPr>
          <a:lstStyle>
            <a:lvl1pPr eaLnBrk="1" hangingPunct="1">
              <a:lnSpc>
                <a:spcPct val="120000"/>
              </a:lnSpc>
              <a:defRPr sz="1400" kern="800">
                <a:solidFill>
                  <a:schemeClr val="tx1"/>
                </a:solidFill>
                <a:latin typeface="+mn-lt"/>
                <a:cs typeface="Segoe UI Light"/>
              </a:defRPr>
            </a:lvl1pPr>
            <a:lvl2pPr eaLnBrk="1" hangingPunct="1">
              <a:lnSpc>
                <a:spcPct val="120000"/>
              </a:lnSpc>
              <a:defRPr sz="1400" kern="800">
                <a:solidFill>
                  <a:schemeClr val="tx1"/>
                </a:solidFill>
                <a:latin typeface="+mn-lt"/>
                <a:cs typeface="Segoe UI Light"/>
              </a:defRPr>
            </a:lvl2pPr>
            <a:lvl3pPr eaLnBrk="1" hangingPunct="1">
              <a:lnSpc>
                <a:spcPct val="120000"/>
              </a:lnSpc>
              <a:defRPr sz="1400" kern="800">
                <a:solidFill>
                  <a:schemeClr val="tx1"/>
                </a:solidFill>
                <a:latin typeface="+mn-lt"/>
                <a:cs typeface="Segoe UI Light"/>
              </a:defRPr>
            </a:lvl3pPr>
            <a:lvl4pPr eaLnBrk="1" hangingPunct="1">
              <a:lnSpc>
                <a:spcPct val="120000"/>
              </a:lnSpc>
              <a:defRPr sz="1400" kern="800">
                <a:solidFill>
                  <a:schemeClr val="tx1"/>
                </a:solidFill>
                <a:latin typeface="+mn-lt"/>
                <a:cs typeface="Segoe UI Light"/>
              </a:defRPr>
            </a:lvl4pPr>
            <a:lvl5pPr eaLnBrk="1" hangingPunct="1">
              <a:lnSpc>
                <a:spcPct val="120000"/>
              </a:lnSpc>
              <a:defRPr sz="1400" kern="800">
                <a:solidFill>
                  <a:schemeClr val="tx1"/>
                </a:solidFill>
                <a:latin typeface="+mn-lt"/>
                <a:cs typeface="Segoe UI Light"/>
              </a:defRPr>
            </a:lvl5pPr>
          </a:lstStyle>
          <a:p>
            <a:pPr defTabSz="913913">
              <a:defRPr/>
            </a:pPr>
            <a:r>
              <a:rPr lang="en-US" sz="2398" dirty="0">
                <a:solidFill>
                  <a:srgbClr val="FFFFFF"/>
                </a:solidFill>
                <a:latin typeface="Segoe UI Semilight" panose="020B0402040204020203" pitchFamily="34" charset="0"/>
                <a:cs typeface="Segoe UI Semilight" panose="020B0402040204020203" pitchFamily="34" charset="0"/>
              </a:rPr>
              <a:t> Tier 2 </a:t>
            </a:r>
          </a:p>
          <a:p>
            <a:pPr defTabSz="913913">
              <a:defRPr/>
            </a:pPr>
            <a:r>
              <a:rPr lang="en-US" sz="1372" dirty="0">
                <a:solidFill>
                  <a:srgbClr val="FFFFFF"/>
                </a:solidFill>
                <a:latin typeface="Segoe UI Semilight" panose="020B0402040204020203" pitchFamily="34" charset="0"/>
                <a:cs typeface="Segoe UI Semilight" panose="020B0402040204020203" pitchFamily="34" charset="0"/>
              </a:rPr>
              <a:t>  Workstation </a:t>
            </a:r>
            <a:br>
              <a:rPr lang="en-US" sz="1372" dirty="0">
                <a:solidFill>
                  <a:srgbClr val="FFFFFF"/>
                </a:solidFill>
                <a:latin typeface="Segoe UI Semilight" panose="020B0402040204020203" pitchFamily="34" charset="0"/>
                <a:cs typeface="Segoe UI Semilight" panose="020B0402040204020203" pitchFamily="34" charset="0"/>
              </a:rPr>
            </a:br>
            <a:r>
              <a:rPr lang="en-US" sz="1372" dirty="0">
                <a:solidFill>
                  <a:srgbClr val="FFFFFF"/>
                </a:solidFill>
                <a:latin typeface="Segoe UI Semilight" panose="020B0402040204020203" pitchFamily="34" charset="0"/>
                <a:cs typeface="Segoe UI Semilight" panose="020B0402040204020203" pitchFamily="34" charset="0"/>
              </a:rPr>
              <a:t>  &amp; Device </a:t>
            </a:r>
            <a:br>
              <a:rPr lang="en-US" sz="1372" dirty="0">
                <a:solidFill>
                  <a:srgbClr val="FFFFFF"/>
                </a:solidFill>
                <a:latin typeface="Segoe UI Semilight" panose="020B0402040204020203" pitchFamily="34" charset="0"/>
                <a:cs typeface="Segoe UI Semilight" panose="020B0402040204020203" pitchFamily="34" charset="0"/>
              </a:rPr>
            </a:br>
            <a:r>
              <a:rPr lang="en-US" sz="1372" dirty="0">
                <a:solidFill>
                  <a:srgbClr val="FFFFFF"/>
                </a:solidFill>
                <a:latin typeface="Segoe UI Semilight" panose="020B0402040204020203" pitchFamily="34" charset="0"/>
                <a:cs typeface="Segoe UI Semilight" panose="020B0402040204020203" pitchFamily="34" charset="0"/>
              </a:rPr>
              <a:t>  Admins</a:t>
            </a:r>
          </a:p>
        </p:txBody>
      </p:sp>
      <p:sp>
        <p:nvSpPr>
          <p:cNvPr id="104" name="Text Placeholder 3">
            <a:extLst>
              <a:ext uri="{FF2B5EF4-FFF2-40B4-BE49-F238E27FC236}">
                <a16:creationId xmlns:a16="http://schemas.microsoft.com/office/drawing/2014/main" id="{CAB7B1C8-36C2-4426-A230-F2BE97A67A33}"/>
              </a:ext>
            </a:extLst>
          </p:cNvPr>
          <p:cNvSpPr txBox="1">
            <a:spLocks/>
          </p:cNvSpPr>
          <p:nvPr/>
        </p:nvSpPr>
        <p:spPr>
          <a:xfrm>
            <a:off x="4661879" y="1625054"/>
            <a:ext cx="7169867" cy="1819232"/>
          </a:xfrm>
          <a:prstGeom prst="rect">
            <a:avLst/>
          </a:prstGeom>
          <a:solidFill>
            <a:srgbClr val="FDBC17"/>
          </a:solidFill>
        </p:spPr>
        <p:txBody>
          <a:bodyPr vert="horz" lIns="182758" tIns="137068" rIns="91379" bIns="45690" rtlCol="0">
            <a:normAutofit/>
          </a:bodyPr>
          <a:lstStyle>
            <a:lvl1pPr eaLnBrk="1" hangingPunct="1">
              <a:lnSpc>
                <a:spcPct val="120000"/>
              </a:lnSpc>
              <a:defRPr sz="1400" kern="800">
                <a:solidFill>
                  <a:schemeClr val="bg1"/>
                </a:solidFill>
                <a:latin typeface="+mn-lt"/>
                <a:cs typeface="Segoe UI Light"/>
              </a:defRPr>
            </a:lvl1pPr>
            <a:lvl2pPr eaLnBrk="1" hangingPunct="1">
              <a:lnSpc>
                <a:spcPct val="120000"/>
              </a:lnSpc>
              <a:defRPr sz="1400" kern="800">
                <a:solidFill>
                  <a:schemeClr val="bg1"/>
                </a:solidFill>
                <a:latin typeface="+mn-lt"/>
                <a:cs typeface="Segoe UI Light"/>
              </a:defRPr>
            </a:lvl2pPr>
            <a:lvl3pPr eaLnBrk="1" hangingPunct="1">
              <a:lnSpc>
                <a:spcPct val="120000"/>
              </a:lnSpc>
              <a:defRPr sz="1400" kern="800">
                <a:solidFill>
                  <a:schemeClr val="bg1"/>
                </a:solidFill>
                <a:latin typeface="+mn-lt"/>
                <a:cs typeface="Segoe UI Light"/>
              </a:defRPr>
            </a:lvl3pPr>
            <a:lvl4pPr eaLnBrk="1" hangingPunct="1">
              <a:lnSpc>
                <a:spcPct val="120000"/>
              </a:lnSpc>
              <a:defRPr sz="1400" kern="800">
                <a:solidFill>
                  <a:schemeClr val="bg1"/>
                </a:solidFill>
                <a:latin typeface="+mn-lt"/>
                <a:cs typeface="Segoe UI Light"/>
              </a:defRPr>
            </a:lvl4pPr>
            <a:lvl5pPr eaLnBrk="1" hangingPunct="1">
              <a:lnSpc>
                <a:spcPct val="120000"/>
              </a:lnSpc>
              <a:defRPr sz="1400" kern="800">
                <a:solidFill>
                  <a:schemeClr val="bg1"/>
                </a:solidFill>
                <a:latin typeface="+mn-lt"/>
                <a:cs typeface="Segoe UI Light"/>
              </a:defRPr>
            </a:lvl5pPr>
          </a:lstStyle>
          <a:p>
            <a:pPr defTabSz="913677">
              <a:spcBef>
                <a:spcPts val="588"/>
              </a:spcBef>
              <a:defRPr/>
            </a:pPr>
            <a:r>
              <a:rPr lang="en-US" sz="2353" dirty="0">
                <a:solidFill>
                  <a:schemeClr val="tx1"/>
                </a:solidFill>
                <a:latin typeface="Segoe UI Semilight" panose="020B0402040204020203" pitchFamily="34" charset="0"/>
                <a:cs typeface="Segoe UI Semilight" panose="020B0402040204020203" pitchFamily="34" charset="0"/>
              </a:rPr>
              <a:t> Tier 0</a:t>
            </a:r>
          </a:p>
          <a:p>
            <a:pPr defTabSz="913677">
              <a:defRPr/>
            </a:pPr>
            <a:r>
              <a:rPr lang="en-US" sz="1372" dirty="0">
                <a:solidFill>
                  <a:schemeClr val="tx1"/>
                </a:solidFill>
                <a:latin typeface="Segoe UI Semilight" panose="020B0402040204020203" pitchFamily="34" charset="0"/>
                <a:cs typeface="Segoe UI Semilight" panose="020B0402040204020203" pitchFamily="34" charset="0"/>
              </a:rPr>
              <a:t>  Domain &amp; </a:t>
            </a:r>
          </a:p>
          <a:p>
            <a:pPr defTabSz="913677">
              <a:defRPr/>
            </a:pPr>
            <a:r>
              <a:rPr lang="en-US" sz="1372" dirty="0">
                <a:solidFill>
                  <a:schemeClr val="tx1"/>
                </a:solidFill>
                <a:latin typeface="Segoe UI Semilight" panose="020B0402040204020203" pitchFamily="34" charset="0"/>
                <a:cs typeface="Segoe UI Semilight" panose="020B0402040204020203" pitchFamily="34" charset="0"/>
              </a:rPr>
              <a:t>  Enterprise </a:t>
            </a:r>
            <a:br>
              <a:rPr lang="en-US" sz="1372" dirty="0">
                <a:solidFill>
                  <a:schemeClr val="tx1"/>
                </a:solidFill>
                <a:latin typeface="Segoe UI Semilight" panose="020B0402040204020203" pitchFamily="34" charset="0"/>
                <a:cs typeface="Segoe UI Semilight" panose="020B0402040204020203" pitchFamily="34" charset="0"/>
              </a:rPr>
            </a:br>
            <a:r>
              <a:rPr lang="en-US" sz="1372" dirty="0">
                <a:solidFill>
                  <a:schemeClr val="tx1"/>
                </a:solidFill>
                <a:latin typeface="Segoe UI Semilight" panose="020B0402040204020203" pitchFamily="34" charset="0"/>
                <a:cs typeface="Segoe UI Semilight" panose="020B0402040204020203" pitchFamily="34" charset="0"/>
              </a:rPr>
              <a:t>  Admins</a:t>
            </a:r>
          </a:p>
        </p:txBody>
      </p:sp>
      <p:sp>
        <p:nvSpPr>
          <p:cNvPr id="105" name="Text Placeholder 5">
            <a:extLst>
              <a:ext uri="{FF2B5EF4-FFF2-40B4-BE49-F238E27FC236}">
                <a16:creationId xmlns:a16="http://schemas.microsoft.com/office/drawing/2014/main" id="{C73BC98C-149B-4F4D-AFE4-C7DE0AEC16E6}"/>
              </a:ext>
            </a:extLst>
          </p:cNvPr>
          <p:cNvSpPr txBox="1">
            <a:spLocks/>
          </p:cNvSpPr>
          <p:nvPr/>
        </p:nvSpPr>
        <p:spPr>
          <a:xfrm>
            <a:off x="4661988" y="3586275"/>
            <a:ext cx="7171399" cy="1471578"/>
          </a:xfrm>
          <a:prstGeom prst="rect">
            <a:avLst/>
          </a:prstGeom>
          <a:solidFill>
            <a:srgbClr val="025599"/>
          </a:solidFill>
        </p:spPr>
        <p:txBody>
          <a:bodyPr vert="horz" lIns="182758" tIns="137068" rIns="91379" bIns="45690" rtlCol="0">
            <a:normAutofit/>
          </a:bodyPr>
          <a:lstStyle>
            <a:lvl1pPr eaLnBrk="1" hangingPunct="1">
              <a:lnSpc>
                <a:spcPct val="120000"/>
              </a:lnSpc>
              <a:defRPr sz="1400" kern="800">
                <a:solidFill>
                  <a:schemeClr val="bg1"/>
                </a:solidFill>
                <a:latin typeface="+mn-lt"/>
                <a:cs typeface="Segoe UI Light"/>
              </a:defRPr>
            </a:lvl1pPr>
            <a:lvl2pPr eaLnBrk="1" hangingPunct="1">
              <a:lnSpc>
                <a:spcPct val="120000"/>
              </a:lnSpc>
              <a:defRPr sz="1400" kern="800">
                <a:solidFill>
                  <a:schemeClr val="bg1"/>
                </a:solidFill>
                <a:latin typeface="+mn-lt"/>
                <a:cs typeface="Segoe UI Light"/>
              </a:defRPr>
            </a:lvl2pPr>
            <a:lvl3pPr eaLnBrk="1" hangingPunct="1">
              <a:lnSpc>
                <a:spcPct val="120000"/>
              </a:lnSpc>
              <a:defRPr sz="1400" kern="800">
                <a:solidFill>
                  <a:schemeClr val="bg1"/>
                </a:solidFill>
                <a:latin typeface="+mn-lt"/>
                <a:cs typeface="Segoe UI Light"/>
              </a:defRPr>
            </a:lvl3pPr>
            <a:lvl4pPr eaLnBrk="1" hangingPunct="1">
              <a:lnSpc>
                <a:spcPct val="120000"/>
              </a:lnSpc>
              <a:defRPr sz="1400" kern="800">
                <a:solidFill>
                  <a:schemeClr val="bg1"/>
                </a:solidFill>
                <a:latin typeface="+mn-lt"/>
                <a:cs typeface="Segoe UI Light"/>
              </a:defRPr>
            </a:lvl4pPr>
            <a:lvl5pPr eaLnBrk="1" hangingPunct="1">
              <a:lnSpc>
                <a:spcPct val="120000"/>
              </a:lnSpc>
              <a:defRPr sz="1400" kern="800">
                <a:solidFill>
                  <a:schemeClr val="bg1"/>
                </a:solidFill>
                <a:latin typeface="+mn-lt"/>
                <a:cs typeface="Segoe UI Light"/>
              </a:defRPr>
            </a:lvl5pPr>
          </a:lstStyle>
          <a:p>
            <a:pPr defTabSz="913913">
              <a:defRPr/>
            </a:pPr>
            <a:r>
              <a:rPr lang="en-US" sz="2353" dirty="0">
                <a:solidFill>
                  <a:srgbClr val="FFFFFF"/>
                </a:solidFill>
                <a:latin typeface="Segoe UI Semilight" panose="020B0402040204020203" pitchFamily="34" charset="0"/>
                <a:cs typeface="Segoe UI Semilight" panose="020B0402040204020203" pitchFamily="34" charset="0"/>
              </a:rPr>
              <a:t> Tier 1</a:t>
            </a:r>
          </a:p>
          <a:p>
            <a:pPr defTabSz="913913">
              <a:defRPr/>
            </a:pPr>
            <a:r>
              <a:rPr lang="en-US" sz="1372" dirty="0">
                <a:solidFill>
                  <a:srgbClr val="FFFFFF"/>
                </a:solidFill>
                <a:latin typeface="Segoe UI Semilight" panose="020B0402040204020203" pitchFamily="34" charset="0"/>
                <a:cs typeface="Segoe UI Semilight" panose="020B0402040204020203" pitchFamily="34" charset="0"/>
              </a:rPr>
              <a:t>  Server </a:t>
            </a:r>
            <a:br>
              <a:rPr lang="en-US" sz="1372" dirty="0">
                <a:solidFill>
                  <a:srgbClr val="FFFFFF"/>
                </a:solidFill>
                <a:latin typeface="Segoe UI Semilight" panose="020B0402040204020203" pitchFamily="34" charset="0"/>
                <a:cs typeface="Segoe UI Semilight" panose="020B0402040204020203" pitchFamily="34" charset="0"/>
              </a:rPr>
            </a:br>
            <a:r>
              <a:rPr lang="en-US" sz="1372" dirty="0">
                <a:solidFill>
                  <a:srgbClr val="FFFFFF"/>
                </a:solidFill>
                <a:latin typeface="Segoe UI Semilight" panose="020B0402040204020203" pitchFamily="34" charset="0"/>
                <a:cs typeface="Segoe UI Semilight" panose="020B0402040204020203" pitchFamily="34" charset="0"/>
              </a:rPr>
              <a:t>  Admins </a:t>
            </a:r>
          </a:p>
        </p:txBody>
      </p:sp>
      <p:pic>
        <p:nvPicPr>
          <p:cNvPr id="106" name="Picture 105">
            <a:extLst>
              <a:ext uri="{FF2B5EF4-FFF2-40B4-BE49-F238E27FC236}">
                <a16:creationId xmlns:a16="http://schemas.microsoft.com/office/drawing/2014/main" id="{7E6342BB-F361-4E4A-80FA-60151DF79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158" y="5277173"/>
            <a:ext cx="694876" cy="755303"/>
          </a:xfrm>
          <a:prstGeom prst="rect">
            <a:avLst/>
          </a:prstGeom>
        </p:spPr>
      </p:pic>
      <p:sp>
        <p:nvSpPr>
          <p:cNvPr id="107" name="Freeform 20">
            <a:extLst>
              <a:ext uri="{FF2B5EF4-FFF2-40B4-BE49-F238E27FC236}">
                <a16:creationId xmlns:a16="http://schemas.microsoft.com/office/drawing/2014/main" id="{8E054832-273E-4EB3-BB23-2BED13CE039C}"/>
              </a:ext>
            </a:extLst>
          </p:cNvPr>
          <p:cNvSpPr>
            <a:spLocks noChangeAspect="1" noEditPoints="1"/>
          </p:cNvSpPr>
          <p:nvPr/>
        </p:nvSpPr>
        <p:spPr bwMode="black">
          <a:xfrm>
            <a:off x="6972596" y="5434577"/>
            <a:ext cx="705926" cy="45807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252" tIns="41125" rIns="82252" bIns="41125" numCol="1" anchor="t" anchorCtr="0" compatLnSpc="1">
            <a:prstTxWarp prst="textNoShape">
              <a:avLst/>
            </a:prstTxWarp>
          </a:bodyPr>
          <a:lstStyle/>
          <a:p>
            <a:pPr defTabSz="913913">
              <a:defRPr/>
            </a:pPr>
            <a:endParaRPr lang="en-US" sz="900" dirty="0">
              <a:solidFill>
                <a:srgbClr val="FFFFFF"/>
              </a:solidFill>
              <a:latin typeface="Segoe UI"/>
            </a:endParaRPr>
          </a:p>
        </p:txBody>
      </p:sp>
      <p:sp>
        <p:nvSpPr>
          <p:cNvPr id="108" name="Rounded Rectangle 6">
            <a:extLst>
              <a:ext uri="{FF2B5EF4-FFF2-40B4-BE49-F238E27FC236}">
                <a16:creationId xmlns:a16="http://schemas.microsoft.com/office/drawing/2014/main" id="{6850846C-EAFE-47DC-BAC5-40860089A10A}"/>
              </a:ext>
            </a:extLst>
          </p:cNvPr>
          <p:cNvSpPr/>
          <p:nvPr/>
        </p:nvSpPr>
        <p:spPr bwMode="auto">
          <a:xfrm>
            <a:off x="10319302" y="6104055"/>
            <a:ext cx="537842" cy="392966"/>
          </a:xfrm>
          <a:custGeom>
            <a:avLst/>
            <a:gdLst/>
            <a:ahLst/>
            <a:cxnLst/>
            <a:rect l="l" t="t" r="r" b="b"/>
            <a:pathLst>
              <a:path w="3480489" h="2350312">
                <a:moveTo>
                  <a:pt x="1740245" y="2181005"/>
                </a:moveTo>
                <a:cubicBezTo>
                  <a:pt x="1703518" y="2181005"/>
                  <a:pt x="1673744" y="2210779"/>
                  <a:pt x="1673744" y="2247506"/>
                </a:cubicBezTo>
                <a:cubicBezTo>
                  <a:pt x="1673744" y="2284233"/>
                  <a:pt x="1703518" y="2314007"/>
                  <a:pt x="1740245" y="2314007"/>
                </a:cubicBezTo>
                <a:cubicBezTo>
                  <a:pt x="1776972" y="2314007"/>
                  <a:pt x="1806746" y="2284233"/>
                  <a:pt x="1806746" y="2247506"/>
                </a:cubicBezTo>
                <a:cubicBezTo>
                  <a:pt x="1806746" y="2210779"/>
                  <a:pt x="1776972" y="2181005"/>
                  <a:pt x="1740245" y="2181005"/>
                </a:cubicBezTo>
                <a:close/>
                <a:moveTo>
                  <a:pt x="209763" y="132890"/>
                </a:moveTo>
                <a:cubicBezTo>
                  <a:pt x="155730" y="132890"/>
                  <a:pt x="111927" y="176693"/>
                  <a:pt x="111927" y="230726"/>
                </a:cubicBezTo>
                <a:lnTo>
                  <a:pt x="111927" y="2026019"/>
                </a:lnTo>
                <a:cubicBezTo>
                  <a:pt x="111927" y="2080052"/>
                  <a:pt x="155730" y="2123855"/>
                  <a:pt x="209763" y="2123855"/>
                </a:cubicBezTo>
                <a:lnTo>
                  <a:pt x="3281253" y="2123855"/>
                </a:lnTo>
                <a:cubicBezTo>
                  <a:pt x="3335286" y="2123855"/>
                  <a:pt x="3379089" y="2080052"/>
                  <a:pt x="3379089" y="2026019"/>
                </a:cubicBezTo>
                <a:lnTo>
                  <a:pt x="3379089" y="230726"/>
                </a:lnTo>
                <a:cubicBezTo>
                  <a:pt x="3379089" y="176693"/>
                  <a:pt x="3335286" y="132890"/>
                  <a:pt x="3281253" y="132890"/>
                </a:cubicBezTo>
                <a:close/>
                <a:moveTo>
                  <a:pt x="115494" y="0"/>
                </a:moveTo>
                <a:lnTo>
                  <a:pt x="3364995" y="0"/>
                </a:lnTo>
                <a:cubicBezTo>
                  <a:pt x="3428781" y="0"/>
                  <a:pt x="3480489" y="51708"/>
                  <a:pt x="3480489" y="115494"/>
                </a:cubicBezTo>
                <a:lnTo>
                  <a:pt x="3480489" y="2234818"/>
                </a:lnTo>
                <a:cubicBezTo>
                  <a:pt x="3480489" y="2298604"/>
                  <a:pt x="3428781" y="2350312"/>
                  <a:pt x="3364995" y="2350312"/>
                </a:cubicBezTo>
                <a:lnTo>
                  <a:pt x="115494" y="2350312"/>
                </a:lnTo>
                <a:cubicBezTo>
                  <a:pt x="51708" y="2350312"/>
                  <a:pt x="0" y="2298604"/>
                  <a:pt x="0" y="2234818"/>
                </a:cubicBezTo>
                <a:lnTo>
                  <a:pt x="0" y="115494"/>
                </a:lnTo>
                <a:cubicBezTo>
                  <a:pt x="0" y="51708"/>
                  <a:pt x="51708" y="0"/>
                  <a:pt x="11549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379" tIns="45690" rIns="45690" bIns="91379" numCol="1" spcCol="0" rtlCol="0" fromWordArt="0" anchor="b" anchorCtr="0" forceAA="0" compatLnSpc="1">
            <a:prstTxWarp prst="textNoShape">
              <a:avLst/>
            </a:prstTxWarp>
            <a:noAutofit/>
          </a:bodyPr>
          <a:lstStyle/>
          <a:p>
            <a:pPr algn="ctr" defTabSz="913376" fontAlgn="base">
              <a:spcBef>
                <a:spcPct val="0"/>
              </a:spcBef>
              <a:spcAft>
                <a:spcPct val="0"/>
              </a:spcAft>
              <a:defRPr/>
            </a:pPr>
            <a:endParaRPr lang="en-US" sz="1798" spc="-5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09" name="Group 108">
            <a:extLst>
              <a:ext uri="{FF2B5EF4-FFF2-40B4-BE49-F238E27FC236}">
                <a16:creationId xmlns:a16="http://schemas.microsoft.com/office/drawing/2014/main" id="{4EE3FFB2-2A01-4636-B1BF-40831AA414B5}"/>
              </a:ext>
            </a:extLst>
          </p:cNvPr>
          <p:cNvGrpSpPr/>
          <p:nvPr/>
        </p:nvGrpSpPr>
        <p:grpSpPr>
          <a:xfrm>
            <a:off x="7828173" y="5430507"/>
            <a:ext cx="767432" cy="462147"/>
            <a:chOff x="7732893" y="2100395"/>
            <a:chExt cx="895245" cy="539115"/>
          </a:xfrm>
        </p:grpSpPr>
        <p:sp>
          <p:nvSpPr>
            <p:cNvPr id="110" name="Rectangle 109">
              <a:extLst>
                <a:ext uri="{FF2B5EF4-FFF2-40B4-BE49-F238E27FC236}">
                  <a16:creationId xmlns:a16="http://schemas.microsoft.com/office/drawing/2014/main" id="{0CC5FEEB-C73E-41DB-9DD6-52E7C8A7326D}"/>
                </a:ext>
              </a:extLst>
            </p:cNvPr>
            <p:cNvSpPr/>
            <p:nvPr/>
          </p:nvSpPr>
          <p:spPr bwMode="black">
            <a:xfrm>
              <a:off x="7746424" y="2106731"/>
              <a:ext cx="603293" cy="444521"/>
            </a:xfrm>
            <a:prstGeom prst="rect">
              <a:avLst/>
            </a:prstGeom>
            <a:noFill/>
            <a:ln w="25400" cap="flat" cmpd="sng" algn="ctr">
              <a:noFill/>
              <a:prstDash val="solid"/>
              <a:headEnd type="none" w="med" len="med"/>
              <a:tailEnd type="none" w="med" len="med"/>
            </a:ln>
            <a:effectLst/>
          </p:spPr>
          <p:txBody>
            <a:bodyPr vert="horz" wrap="square" lIns="121802" tIns="60901" rIns="121802" bIns="60901" numCol="1" rtlCol="0" anchor="ctr" anchorCtr="0" compatLnSpc="1">
              <a:prstTxWarp prst="textNoShape">
                <a:avLst/>
              </a:prstTxWarp>
            </a:bodyPr>
            <a:lstStyle/>
            <a:p>
              <a:pPr algn="ctr" defTabSz="1095899" fontAlgn="base">
                <a:spcBef>
                  <a:spcPct val="0"/>
                </a:spcBef>
                <a:spcAft>
                  <a:spcPct val="0"/>
                </a:spcAft>
                <a:defRPr/>
              </a:pPr>
              <a:endParaRPr lang="en-US" sz="1600" kern="0" dirty="0">
                <a:gradFill>
                  <a:gsLst>
                    <a:gs pos="0">
                      <a:srgbClr val="FFFFFF"/>
                    </a:gs>
                    <a:gs pos="100000">
                      <a:srgbClr val="FFFFFF"/>
                    </a:gs>
                  </a:gsLst>
                  <a:lin ang="5400000" scaled="0"/>
                </a:gradFill>
                <a:latin typeface="Segoe UI"/>
              </a:endParaRPr>
            </a:p>
          </p:txBody>
        </p:sp>
        <p:sp>
          <p:nvSpPr>
            <p:cNvPr id="111" name="Freeform 38">
              <a:extLst>
                <a:ext uri="{FF2B5EF4-FFF2-40B4-BE49-F238E27FC236}">
                  <a16:creationId xmlns:a16="http://schemas.microsoft.com/office/drawing/2014/main" id="{0AA5F121-B47C-466A-BC4A-07EC8208F6FB}"/>
                </a:ext>
              </a:extLst>
            </p:cNvPr>
            <p:cNvSpPr>
              <a:spLocks noEditPoints="1"/>
            </p:cNvSpPr>
            <p:nvPr/>
          </p:nvSpPr>
          <p:spPr bwMode="black">
            <a:xfrm>
              <a:off x="8405457" y="2190455"/>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sp>
          <p:nvSpPr>
            <p:cNvPr id="112" name="Freeform 88">
              <a:extLst>
                <a:ext uri="{FF2B5EF4-FFF2-40B4-BE49-F238E27FC236}">
                  <a16:creationId xmlns:a16="http://schemas.microsoft.com/office/drawing/2014/main" id="{EFF1A6DE-C9B7-40C1-AB7F-6235A1F655E0}"/>
                </a:ext>
              </a:extLst>
            </p:cNvPr>
            <p:cNvSpPr>
              <a:spLocks noEditPoints="1"/>
            </p:cNvSpPr>
            <p:nvPr/>
          </p:nvSpPr>
          <p:spPr bwMode="black">
            <a:xfrm>
              <a:off x="7732893" y="2100395"/>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grpSp>
      <p:pic>
        <p:nvPicPr>
          <p:cNvPr id="113" name="Picture 2" descr="\\MAGNUM\Projects\Microsoft\Cloud Power FY12\Design\Icons\PNGs\Server_2.png">
            <a:extLst>
              <a:ext uri="{FF2B5EF4-FFF2-40B4-BE49-F238E27FC236}">
                <a16:creationId xmlns:a16="http://schemas.microsoft.com/office/drawing/2014/main" id="{F8163603-673E-4421-88F6-CEDA9458CD1F}"/>
              </a:ext>
            </a:extLst>
          </p:cNvPr>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6141379" y="3772657"/>
            <a:ext cx="1154625" cy="1154625"/>
          </a:xfrm>
          <a:prstGeom prst="rect">
            <a:avLst/>
          </a:prstGeom>
          <a:noFill/>
        </p:spPr>
      </p:pic>
      <p:grpSp>
        <p:nvGrpSpPr>
          <p:cNvPr id="114" name="Group 113">
            <a:extLst>
              <a:ext uri="{FF2B5EF4-FFF2-40B4-BE49-F238E27FC236}">
                <a16:creationId xmlns:a16="http://schemas.microsoft.com/office/drawing/2014/main" id="{1AA02383-A043-4C3F-BBD1-A30967C1456F}"/>
              </a:ext>
            </a:extLst>
          </p:cNvPr>
          <p:cNvGrpSpPr/>
          <p:nvPr/>
        </p:nvGrpSpPr>
        <p:grpSpPr>
          <a:xfrm>
            <a:off x="8213261" y="3757392"/>
            <a:ext cx="1468464" cy="1378659"/>
            <a:chOff x="7939569" y="3031682"/>
            <a:chExt cx="1256742" cy="1179885"/>
          </a:xfrm>
        </p:grpSpPr>
        <p:pic>
          <p:nvPicPr>
            <p:cNvPr id="115" name="Picture 114">
              <a:extLst>
                <a:ext uri="{FF2B5EF4-FFF2-40B4-BE49-F238E27FC236}">
                  <a16:creationId xmlns:a16="http://schemas.microsoft.com/office/drawing/2014/main" id="{519E14EC-3000-4740-A51A-C5E41BBCA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9569" y="3031682"/>
              <a:ext cx="1085494" cy="1179885"/>
            </a:xfrm>
            <a:prstGeom prst="rect">
              <a:avLst/>
            </a:prstGeom>
          </p:spPr>
        </p:pic>
        <p:grpSp>
          <p:nvGrpSpPr>
            <p:cNvPr id="116" name="Group 115">
              <a:extLst>
                <a:ext uri="{FF2B5EF4-FFF2-40B4-BE49-F238E27FC236}">
                  <a16:creationId xmlns:a16="http://schemas.microsoft.com/office/drawing/2014/main" id="{74C63236-2F2F-4C46-844C-2E7336BB4158}"/>
                </a:ext>
              </a:extLst>
            </p:cNvPr>
            <p:cNvGrpSpPr/>
            <p:nvPr/>
          </p:nvGrpSpPr>
          <p:grpSpPr>
            <a:xfrm>
              <a:off x="8521795" y="3215650"/>
              <a:ext cx="621608" cy="552023"/>
              <a:chOff x="8717156" y="3285295"/>
              <a:chExt cx="2314907" cy="2055771"/>
            </a:xfrm>
          </p:grpSpPr>
          <p:sp>
            <p:nvSpPr>
              <p:cNvPr id="118" name="Rounded Rectangle 45">
                <a:extLst>
                  <a:ext uri="{FF2B5EF4-FFF2-40B4-BE49-F238E27FC236}">
                    <a16:creationId xmlns:a16="http://schemas.microsoft.com/office/drawing/2014/main" id="{511C61DD-7773-4DEA-883B-23BA36E894DF}"/>
                  </a:ext>
                </a:extLst>
              </p:cNvPr>
              <p:cNvSpPr/>
              <p:nvPr/>
            </p:nvSpPr>
            <p:spPr bwMode="auto">
              <a:xfrm rot="19878325">
                <a:off x="9142331" y="4134798"/>
                <a:ext cx="1889732" cy="863934"/>
              </a:xfrm>
              <a:prstGeom prst="roundRect">
                <a:avLst>
                  <a:gd name="adj" fmla="val 3201"/>
                </a:avLst>
              </a:prstGeom>
              <a:solidFill>
                <a:srgbClr val="025599"/>
              </a:solidFill>
            </p:spPr>
            <p:txBody>
              <a:bodyPr vert="horz" lIns="182758" tIns="137068" rIns="91379" bIns="45690" rtlCol="0">
                <a:normAutofit fontScale="32500" lnSpcReduction="20000"/>
              </a:bodyPr>
              <a:lstStyle/>
              <a:p>
                <a:pPr defTabSz="913913">
                  <a:lnSpc>
                    <a:spcPct val="120000"/>
                  </a:lnSpc>
                  <a:defRPr/>
                </a:pPr>
                <a:endParaRPr lang="en-US" sz="1400" kern="800" dirty="0">
                  <a:solidFill>
                    <a:srgbClr val="000000"/>
                  </a:solidFill>
                  <a:latin typeface="Segoe UI"/>
                  <a:cs typeface="Segoe UI Light"/>
                </a:endParaRPr>
              </a:p>
            </p:txBody>
          </p:sp>
          <p:sp>
            <p:nvSpPr>
              <p:cNvPr id="119" name="Rounded Rectangle 46">
                <a:extLst>
                  <a:ext uri="{FF2B5EF4-FFF2-40B4-BE49-F238E27FC236}">
                    <a16:creationId xmlns:a16="http://schemas.microsoft.com/office/drawing/2014/main" id="{3C099A29-B717-4FC0-9C12-B7854598B9E2}"/>
                  </a:ext>
                </a:extLst>
              </p:cNvPr>
              <p:cNvSpPr/>
              <p:nvPr/>
            </p:nvSpPr>
            <p:spPr bwMode="auto">
              <a:xfrm rot="16889480">
                <a:off x="8320507" y="3970315"/>
                <a:ext cx="1959403" cy="782099"/>
              </a:xfrm>
              <a:prstGeom prst="roundRect">
                <a:avLst>
                  <a:gd name="adj" fmla="val 3201"/>
                </a:avLst>
              </a:prstGeom>
              <a:solidFill>
                <a:srgbClr val="025599"/>
              </a:solidFill>
            </p:spPr>
            <p:txBody>
              <a:bodyPr vert="horz" lIns="182758" tIns="137068" rIns="91379" bIns="45690" rtlCol="0">
                <a:normAutofit fontScale="25000" lnSpcReduction="20000"/>
              </a:bodyPr>
              <a:lstStyle/>
              <a:p>
                <a:pPr defTabSz="913913">
                  <a:lnSpc>
                    <a:spcPct val="120000"/>
                  </a:lnSpc>
                  <a:defRPr/>
                </a:pPr>
                <a:endParaRPr lang="en-US" sz="1400" kern="800" dirty="0">
                  <a:solidFill>
                    <a:srgbClr val="000000"/>
                  </a:solidFill>
                  <a:latin typeface="Segoe UI"/>
                  <a:cs typeface="Segoe UI Light"/>
                </a:endParaRPr>
              </a:p>
            </p:txBody>
          </p:sp>
          <p:sp>
            <p:nvSpPr>
              <p:cNvPr id="120" name="Rounded Rectangle 47">
                <a:extLst>
                  <a:ext uri="{FF2B5EF4-FFF2-40B4-BE49-F238E27FC236}">
                    <a16:creationId xmlns:a16="http://schemas.microsoft.com/office/drawing/2014/main" id="{A1958BF1-CFA2-4505-97DB-EBF79642CDCA}"/>
                  </a:ext>
                </a:extLst>
              </p:cNvPr>
              <p:cNvSpPr/>
              <p:nvPr/>
            </p:nvSpPr>
            <p:spPr bwMode="auto">
              <a:xfrm rot="5400000">
                <a:off x="8169421" y="3833030"/>
                <a:ext cx="1959403" cy="863934"/>
              </a:xfrm>
              <a:prstGeom prst="roundRect">
                <a:avLst>
                  <a:gd name="adj" fmla="val 3201"/>
                </a:avLst>
              </a:prstGeom>
              <a:solidFill>
                <a:srgbClr val="025599"/>
              </a:solidFill>
            </p:spPr>
            <p:txBody>
              <a:bodyPr vert="horz" lIns="182758" tIns="137068" rIns="91379" bIns="45690" rtlCol="0">
                <a:normAutofit fontScale="32500" lnSpcReduction="20000"/>
              </a:bodyPr>
              <a:lstStyle/>
              <a:p>
                <a:pPr defTabSz="913913">
                  <a:lnSpc>
                    <a:spcPct val="120000"/>
                  </a:lnSpc>
                  <a:defRPr/>
                </a:pPr>
                <a:endParaRPr lang="en-US" sz="1400" kern="800" dirty="0">
                  <a:solidFill>
                    <a:srgbClr val="000000"/>
                  </a:solidFill>
                  <a:latin typeface="Segoe UI"/>
                  <a:cs typeface="Segoe UI Light"/>
                </a:endParaRPr>
              </a:p>
            </p:txBody>
          </p:sp>
        </p:grpSp>
        <p:pic>
          <p:nvPicPr>
            <p:cNvPr id="117" name="Picture 2" descr="\\MAGNUM\Projects\Microsoft\Cloud Power FY12\Design\Icons\PNGs\Cloud_on_your_terms.png">
              <a:extLst>
                <a:ext uri="{FF2B5EF4-FFF2-40B4-BE49-F238E27FC236}">
                  <a16:creationId xmlns:a16="http://schemas.microsoft.com/office/drawing/2014/main" id="{37620427-03C2-463E-8844-136BB655E2D6}"/>
                </a:ext>
              </a:extLst>
            </p:cNvPr>
            <p:cNvPicPr>
              <a:picLocks noChangeAspect="1" noChangeArrowheads="1"/>
            </p:cNvPicPr>
            <p:nvPr/>
          </p:nvPicPr>
          <p:blipFill>
            <a:blip r:embed="rId6" cstate="print">
              <a:lum bright="100000"/>
              <a:extLst>
                <a:ext uri="{28A0092B-C50C-407E-A947-70E740481C1C}">
                  <a14:useLocalDpi xmlns:a14="http://schemas.microsoft.com/office/drawing/2010/main" val="0"/>
                </a:ext>
              </a:extLst>
            </a:blip>
            <a:stretch>
              <a:fillRect/>
            </a:stretch>
          </p:blipFill>
          <p:spPr bwMode="auto">
            <a:xfrm>
              <a:off x="8443687" y="3128288"/>
              <a:ext cx="752624" cy="752624"/>
            </a:xfrm>
            <a:prstGeom prst="rect">
              <a:avLst/>
            </a:prstGeom>
            <a:noFill/>
            <a:ln>
              <a:noFill/>
            </a:ln>
          </p:spPr>
        </p:pic>
      </p:grpSp>
      <p:pic>
        <p:nvPicPr>
          <p:cNvPr id="121" name="Picture 2" descr="\\MAGNUM\Projects\Microsoft\Cloud Power FY12\Design\Icons\PNGs\Server_2.png">
            <a:extLst>
              <a:ext uri="{FF2B5EF4-FFF2-40B4-BE49-F238E27FC236}">
                <a16:creationId xmlns:a16="http://schemas.microsoft.com/office/drawing/2014/main" id="{235FF066-9C5B-4A67-A738-8A24185B36E0}"/>
              </a:ext>
            </a:extLst>
          </p:cNvPr>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7073700" y="3772657"/>
            <a:ext cx="1154625" cy="1154625"/>
          </a:xfrm>
          <a:prstGeom prst="rect">
            <a:avLst/>
          </a:prstGeom>
          <a:noFill/>
        </p:spPr>
      </p:pic>
      <p:grpSp>
        <p:nvGrpSpPr>
          <p:cNvPr id="122" name="Group 121">
            <a:extLst>
              <a:ext uri="{FF2B5EF4-FFF2-40B4-BE49-F238E27FC236}">
                <a16:creationId xmlns:a16="http://schemas.microsoft.com/office/drawing/2014/main" id="{3DF8D0AB-BD94-4BE6-8460-28E4A65C5084}"/>
              </a:ext>
            </a:extLst>
          </p:cNvPr>
          <p:cNvGrpSpPr/>
          <p:nvPr/>
        </p:nvGrpSpPr>
        <p:grpSpPr>
          <a:xfrm>
            <a:off x="7759626" y="3803678"/>
            <a:ext cx="628003" cy="557702"/>
            <a:chOff x="8717156" y="3285295"/>
            <a:chExt cx="2314907" cy="2055771"/>
          </a:xfrm>
          <a:solidFill>
            <a:srgbClr val="025599"/>
          </a:solidFill>
        </p:grpSpPr>
        <p:sp>
          <p:nvSpPr>
            <p:cNvPr id="123" name="Rounded Rectangle 50">
              <a:extLst>
                <a:ext uri="{FF2B5EF4-FFF2-40B4-BE49-F238E27FC236}">
                  <a16:creationId xmlns:a16="http://schemas.microsoft.com/office/drawing/2014/main" id="{D00A1B03-2BB7-4385-98F0-DDDD3E4DD87C}"/>
                </a:ext>
              </a:extLst>
            </p:cNvPr>
            <p:cNvSpPr/>
            <p:nvPr/>
          </p:nvSpPr>
          <p:spPr bwMode="auto">
            <a:xfrm rot="19878325">
              <a:off x="9142331" y="4134798"/>
              <a:ext cx="1889732" cy="863934"/>
            </a:xfrm>
            <a:prstGeom prst="roundRect">
              <a:avLst>
                <a:gd name="adj" fmla="val 3201"/>
              </a:avLst>
            </a:prstGeom>
            <a:grpFill/>
          </p:spPr>
          <p:txBody>
            <a:bodyPr vert="horz" lIns="182758" tIns="137068" rIns="91379" bIns="45690" rtlCol="0">
              <a:normAutofit fontScale="25000" lnSpcReduction="20000"/>
            </a:bodyPr>
            <a:lstStyle/>
            <a:p>
              <a:pPr defTabSz="913913">
                <a:lnSpc>
                  <a:spcPct val="120000"/>
                </a:lnSpc>
                <a:defRPr/>
              </a:pPr>
              <a:endParaRPr lang="en-US" sz="1400" kern="800" dirty="0">
                <a:solidFill>
                  <a:srgbClr val="000000"/>
                </a:solidFill>
                <a:latin typeface="Segoe UI"/>
                <a:cs typeface="Segoe UI Light"/>
              </a:endParaRPr>
            </a:p>
          </p:txBody>
        </p:sp>
        <p:sp>
          <p:nvSpPr>
            <p:cNvPr id="124" name="Rounded Rectangle 51">
              <a:extLst>
                <a:ext uri="{FF2B5EF4-FFF2-40B4-BE49-F238E27FC236}">
                  <a16:creationId xmlns:a16="http://schemas.microsoft.com/office/drawing/2014/main" id="{81D04C92-01A2-4B0A-BAA4-8A312B190990}"/>
                </a:ext>
              </a:extLst>
            </p:cNvPr>
            <p:cNvSpPr/>
            <p:nvPr/>
          </p:nvSpPr>
          <p:spPr bwMode="auto">
            <a:xfrm rot="16889480">
              <a:off x="8320507" y="3970315"/>
              <a:ext cx="1959403" cy="782099"/>
            </a:xfrm>
            <a:prstGeom prst="roundRect">
              <a:avLst>
                <a:gd name="adj" fmla="val 3201"/>
              </a:avLst>
            </a:prstGeom>
            <a:grpFill/>
          </p:spPr>
          <p:txBody>
            <a:bodyPr vert="horz" lIns="182758" tIns="137068" rIns="91379" bIns="45690" rtlCol="0">
              <a:normAutofit fontScale="25000" lnSpcReduction="20000"/>
            </a:bodyPr>
            <a:lstStyle/>
            <a:p>
              <a:pPr defTabSz="913913">
                <a:lnSpc>
                  <a:spcPct val="120000"/>
                </a:lnSpc>
                <a:defRPr/>
              </a:pPr>
              <a:endParaRPr lang="en-US" sz="1400" kern="800" dirty="0">
                <a:solidFill>
                  <a:srgbClr val="000000"/>
                </a:solidFill>
                <a:latin typeface="Segoe UI"/>
                <a:cs typeface="Segoe UI Light"/>
              </a:endParaRPr>
            </a:p>
          </p:txBody>
        </p:sp>
        <p:sp>
          <p:nvSpPr>
            <p:cNvPr id="125" name="Rounded Rectangle 52">
              <a:extLst>
                <a:ext uri="{FF2B5EF4-FFF2-40B4-BE49-F238E27FC236}">
                  <a16:creationId xmlns:a16="http://schemas.microsoft.com/office/drawing/2014/main" id="{0542A8C1-27CE-4878-91B3-023FEA687EE1}"/>
                </a:ext>
              </a:extLst>
            </p:cNvPr>
            <p:cNvSpPr/>
            <p:nvPr/>
          </p:nvSpPr>
          <p:spPr bwMode="auto">
            <a:xfrm rot="5400000">
              <a:off x="8169421" y="3833030"/>
              <a:ext cx="1959403" cy="863934"/>
            </a:xfrm>
            <a:prstGeom prst="roundRect">
              <a:avLst>
                <a:gd name="adj" fmla="val 3201"/>
              </a:avLst>
            </a:prstGeom>
            <a:grpFill/>
          </p:spPr>
          <p:txBody>
            <a:bodyPr vert="horz" lIns="182758" tIns="137068" rIns="91379" bIns="45690" rtlCol="0">
              <a:normAutofit fontScale="25000" lnSpcReduction="20000"/>
            </a:bodyPr>
            <a:lstStyle/>
            <a:p>
              <a:pPr defTabSz="913913">
                <a:lnSpc>
                  <a:spcPct val="120000"/>
                </a:lnSpc>
                <a:defRPr/>
              </a:pPr>
              <a:endParaRPr lang="en-US" sz="1400" kern="800" dirty="0">
                <a:solidFill>
                  <a:srgbClr val="000000"/>
                </a:solidFill>
                <a:latin typeface="Segoe UI"/>
                <a:cs typeface="Segoe UI Light"/>
              </a:endParaRPr>
            </a:p>
          </p:txBody>
        </p:sp>
      </p:grpSp>
      <p:grpSp>
        <p:nvGrpSpPr>
          <p:cNvPr id="126" name="Group 125">
            <a:extLst>
              <a:ext uri="{FF2B5EF4-FFF2-40B4-BE49-F238E27FC236}">
                <a16:creationId xmlns:a16="http://schemas.microsoft.com/office/drawing/2014/main" id="{C8A6F0BE-789A-411B-B16D-492BEDFABFFD}"/>
              </a:ext>
            </a:extLst>
          </p:cNvPr>
          <p:cNvGrpSpPr/>
          <p:nvPr/>
        </p:nvGrpSpPr>
        <p:grpSpPr bwMode="black">
          <a:xfrm>
            <a:off x="11026494" y="6032477"/>
            <a:ext cx="598550" cy="588455"/>
            <a:chOff x="2057400" y="2063082"/>
            <a:chExt cx="1338263" cy="1316037"/>
          </a:xfrm>
          <a:solidFill>
            <a:srgbClr val="FFFFFF"/>
          </a:solidFill>
        </p:grpSpPr>
        <p:sp>
          <p:nvSpPr>
            <p:cNvPr id="127" name="Freeform 139">
              <a:extLst>
                <a:ext uri="{FF2B5EF4-FFF2-40B4-BE49-F238E27FC236}">
                  <a16:creationId xmlns:a16="http://schemas.microsoft.com/office/drawing/2014/main" id="{493EE8A0-B008-4D8D-89F1-D9D26C231850}"/>
                </a:ext>
              </a:extLst>
            </p:cNvPr>
            <p:cNvSpPr>
              <a:spLocks noEditPoints="1"/>
            </p:cNvSpPr>
            <p:nvPr/>
          </p:nvSpPr>
          <p:spPr bwMode="black">
            <a:xfrm>
              <a:off x="2057400" y="2434557"/>
              <a:ext cx="1338263" cy="633412"/>
            </a:xfrm>
            <a:custGeom>
              <a:avLst/>
              <a:gdLst>
                <a:gd name="T0" fmla="*/ 332 w 357"/>
                <a:gd name="T1" fmla="*/ 0 h 169"/>
                <a:gd name="T2" fmla="*/ 26 w 357"/>
                <a:gd name="T3" fmla="*/ 0 h 169"/>
                <a:gd name="T4" fmla="*/ 0 w 357"/>
                <a:gd name="T5" fmla="*/ 25 h 169"/>
                <a:gd name="T6" fmla="*/ 0 w 357"/>
                <a:gd name="T7" fmla="*/ 144 h 169"/>
                <a:gd name="T8" fmla="*/ 26 w 357"/>
                <a:gd name="T9" fmla="*/ 169 h 169"/>
                <a:gd name="T10" fmla="*/ 70 w 357"/>
                <a:gd name="T11" fmla="*/ 169 h 169"/>
                <a:gd name="T12" fmla="*/ 70 w 357"/>
                <a:gd name="T13" fmla="*/ 90 h 169"/>
                <a:gd name="T14" fmla="*/ 288 w 357"/>
                <a:gd name="T15" fmla="*/ 90 h 169"/>
                <a:gd name="T16" fmla="*/ 288 w 357"/>
                <a:gd name="T17" fmla="*/ 169 h 169"/>
                <a:gd name="T18" fmla="*/ 332 w 357"/>
                <a:gd name="T19" fmla="*/ 169 h 169"/>
                <a:gd name="T20" fmla="*/ 357 w 357"/>
                <a:gd name="T21" fmla="*/ 144 h 169"/>
                <a:gd name="T22" fmla="*/ 357 w 357"/>
                <a:gd name="T23" fmla="*/ 25 h 169"/>
                <a:gd name="T24" fmla="*/ 332 w 357"/>
                <a:gd name="T25" fmla="*/ 0 h 169"/>
                <a:gd name="T26" fmla="*/ 319 w 357"/>
                <a:gd name="T27" fmla="*/ 56 h 169"/>
                <a:gd name="T28" fmla="*/ 308 w 357"/>
                <a:gd name="T29" fmla="*/ 45 h 169"/>
                <a:gd name="T30" fmla="*/ 319 w 357"/>
                <a:gd name="T31" fmla="*/ 34 h 169"/>
                <a:gd name="T32" fmla="*/ 330 w 357"/>
                <a:gd name="T33" fmla="*/ 45 h 169"/>
                <a:gd name="T34" fmla="*/ 319 w 357"/>
                <a:gd name="T35" fmla="*/ 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7" h="169">
                  <a:moveTo>
                    <a:pt x="332" y="0"/>
                  </a:moveTo>
                  <a:cubicBezTo>
                    <a:pt x="26" y="0"/>
                    <a:pt x="26" y="0"/>
                    <a:pt x="26" y="0"/>
                  </a:cubicBezTo>
                  <a:cubicBezTo>
                    <a:pt x="12" y="0"/>
                    <a:pt x="0" y="11"/>
                    <a:pt x="0" y="25"/>
                  </a:cubicBezTo>
                  <a:cubicBezTo>
                    <a:pt x="0" y="144"/>
                    <a:pt x="0" y="144"/>
                    <a:pt x="0" y="144"/>
                  </a:cubicBezTo>
                  <a:cubicBezTo>
                    <a:pt x="0" y="158"/>
                    <a:pt x="12" y="169"/>
                    <a:pt x="26" y="169"/>
                  </a:cubicBezTo>
                  <a:cubicBezTo>
                    <a:pt x="70" y="169"/>
                    <a:pt x="70" y="169"/>
                    <a:pt x="70" y="169"/>
                  </a:cubicBezTo>
                  <a:cubicBezTo>
                    <a:pt x="70" y="90"/>
                    <a:pt x="70" y="90"/>
                    <a:pt x="70" y="90"/>
                  </a:cubicBezTo>
                  <a:cubicBezTo>
                    <a:pt x="288" y="90"/>
                    <a:pt x="288" y="90"/>
                    <a:pt x="288" y="90"/>
                  </a:cubicBezTo>
                  <a:cubicBezTo>
                    <a:pt x="288" y="169"/>
                    <a:pt x="288" y="169"/>
                    <a:pt x="288" y="169"/>
                  </a:cubicBezTo>
                  <a:cubicBezTo>
                    <a:pt x="332" y="169"/>
                    <a:pt x="332" y="169"/>
                    <a:pt x="332" y="169"/>
                  </a:cubicBezTo>
                  <a:cubicBezTo>
                    <a:pt x="346" y="169"/>
                    <a:pt x="357" y="158"/>
                    <a:pt x="357" y="144"/>
                  </a:cubicBezTo>
                  <a:cubicBezTo>
                    <a:pt x="357" y="25"/>
                    <a:pt x="357" y="25"/>
                    <a:pt x="357" y="25"/>
                  </a:cubicBezTo>
                  <a:cubicBezTo>
                    <a:pt x="357" y="11"/>
                    <a:pt x="346" y="0"/>
                    <a:pt x="332" y="0"/>
                  </a:cubicBezTo>
                  <a:close/>
                  <a:moveTo>
                    <a:pt x="319" y="56"/>
                  </a:moveTo>
                  <a:cubicBezTo>
                    <a:pt x="313" y="56"/>
                    <a:pt x="308" y="51"/>
                    <a:pt x="308" y="45"/>
                  </a:cubicBezTo>
                  <a:cubicBezTo>
                    <a:pt x="308" y="39"/>
                    <a:pt x="313" y="34"/>
                    <a:pt x="319" y="34"/>
                  </a:cubicBezTo>
                  <a:cubicBezTo>
                    <a:pt x="325" y="34"/>
                    <a:pt x="330" y="39"/>
                    <a:pt x="330" y="45"/>
                  </a:cubicBezTo>
                  <a:cubicBezTo>
                    <a:pt x="330" y="51"/>
                    <a:pt x="325" y="56"/>
                    <a:pt x="319"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9" tIns="45690" rIns="91379" bIns="45690" numCol="1" anchor="t" anchorCtr="0" compatLnSpc="1">
              <a:prstTxWarp prst="textNoShape">
                <a:avLst/>
              </a:prstTxWarp>
            </a:bodyPr>
            <a:lstStyle/>
            <a:p>
              <a:pPr defTabSz="913913">
                <a:defRPr/>
              </a:pPr>
              <a:endParaRPr lang="en-US" sz="1050" dirty="0">
                <a:solidFill>
                  <a:srgbClr val="FFFFFF"/>
                </a:solidFill>
                <a:latin typeface="Segoe UI"/>
              </a:endParaRPr>
            </a:p>
          </p:txBody>
        </p:sp>
        <p:sp>
          <p:nvSpPr>
            <p:cNvPr id="128" name="Freeform 140">
              <a:extLst>
                <a:ext uri="{FF2B5EF4-FFF2-40B4-BE49-F238E27FC236}">
                  <a16:creationId xmlns:a16="http://schemas.microsoft.com/office/drawing/2014/main" id="{B0998BAB-B2CB-486C-A39D-9AFF92F30692}"/>
                </a:ext>
              </a:extLst>
            </p:cNvPr>
            <p:cNvSpPr>
              <a:spLocks noEditPoints="1"/>
            </p:cNvSpPr>
            <p:nvPr/>
          </p:nvSpPr>
          <p:spPr bwMode="black">
            <a:xfrm>
              <a:off x="2379663" y="2756819"/>
              <a:ext cx="693738" cy="622300"/>
            </a:xfrm>
            <a:custGeom>
              <a:avLst/>
              <a:gdLst>
                <a:gd name="T0" fmla="*/ 0 w 185"/>
                <a:gd name="T1" fmla="*/ 0 h 166"/>
                <a:gd name="T2" fmla="*/ 0 w 185"/>
                <a:gd name="T3" fmla="*/ 126 h 166"/>
                <a:gd name="T4" fmla="*/ 41 w 185"/>
                <a:gd name="T5" fmla="*/ 166 h 166"/>
                <a:gd name="T6" fmla="*/ 185 w 185"/>
                <a:gd name="T7" fmla="*/ 166 h 166"/>
                <a:gd name="T8" fmla="*/ 185 w 185"/>
                <a:gd name="T9" fmla="*/ 0 h 166"/>
                <a:gd name="T10" fmla="*/ 0 w 185"/>
                <a:gd name="T11" fmla="*/ 0 h 166"/>
                <a:gd name="T12" fmla="*/ 162 w 185"/>
                <a:gd name="T13" fmla="*/ 144 h 166"/>
                <a:gd name="T14" fmla="*/ 69 w 185"/>
                <a:gd name="T15" fmla="*/ 144 h 166"/>
                <a:gd name="T16" fmla="*/ 69 w 185"/>
                <a:gd name="T17" fmla="*/ 116 h 166"/>
                <a:gd name="T18" fmla="*/ 51 w 185"/>
                <a:gd name="T19" fmla="*/ 98 h 166"/>
                <a:gd name="T20" fmla="*/ 23 w 185"/>
                <a:gd name="T21" fmla="*/ 98 h 166"/>
                <a:gd name="T22" fmla="*/ 23 w 185"/>
                <a:gd name="T23" fmla="*/ 4 h 166"/>
                <a:gd name="T24" fmla="*/ 162 w 185"/>
                <a:gd name="T25" fmla="*/ 4 h 166"/>
                <a:gd name="T26" fmla="*/ 162 w 185"/>
                <a:gd name="T27" fmla="*/ 14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166">
                  <a:moveTo>
                    <a:pt x="0" y="0"/>
                  </a:moveTo>
                  <a:cubicBezTo>
                    <a:pt x="0" y="126"/>
                    <a:pt x="0" y="126"/>
                    <a:pt x="0" y="126"/>
                  </a:cubicBezTo>
                  <a:cubicBezTo>
                    <a:pt x="41" y="166"/>
                    <a:pt x="41" y="166"/>
                    <a:pt x="41" y="166"/>
                  </a:cubicBezTo>
                  <a:cubicBezTo>
                    <a:pt x="185" y="166"/>
                    <a:pt x="185" y="166"/>
                    <a:pt x="185" y="166"/>
                  </a:cubicBezTo>
                  <a:cubicBezTo>
                    <a:pt x="185" y="0"/>
                    <a:pt x="185" y="0"/>
                    <a:pt x="185" y="0"/>
                  </a:cubicBezTo>
                  <a:lnTo>
                    <a:pt x="0" y="0"/>
                  </a:lnTo>
                  <a:close/>
                  <a:moveTo>
                    <a:pt x="162" y="144"/>
                  </a:moveTo>
                  <a:cubicBezTo>
                    <a:pt x="154" y="144"/>
                    <a:pt x="77" y="144"/>
                    <a:pt x="69" y="144"/>
                  </a:cubicBezTo>
                  <a:cubicBezTo>
                    <a:pt x="69" y="138"/>
                    <a:pt x="69" y="116"/>
                    <a:pt x="69" y="116"/>
                  </a:cubicBezTo>
                  <a:cubicBezTo>
                    <a:pt x="69" y="104"/>
                    <a:pt x="63" y="98"/>
                    <a:pt x="51" y="98"/>
                  </a:cubicBezTo>
                  <a:cubicBezTo>
                    <a:pt x="51" y="98"/>
                    <a:pt x="29" y="98"/>
                    <a:pt x="23" y="98"/>
                  </a:cubicBezTo>
                  <a:cubicBezTo>
                    <a:pt x="23" y="90"/>
                    <a:pt x="23" y="4"/>
                    <a:pt x="23" y="4"/>
                  </a:cubicBezTo>
                  <a:cubicBezTo>
                    <a:pt x="162" y="4"/>
                    <a:pt x="162" y="4"/>
                    <a:pt x="162" y="4"/>
                  </a:cubicBezTo>
                  <a:cubicBezTo>
                    <a:pt x="162" y="4"/>
                    <a:pt x="162" y="135"/>
                    <a:pt x="162"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9" tIns="45690" rIns="91379" bIns="45690" numCol="1" anchor="t" anchorCtr="0" compatLnSpc="1">
              <a:prstTxWarp prst="textNoShape">
                <a:avLst/>
              </a:prstTxWarp>
            </a:bodyPr>
            <a:lstStyle/>
            <a:p>
              <a:pPr defTabSz="913913">
                <a:defRPr/>
              </a:pPr>
              <a:endParaRPr lang="en-US" sz="1050" dirty="0">
                <a:solidFill>
                  <a:srgbClr val="FFFFFF"/>
                </a:solidFill>
                <a:latin typeface="Segoe UI"/>
              </a:endParaRPr>
            </a:p>
          </p:txBody>
        </p:sp>
        <p:sp>
          <p:nvSpPr>
            <p:cNvPr id="129" name="Rectangle 141">
              <a:extLst>
                <a:ext uri="{FF2B5EF4-FFF2-40B4-BE49-F238E27FC236}">
                  <a16:creationId xmlns:a16="http://schemas.microsoft.com/office/drawing/2014/main" id="{9D594D2E-F1FC-4DCA-9863-F999230DED86}"/>
                </a:ext>
              </a:extLst>
            </p:cNvPr>
            <p:cNvSpPr>
              <a:spLocks noChangeArrowheads="1"/>
            </p:cNvSpPr>
            <p:nvPr/>
          </p:nvSpPr>
          <p:spPr bwMode="black">
            <a:xfrm>
              <a:off x="2538413" y="2858419"/>
              <a:ext cx="396875"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79" tIns="45690" rIns="91379" bIns="45690" numCol="1" anchor="t" anchorCtr="0" compatLnSpc="1">
              <a:prstTxWarp prst="textNoShape">
                <a:avLst/>
              </a:prstTxWarp>
            </a:bodyPr>
            <a:lstStyle/>
            <a:p>
              <a:pPr defTabSz="913913">
                <a:defRPr/>
              </a:pPr>
              <a:endParaRPr lang="en-US" sz="1050" dirty="0">
                <a:solidFill>
                  <a:srgbClr val="FFFFFF"/>
                </a:solidFill>
                <a:latin typeface="Segoe UI"/>
              </a:endParaRPr>
            </a:p>
          </p:txBody>
        </p:sp>
        <p:sp>
          <p:nvSpPr>
            <p:cNvPr id="130" name="Rectangle 142">
              <a:extLst>
                <a:ext uri="{FF2B5EF4-FFF2-40B4-BE49-F238E27FC236}">
                  <a16:creationId xmlns:a16="http://schemas.microsoft.com/office/drawing/2014/main" id="{6A8787D8-B8C2-444E-9E94-FCA140CB7140}"/>
                </a:ext>
              </a:extLst>
            </p:cNvPr>
            <p:cNvSpPr>
              <a:spLocks noChangeArrowheads="1"/>
            </p:cNvSpPr>
            <p:nvPr/>
          </p:nvSpPr>
          <p:spPr bwMode="black">
            <a:xfrm>
              <a:off x="2538413" y="2996532"/>
              <a:ext cx="396875" cy="52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79" tIns="45690" rIns="91379" bIns="45690" numCol="1" anchor="t" anchorCtr="0" compatLnSpc="1">
              <a:prstTxWarp prst="textNoShape">
                <a:avLst/>
              </a:prstTxWarp>
            </a:bodyPr>
            <a:lstStyle/>
            <a:p>
              <a:pPr defTabSz="913913">
                <a:defRPr/>
              </a:pPr>
              <a:endParaRPr lang="en-US" sz="1050" dirty="0">
                <a:solidFill>
                  <a:srgbClr val="FFFFFF"/>
                </a:solidFill>
                <a:latin typeface="Segoe UI"/>
              </a:endParaRPr>
            </a:p>
          </p:txBody>
        </p:sp>
        <p:sp>
          <p:nvSpPr>
            <p:cNvPr id="131" name="Freeform 143">
              <a:extLst>
                <a:ext uri="{FF2B5EF4-FFF2-40B4-BE49-F238E27FC236}">
                  <a16:creationId xmlns:a16="http://schemas.microsoft.com/office/drawing/2014/main" id="{26610D6F-DF42-4081-BBEA-483F5B58E132}"/>
                </a:ext>
              </a:extLst>
            </p:cNvPr>
            <p:cNvSpPr>
              <a:spLocks/>
            </p:cNvSpPr>
            <p:nvPr/>
          </p:nvSpPr>
          <p:spPr bwMode="black">
            <a:xfrm>
              <a:off x="2320925" y="2063082"/>
              <a:ext cx="815975" cy="311150"/>
            </a:xfrm>
            <a:custGeom>
              <a:avLst/>
              <a:gdLst>
                <a:gd name="T0" fmla="*/ 0 w 218"/>
                <a:gd name="T1" fmla="*/ 83 h 83"/>
                <a:gd name="T2" fmla="*/ 0 w 218"/>
                <a:gd name="T3" fmla="*/ 13 h 83"/>
                <a:gd name="T4" fmla="*/ 12 w 218"/>
                <a:gd name="T5" fmla="*/ 0 h 83"/>
                <a:gd name="T6" fmla="*/ 205 w 218"/>
                <a:gd name="T7" fmla="*/ 0 h 83"/>
                <a:gd name="T8" fmla="*/ 218 w 218"/>
                <a:gd name="T9" fmla="*/ 13 h 83"/>
                <a:gd name="T10" fmla="*/ 218 w 218"/>
                <a:gd name="T11" fmla="*/ 83 h 83"/>
                <a:gd name="T12" fmla="*/ 0 w 218"/>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18" h="83">
                  <a:moveTo>
                    <a:pt x="0" y="83"/>
                  </a:moveTo>
                  <a:cubicBezTo>
                    <a:pt x="0" y="13"/>
                    <a:pt x="0" y="13"/>
                    <a:pt x="0" y="13"/>
                  </a:cubicBezTo>
                  <a:cubicBezTo>
                    <a:pt x="0" y="6"/>
                    <a:pt x="5" y="0"/>
                    <a:pt x="12" y="0"/>
                  </a:cubicBezTo>
                  <a:cubicBezTo>
                    <a:pt x="205" y="0"/>
                    <a:pt x="205" y="0"/>
                    <a:pt x="205" y="0"/>
                  </a:cubicBezTo>
                  <a:cubicBezTo>
                    <a:pt x="212" y="0"/>
                    <a:pt x="218" y="6"/>
                    <a:pt x="218" y="13"/>
                  </a:cubicBezTo>
                  <a:cubicBezTo>
                    <a:pt x="218" y="83"/>
                    <a:pt x="218" y="83"/>
                    <a:pt x="218" y="83"/>
                  </a:cubicBezTo>
                  <a:lnTo>
                    <a:pt x="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79" tIns="45690" rIns="91379" bIns="45690" numCol="1" anchor="t" anchorCtr="0" compatLnSpc="1">
              <a:prstTxWarp prst="textNoShape">
                <a:avLst/>
              </a:prstTxWarp>
            </a:bodyPr>
            <a:lstStyle/>
            <a:p>
              <a:pPr defTabSz="913913">
                <a:defRPr/>
              </a:pPr>
              <a:endParaRPr lang="en-US" sz="1050" dirty="0">
                <a:solidFill>
                  <a:srgbClr val="FFFFFF"/>
                </a:solidFill>
                <a:latin typeface="Segoe UI"/>
              </a:endParaRPr>
            </a:p>
          </p:txBody>
        </p:sp>
      </p:grpSp>
      <p:grpSp>
        <p:nvGrpSpPr>
          <p:cNvPr id="132" name="Group 131">
            <a:extLst>
              <a:ext uri="{FF2B5EF4-FFF2-40B4-BE49-F238E27FC236}">
                <a16:creationId xmlns:a16="http://schemas.microsoft.com/office/drawing/2014/main" id="{6BD5C11E-0F42-4BE1-9F16-1437F22BF87B}"/>
              </a:ext>
            </a:extLst>
          </p:cNvPr>
          <p:cNvGrpSpPr/>
          <p:nvPr/>
        </p:nvGrpSpPr>
        <p:grpSpPr>
          <a:xfrm>
            <a:off x="9651808" y="1973074"/>
            <a:ext cx="1154625" cy="1154625"/>
            <a:chOff x="9829708" y="1938052"/>
            <a:chExt cx="1177778" cy="1177778"/>
          </a:xfrm>
        </p:grpSpPr>
        <p:pic>
          <p:nvPicPr>
            <p:cNvPr id="133" name="Picture 2" descr="\\MAGNUM\Projects\Microsoft\Cloud Power FY12\Design\Icons\PNGs\Server_2.png">
              <a:extLst>
                <a:ext uri="{FF2B5EF4-FFF2-40B4-BE49-F238E27FC236}">
                  <a16:creationId xmlns:a16="http://schemas.microsoft.com/office/drawing/2014/main" id="{9F9BBA8A-8443-475B-9091-33420DD870DB}"/>
                </a:ext>
              </a:extLst>
            </p:cNvPr>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9829708" y="1938052"/>
              <a:ext cx="1177778" cy="1177778"/>
            </a:xfrm>
            <a:prstGeom prst="rect">
              <a:avLst/>
            </a:prstGeom>
            <a:noFill/>
          </p:spPr>
        </p:pic>
        <p:pic>
          <p:nvPicPr>
            <p:cNvPr id="134" name="Picture 3" descr="\\MAGNUM\Projects\Microsoft\Cloud Power FY12\Design\ICONS_PNG\Management.png">
              <a:extLst>
                <a:ext uri="{FF2B5EF4-FFF2-40B4-BE49-F238E27FC236}">
                  <a16:creationId xmlns:a16="http://schemas.microsoft.com/office/drawing/2014/main" id="{A1745D53-7EC4-4546-B163-749C0BFE20F0}"/>
                </a:ext>
              </a:extLst>
            </p:cNvPr>
            <p:cNvPicPr>
              <a:picLocks noChangeAspect="1" noChangeArrowheads="1"/>
            </p:cNvPicPr>
            <p:nvPr/>
          </p:nvPicPr>
          <p:blipFill>
            <a:blip r:embed="rId7" cstate="print">
              <a:lum bright="100000"/>
              <a:extLst>
                <a:ext uri="{28A0092B-C50C-407E-A947-70E740481C1C}">
                  <a14:useLocalDpi xmlns:a14="http://schemas.microsoft.com/office/drawing/2010/main" val="0"/>
                </a:ext>
              </a:extLst>
            </a:blip>
            <a:stretch>
              <a:fillRect/>
            </a:stretch>
          </p:blipFill>
          <p:spPr bwMode="auto">
            <a:xfrm>
              <a:off x="10635833" y="2640540"/>
              <a:ext cx="323335" cy="323335"/>
            </a:xfrm>
            <a:prstGeom prst="rect">
              <a:avLst/>
            </a:prstGeom>
            <a:noFill/>
          </p:spPr>
        </p:pic>
      </p:grpSp>
      <p:grpSp>
        <p:nvGrpSpPr>
          <p:cNvPr id="135" name="Group 134">
            <a:extLst>
              <a:ext uri="{FF2B5EF4-FFF2-40B4-BE49-F238E27FC236}">
                <a16:creationId xmlns:a16="http://schemas.microsoft.com/office/drawing/2014/main" id="{DF8FD623-96FC-4F0A-9550-082BA9EC73FE}"/>
              </a:ext>
            </a:extLst>
          </p:cNvPr>
          <p:cNvGrpSpPr/>
          <p:nvPr/>
        </p:nvGrpSpPr>
        <p:grpSpPr>
          <a:xfrm>
            <a:off x="6617839" y="2034421"/>
            <a:ext cx="1213681" cy="1154625"/>
            <a:chOff x="3636089" y="1447576"/>
            <a:chExt cx="1214486" cy="1155391"/>
          </a:xfrm>
        </p:grpSpPr>
        <p:pic>
          <p:nvPicPr>
            <p:cNvPr id="136" name="Picture 2" descr="\\MAGNUM\Projects\Microsoft\Cloud Power FY12\Design\ICONS_PNG\Devices.png">
              <a:extLst>
                <a:ext uri="{FF2B5EF4-FFF2-40B4-BE49-F238E27FC236}">
                  <a16:creationId xmlns:a16="http://schemas.microsoft.com/office/drawing/2014/main" id="{17684822-A622-41BD-9CA0-0F39D0405E25}"/>
                </a:ext>
              </a:extLst>
            </p:cNvPr>
            <p:cNvPicPr>
              <a:picLocks noChangeAspect="1" noChangeArrowheads="1"/>
            </p:cNvPicPr>
            <p:nvPr/>
          </p:nvPicPr>
          <p:blipFill>
            <a:blip r:embed="rId8" cstate="print">
              <a:lum bright="100000" contrast="100000"/>
              <a:extLst>
                <a:ext uri="{28A0092B-C50C-407E-A947-70E740481C1C}">
                  <a14:useLocalDpi xmlns:a14="http://schemas.microsoft.com/office/drawing/2010/main" val="0"/>
                </a:ext>
              </a:extLst>
            </a:blip>
            <a:stretch>
              <a:fillRect/>
            </a:stretch>
          </p:blipFill>
          <p:spPr bwMode="auto">
            <a:xfrm flipH="1">
              <a:off x="4652869" y="2165304"/>
              <a:ext cx="197706" cy="197706"/>
            </a:xfrm>
            <a:prstGeom prst="rect">
              <a:avLst/>
            </a:prstGeom>
            <a:noFill/>
            <a:ln>
              <a:noFill/>
            </a:ln>
          </p:spPr>
        </p:pic>
        <p:sp>
          <p:nvSpPr>
            <p:cNvPr id="137" name="Rectangle 136">
              <a:extLst>
                <a:ext uri="{FF2B5EF4-FFF2-40B4-BE49-F238E27FC236}">
                  <a16:creationId xmlns:a16="http://schemas.microsoft.com/office/drawing/2014/main" id="{99861DA3-8BC5-4EE4-AA39-2755FF8E8C4E}"/>
                </a:ext>
              </a:extLst>
            </p:cNvPr>
            <p:cNvSpPr/>
            <p:nvPr/>
          </p:nvSpPr>
          <p:spPr bwMode="auto">
            <a:xfrm>
              <a:off x="4522070" y="2076450"/>
              <a:ext cx="298654" cy="203856"/>
            </a:xfrm>
            <a:prstGeom prst="rect">
              <a:avLst/>
            </a:prstGeom>
            <a:no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8" tIns="146207" rIns="182758" bIns="146207" numCol="1" spcCol="0" rtlCol="0" fromWordArt="0" anchor="t" anchorCtr="0" forceAA="0" compatLnSpc="1">
              <a:prstTxWarp prst="textNoShape">
                <a:avLst/>
              </a:prstTxWarp>
              <a:noAutofit/>
            </a:bodyPr>
            <a:lstStyle/>
            <a:p>
              <a:pPr algn="ctr" defTabSz="931733" fontAlgn="base">
                <a:lnSpc>
                  <a:spcPct val="90000"/>
                </a:lnSpc>
                <a:spcBef>
                  <a:spcPct val="0"/>
                </a:spcBef>
                <a:spcAft>
                  <a:spcPct val="0"/>
                </a:spcAft>
                <a:defRPr/>
              </a:pPr>
              <a:endParaRPr lang="en-US" sz="2398"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38" name="Picture 2" descr="\\MAGNUM\Projects\Microsoft\Cloud Power FY12\Design\Icons\PNGs\Server_2.png">
              <a:extLst>
                <a:ext uri="{FF2B5EF4-FFF2-40B4-BE49-F238E27FC236}">
                  <a16:creationId xmlns:a16="http://schemas.microsoft.com/office/drawing/2014/main" id="{6A9C5309-3D8E-448A-B58E-68FE93AE0C43}"/>
                </a:ext>
              </a:extLst>
            </p:cNvPr>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3636089" y="1447576"/>
              <a:ext cx="1155391" cy="1155391"/>
            </a:xfrm>
            <a:prstGeom prst="rect">
              <a:avLst/>
            </a:prstGeom>
            <a:noFill/>
          </p:spPr>
        </p:pic>
      </p:grpSp>
      <p:pic>
        <p:nvPicPr>
          <p:cNvPr id="139" name="Picture 138">
            <a:extLst>
              <a:ext uri="{FF2B5EF4-FFF2-40B4-BE49-F238E27FC236}">
                <a16:creationId xmlns:a16="http://schemas.microsoft.com/office/drawing/2014/main" id="{658D4A45-FF7B-43A4-B36B-7EE9D2E2E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9971" y="3714454"/>
            <a:ext cx="1268366" cy="1378659"/>
          </a:xfrm>
          <a:prstGeom prst="rect">
            <a:avLst/>
          </a:prstGeom>
        </p:spPr>
      </p:pic>
      <p:sp>
        <p:nvSpPr>
          <p:cNvPr id="140" name="Rounded Rectangle 67">
            <a:extLst>
              <a:ext uri="{FF2B5EF4-FFF2-40B4-BE49-F238E27FC236}">
                <a16:creationId xmlns:a16="http://schemas.microsoft.com/office/drawing/2014/main" id="{26969C7B-C28A-486C-B588-60554D87D139}"/>
              </a:ext>
            </a:extLst>
          </p:cNvPr>
          <p:cNvSpPr/>
          <p:nvPr/>
        </p:nvSpPr>
        <p:spPr bwMode="auto">
          <a:xfrm>
            <a:off x="10493339" y="4029405"/>
            <a:ext cx="618803" cy="499542"/>
          </a:xfrm>
          <a:prstGeom prst="roundRect">
            <a:avLst>
              <a:gd name="adj" fmla="val 6065"/>
            </a:avLst>
          </a:prstGeom>
          <a:solidFill>
            <a:srgbClr val="0255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361" tIns="51183" rIns="51183" bIns="102361" numCol="1" spcCol="0" rtlCol="0" fromWordArt="0" anchor="b" anchorCtr="0" forceAA="0" compatLnSpc="1">
            <a:prstTxWarp prst="textNoShape">
              <a:avLst/>
            </a:prstTxWarp>
            <a:noAutofit/>
          </a:bodyPr>
          <a:lstStyle/>
          <a:p>
            <a:pPr defTabSz="1023196" fontAlgn="base">
              <a:spcBef>
                <a:spcPct val="0"/>
              </a:spcBef>
              <a:spcAft>
                <a:spcPct val="0"/>
              </a:spcAft>
              <a:defRPr/>
            </a:pPr>
            <a:endParaRPr lang="en-US" sz="1799" spc="-56"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41" name="Group 140">
            <a:extLst>
              <a:ext uri="{FF2B5EF4-FFF2-40B4-BE49-F238E27FC236}">
                <a16:creationId xmlns:a16="http://schemas.microsoft.com/office/drawing/2014/main" id="{21BB2B9B-E56E-4375-B4C6-5D2B48D85E04}"/>
              </a:ext>
            </a:extLst>
          </p:cNvPr>
          <p:cNvGrpSpPr/>
          <p:nvPr/>
        </p:nvGrpSpPr>
        <p:grpSpPr>
          <a:xfrm>
            <a:off x="9645436" y="5260195"/>
            <a:ext cx="949837" cy="861149"/>
            <a:chOff x="5877377" y="4386598"/>
            <a:chExt cx="1521255" cy="1379214"/>
          </a:xfrm>
        </p:grpSpPr>
        <p:pic>
          <p:nvPicPr>
            <p:cNvPr id="142" name="Picture 141">
              <a:extLst>
                <a:ext uri="{FF2B5EF4-FFF2-40B4-BE49-F238E27FC236}">
                  <a16:creationId xmlns:a16="http://schemas.microsoft.com/office/drawing/2014/main" id="{7EDA2A9F-68A4-4147-9F18-D68BFF4C3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7377" y="4386598"/>
              <a:ext cx="1268876" cy="1379214"/>
            </a:xfrm>
            <a:prstGeom prst="rect">
              <a:avLst/>
            </a:prstGeom>
          </p:spPr>
        </p:pic>
        <p:sp>
          <p:nvSpPr>
            <p:cNvPr id="143" name="Rounded Rectangle 70">
              <a:extLst>
                <a:ext uri="{FF2B5EF4-FFF2-40B4-BE49-F238E27FC236}">
                  <a16:creationId xmlns:a16="http://schemas.microsoft.com/office/drawing/2014/main" id="{2B7B49E3-27BA-45FD-AF1D-3B7352555060}"/>
                </a:ext>
              </a:extLst>
            </p:cNvPr>
            <p:cNvSpPr/>
            <p:nvPr/>
          </p:nvSpPr>
          <p:spPr bwMode="auto">
            <a:xfrm>
              <a:off x="6628931" y="4673145"/>
              <a:ext cx="769701" cy="554288"/>
            </a:xfrm>
            <a:prstGeom prst="roundRect">
              <a:avLst>
                <a:gd name="adj" fmla="val 6065"/>
              </a:avLst>
            </a:prstGeom>
            <a:solidFill>
              <a:srgbClr val="7F7F7F"/>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361" tIns="51183" rIns="51183" bIns="102361" numCol="1" spcCol="0" rtlCol="0" fromWordArt="0" anchor="b" anchorCtr="0" forceAA="0" compatLnSpc="1">
              <a:prstTxWarp prst="textNoShape">
                <a:avLst/>
              </a:prstTxWarp>
              <a:noAutofit/>
            </a:bodyPr>
            <a:lstStyle/>
            <a:p>
              <a:pPr defTabSz="1023196" fontAlgn="base">
                <a:spcBef>
                  <a:spcPct val="0"/>
                </a:spcBef>
                <a:spcAft>
                  <a:spcPct val="0"/>
                </a:spcAft>
                <a:defRPr/>
              </a:pPr>
              <a:endParaRPr lang="en-US" sz="1799" spc="-56"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44" name="Group 143">
              <a:extLst>
                <a:ext uri="{FF2B5EF4-FFF2-40B4-BE49-F238E27FC236}">
                  <a16:creationId xmlns:a16="http://schemas.microsoft.com/office/drawing/2014/main" id="{79034C29-FE4B-433C-B380-040690F5E405}"/>
                </a:ext>
              </a:extLst>
            </p:cNvPr>
            <p:cNvGrpSpPr/>
            <p:nvPr/>
          </p:nvGrpSpPr>
          <p:grpSpPr>
            <a:xfrm>
              <a:off x="6707095" y="4748215"/>
              <a:ext cx="646452" cy="389293"/>
              <a:chOff x="7732893" y="2100395"/>
              <a:chExt cx="895245" cy="539115"/>
            </a:xfrm>
          </p:grpSpPr>
          <p:sp>
            <p:nvSpPr>
              <p:cNvPr id="145" name="Rectangle 144">
                <a:extLst>
                  <a:ext uri="{FF2B5EF4-FFF2-40B4-BE49-F238E27FC236}">
                    <a16:creationId xmlns:a16="http://schemas.microsoft.com/office/drawing/2014/main" id="{E55CC018-8E46-4937-BBBA-E51C8451C870}"/>
                  </a:ext>
                </a:extLst>
              </p:cNvPr>
              <p:cNvSpPr/>
              <p:nvPr/>
            </p:nvSpPr>
            <p:spPr bwMode="black">
              <a:xfrm>
                <a:off x="7746424" y="2106731"/>
                <a:ext cx="603293" cy="444521"/>
              </a:xfrm>
              <a:prstGeom prst="rect">
                <a:avLst/>
              </a:prstGeom>
              <a:noFill/>
              <a:ln w="25400" cap="flat" cmpd="sng" algn="ctr">
                <a:noFill/>
                <a:prstDash val="solid"/>
                <a:headEnd type="none" w="med" len="med"/>
                <a:tailEnd type="none" w="med" len="med"/>
              </a:ln>
              <a:effectLst/>
            </p:spPr>
            <p:txBody>
              <a:bodyPr vert="horz" wrap="square" lIns="121802" tIns="60901" rIns="121802" bIns="60901" numCol="1" rtlCol="0" anchor="ctr" anchorCtr="0" compatLnSpc="1">
                <a:prstTxWarp prst="textNoShape">
                  <a:avLst/>
                </a:prstTxWarp>
              </a:bodyPr>
              <a:lstStyle/>
              <a:p>
                <a:pPr algn="ctr" defTabSz="1095899" fontAlgn="base">
                  <a:spcBef>
                    <a:spcPct val="0"/>
                  </a:spcBef>
                  <a:spcAft>
                    <a:spcPct val="0"/>
                  </a:spcAft>
                  <a:defRPr/>
                </a:pPr>
                <a:endParaRPr lang="en-US" sz="1600" kern="0" dirty="0">
                  <a:gradFill>
                    <a:gsLst>
                      <a:gs pos="0">
                        <a:srgbClr val="FFFFFF"/>
                      </a:gs>
                      <a:gs pos="100000">
                        <a:srgbClr val="FFFFFF"/>
                      </a:gs>
                    </a:gsLst>
                    <a:lin ang="5400000" scaled="0"/>
                  </a:gradFill>
                  <a:latin typeface="Segoe UI"/>
                </a:endParaRPr>
              </a:p>
            </p:txBody>
          </p:sp>
          <p:sp>
            <p:nvSpPr>
              <p:cNvPr id="146" name="Freeform 73">
                <a:extLst>
                  <a:ext uri="{FF2B5EF4-FFF2-40B4-BE49-F238E27FC236}">
                    <a16:creationId xmlns:a16="http://schemas.microsoft.com/office/drawing/2014/main" id="{B118E8F8-8071-490F-A08B-80B312A60ADF}"/>
                  </a:ext>
                </a:extLst>
              </p:cNvPr>
              <p:cNvSpPr>
                <a:spLocks noEditPoints="1"/>
              </p:cNvSpPr>
              <p:nvPr/>
            </p:nvSpPr>
            <p:spPr bwMode="black">
              <a:xfrm>
                <a:off x="8405457" y="2190455"/>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sp>
            <p:nvSpPr>
              <p:cNvPr id="147" name="Freeform 88">
                <a:extLst>
                  <a:ext uri="{FF2B5EF4-FFF2-40B4-BE49-F238E27FC236}">
                    <a16:creationId xmlns:a16="http://schemas.microsoft.com/office/drawing/2014/main" id="{259A7F5B-2072-4B27-897E-4A00DFC04661}"/>
                  </a:ext>
                </a:extLst>
              </p:cNvPr>
              <p:cNvSpPr>
                <a:spLocks noEditPoints="1"/>
              </p:cNvSpPr>
              <p:nvPr/>
            </p:nvSpPr>
            <p:spPr bwMode="black">
              <a:xfrm>
                <a:off x="7732893" y="2100395"/>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grpSp>
      </p:grpSp>
      <p:grpSp>
        <p:nvGrpSpPr>
          <p:cNvPr id="148" name="Group 147">
            <a:extLst>
              <a:ext uri="{FF2B5EF4-FFF2-40B4-BE49-F238E27FC236}">
                <a16:creationId xmlns:a16="http://schemas.microsoft.com/office/drawing/2014/main" id="{9277A6A7-B52F-4C06-AAC3-B4497F79D85D}"/>
              </a:ext>
            </a:extLst>
          </p:cNvPr>
          <p:cNvGrpSpPr/>
          <p:nvPr/>
        </p:nvGrpSpPr>
        <p:grpSpPr>
          <a:xfrm>
            <a:off x="8745258" y="5430507"/>
            <a:ext cx="767432" cy="462147"/>
            <a:chOff x="7732893" y="2100395"/>
            <a:chExt cx="895245" cy="539115"/>
          </a:xfrm>
        </p:grpSpPr>
        <p:sp>
          <p:nvSpPr>
            <p:cNvPr id="149" name="Rectangle 148">
              <a:extLst>
                <a:ext uri="{FF2B5EF4-FFF2-40B4-BE49-F238E27FC236}">
                  <a16:creationId xmlns:a16="http://schemas.microsoft.com/office/drawing/2014/main" id="{6770DCCA-E26E-46C9-875C-046660D2DBD0}"/>
                </a:ext>
              </a:extLst>
            </p:cNvPr>
            <p:cNvSpPr/>
            <p:nvPr/>
          </p:nvSpPr>
          <p:spPr bwMode="black">
            <a:xfrm>
              <a:off x="7746424" y="2106731"/>
              <a:ext cx="603293" cy="444521"/>
            </a:xfrm>
            <a:prstGeom prst="rect">
              <a:avLst/>
            </a:prstGeom>
            <a:noFill/>
            <a:ln w="25400" cap="flat" cmpd="sng" algn="ctr">
              <a:noFill/>
              <a:prstDash val="solid"/>
              <a:headEnd type="none" w="med" len="med"/>
              <a:tailEnd type="none" w="med" len="med"/>
            </a:ln>
            <a:effectLst/>
          </p:spPr>
          <p:txBody>
            <a:bodyPr vert="horz" wrap="square" lIns="121802" tIns="60901" rIns="121802" bIns="60901" numCol="1" rtlCol="0" anchor="ctr" anchorCtr="0" compatLnSpc="1">
              <a:prstTxWarp prst="textNoShape">
                <a:avLst/>
              </a:prstTxWarp>
            </a:bodyPr>
            <a:lstStyle/>
            <a:p>
              <a:pPr algn="ctr" defTabSz="1095899" fontAlgn="base">
                <a:spcBef>
                  <a:spcPct val="0"/>
                </a:spcBef>
                <a:spcAft>
                  <a:spcPct val="0"/>
                </a:spcAft>
                <a:defRPr/>
              </a:pPr>
              <a:endParaRPr lang="en-US" sz="1600" kern="0" dirty="0">
                <a:gradFill>
                  <a:gsLst>
                    <a:gs pos="0">
                      <a:srgbClr val="FFFFFF"/>
                    </a:gs>
                    <a:gs pos="100000">
                      <a:srgbClr val="FFFFFF"/>
                    </a:gs>
                  </a:gsLst>
                  <a:lin ang="5400000" scaled="0"/>
                </a:gradFill>
                <a:latin typeface="Segoe UI"/>
              </a:endParaRPr>
            </a:p>
          </p:txBody>
        </p:sp>
        <p:sp>
          <p:nvSpPr>
            <p:cNvPr id="150" name="Freeform 77">
              <a:extLst>
                <a:ext uri="{FF2B5EF4-FFF2-40B4-BE49-F238E27FC236}">
                  <a16:creationId xmlns:a16="http://schemas.microsoft.com/office/drawing/2014/main" id="{B4BBF5FF-7F4B-4A4D-B4F8-2929D06054D8}"/>
                </a:ext>
              </a:extLst>
            </p:cNvPr>
            <p:cNvSpPr>
              <a:spLocks noEditPoints="1"/>
            </p:cNvSpPr>
            <p:nvPr/>
          </p:nvSpPr>
          <p:spPr bwMode="black">
            <a:xfrm>
              <a:off x="8405457" y="2190455"/>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sp>
          <p:nvSpPr>
            <p:cNvPr id="151" name="Freeform 88">
              <a:extLst>
                <a:ext uri="{FF2B5EF4-FFF2-40B4-BE49-F238E27FC236}">
                  <a16:creationId xmlns:a16="http://schemas.microsoft.com/office/drawing/2014/main" id="{43403F91-7071-4090-97F7-206BC1CBE324}"/>
                </a:ext>
              </a:extLst>
            </p:cNvPr>
            <p:cNvSpPr>
              <a:spLocks noEditPoints="1"/>
            </p:cNvSpPr>
            <p:nvPr/>
          </p:nvSpPr>
          <p:spPr bwMode="black">
            <a:xfrm>
              <a:off x="7732893" y="2100395"/>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grpSp>
      <p:grpSp>
        <p:nvGrpSpPr>
          <p:cNvPr id="152" name="Group 151">
            <a:extLst>
              <a:ext uri="{FF2B5EF4-FFF2-40B4-BE49-F238E27FC236}">
                <a16:creationId xmlns:a16="http://schemas.microsoft.com/office/drawing/2014/main" id="{79C6D12D-4AB6-491D-9941-56116E07768A}"/>
              </a:ext>
            </a:extLst>
          </p:cNvPr>
          <p:cNvGrpSpPr/>
          <p:nvPr/>
        </p:nvGrpSpPr>
        <p:grpSpPr>
          <a:xfrm>
            <a:off x="9347698" y="6093244"/>
            <a:ext cx="767432" cy="462147"/>
            <a:chOff x="7732893" y="2100395"/>
            <a:chExt cx="895245" cy="539115"/>
          </a:xfrm>
        </p:grpSpPr>
        <p:sp>
          <p:nvSpPr>
            <p:cNvPr id="153" name="Rectangle 152">
              <a:extLst>
                <a:ext uri="{FF2B5EF4-FFF2-40B4-BE49-F238E27FC236}">
                  <a16:creationId xmlns:a16="http://schemas.microsoft.com/office/drawing/2014/main" id="{6337695A-952B-459A-83A8-1E0D3297BFE6}"/>
                </a:ext>
              </a:extLst>
            </p:cNvPr>
            <p:cNvSpPr/>
            <p:nvPr/>
          </p:nvSpPr>
          <p:spPr bwMode="black">
            <a:xfrm>
              <a:off x="7746424" y="2106731"/>
              <a:ext cx="603293" cy="444521"/>
            </a:xfrm>
            <a:prstGeom prst="rect">
              <a:avLst/>
            </a:prstGeom>
            <a:noFill/>
            <a:ln w="25400" cap="flat" cmpd="sng" algn="ctr">
              <a:noFill/>
              <a:prstDash val="solid"/>
              <a:headEnd type="none" w="med" len="med"/>
              <a:tailEnd type="none" w="med" len="med"/>
            </a:ln>
            <a:effectLst/>
          </p:spPr>
          <p:txBody>
            <a:bodyPr vert="horz" wrap="square" lIns="121802" tIns="60901" rIns="121802" bIns="60901" numCol="1" rtlCol="0" anchor="ctr" anchorCtr="0" compatLnSpc="1">
              <a:prstTxWarp prst="textNoShape">
                <a:avLst/>
              </a:prstTxWarp>
            </a:bodyPr>
            <a:lstStyle/>
            <a:p>
              <a:pPr algn="ctr" defTabSz="1095899" fontAlgn="base">
                <a:spcBef>
                  <a:spcPct val="0"/>
                </a:spcBef>
                <a:spcAft>
                  <a:spcPct val="0"/>
                </a:spcAft>
                <a:defRPr/>
              </a:pPr>
              <a:endParaRPr lang="en-US" sz="1600" kern="0" dirty="0">
                <a:gradFill>
                  <a:gsLst>
                    <a:gs pos="0">
                      <a:srgbClr val="FFFFFF"/>
                    </a:gs>
                    <a:gs pos="100000">
                      <a:srgbClr val="FFFFFF"/>
                    </a:gs>
                  </a:gsLst>
                  <a:lin ang="5400000" scaled="0"/>
                </a:gradFill>
                <a:latin typeface="Segoe UI"/>
              </a:endParaRPr>
            </a:p>
          </p:txBody>
        </p:sp>
        <p:sp>
          <p:nvSpPr>
            <p:cNvPr id="154" name="Freeform 81">
              <a:extLst>
                <a:ext uri="{FF2B5EF4-FFF2-40B4-BE49-F238E27FC236}">
                  <a16:creationId xmlns:a16="http://schemas.microsoft.com/office/drawing/2014/main" id="{70B97AC3-59C5-4706-A3B9-2AD9DED3FD44}"/>
                </a:ext>
              </a:extLst>
            </p:cNvPr>
            <p:cNvSpPr>
              <a:spLocks noEditPoints="1"/>
            </p:cNvSpPr>
            <p:nvPr/>
          </p:nvSpPr>
          <p:spPr bwMode="black">
            <a:xfrm>
              <a:off x="8405457" y="2190455"/>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sp>
          <p:nvSpPr>
            <p:cNvPr id="155" name="Freeform 88">
              <a:extLst>
                <a:ext uri="{FF2B5EF4-FFF2-40B4-BE49-F238E27FC236}">
                  <a16:creationId xmlns:a16="http://schemas.microsoft.com/office/drawing/2014/main" id="{0B0B3234-7ED7-4524-AAE4-B0FE338435F9}"/>
                </a:ext>
              </a:extLst>
            </p:cNvPr>
            <p:cNvSpPr>
              <a:spLocks noEditPoints="1"/>
            </p:cNvSpPr>
            <p:nvPr/>
          </p:nvSpPr>
          <p:spPr bwMode="black">
            <a:xfrm>
              <a:off x="7732893" y="2100395"/>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grpSp>
      <p:grpSp>
        <p:nvGrpSpPr>
          <p:cNvPr id="156" name="Group 155">
            <a:extLst>
              <a:ext uri="{FF2B5EF4-FFF2-40B4-BE49-F238E27FC236}">
                <a16:creationId xmlns:a16="http://schemas.microsoft.com/office/drawing/2014/main" id="{345CCADB-4A69-4EB6-966F-DA370A73E77E}"/>
              </a:ext>
            </a:extLst>
          </p:cNvPr>
          <p:cNvGrpSpPr/>
          <p:nvPr/>
        </p:nvGrpSpPr>
        <p:grpSpPr>
          <a:xfrm>
            <a:off x="8505177" y="6093244"/>
            <a:ext cx="767432" cy="462147"/>
            <a:chOff x="7732893" y="2100395"/>
            <a:chExt cx="895245" cy="539115"/>
          </a:xfrm>
        </p:grpSpPr>
        <p:sp>
          <p:nvSpPr>
            <p:cNvPr id="157" name="Rectangle 156">
              <a:extLst>
                <a:ext uri="{FF2B5EF4-FFF2-40B4-BE49-F238E27FC236}">
                  <a16:creationId xmlns:a16="http://schemas.microsoft.com/office/drawing/2014/main" id="{555DF9B2-B95A-474A-8109-EC141BA2B9D8}"/>
                </a:ext>
              </a:extLst>
            </p:cNvPr>
            <p:cNvSpPr/>
            <p:nvPr/>
          </p:nvSpPr>
          <p:spPr bwMode="black">
            <a:xfrm>
              <a:off x="7746424" y="2106731"/>
              <a:ext cx="603293" cy="444521"/>
            </a:xfrm>
            <a:prstGeom prst="rect">
              <a:avLst/>
            </a:prstGeom>
            <a:noFill/>
            <a:ln w="25400" cap="flat" cmpd="sng" algn="ctr">
              <a:noFill/>
              <a:prstDash val="solid"/>
              <a:headEnd type="none" w="med" len="med"/>
              <a:tailEnd type="none" w="med" len="med"/>
            </a:ln>
            <a:effectLst/>
          </p:spPr>
          <p:txBody>
            <a:bodyPr vert="horz" wrap="square" lIns="121802" tIns="60901" rIns="121802" bIns="60901" numCol="1" rtlCol="0" anchor="ctr" anchorCtr="0" compatLnSpc="1">
              <a:prstTxWarp prst="textNoShape">
                <a:avLst/>
              </a:prstTxWarp>
            </a:bodyPr>
            <a:lstStyle/>
            <a:p>
              <a:pPr algn="ctr" defTabSz="1095899" fontAlgn="base">
                <a:spcBef>
                  <a:spcPct val="0"/>
                </a:spcBef>
                <a:spcAft>
                  <a:spcPct val="0"/>
                </a:spcAft>
                <a:defRPr/>
              </a:pPr>
              <a:endParaRPr lang="en-US" sz="1600" kern="0" dirty="0">
                <a:gradFill>
                  <a:gsLst>
                    <a:gs pos="0">
                      <a:srgbClr val="FFFFFF"/>
                    </a:gs>
                    <a:gs pos="100000">
                      <a:srgbClr val="FFFFFF"/>
                    </a:gs>
                  </a:gsLst>
                  <a:lin ang="5400000" scaled="0"/>
                </a:gradFill>
                <a:latin typeface="Segoe UI"/>
              </a:endParaRPr>
            </a:p>
          </p:txBody>
        </p:sp>
        <p:sp>
          <p:nvSpPr>
            <p:cNvPr id="158" name="Freeform 85">
              <a:extLst>
                <a:ext uri="{FF2B5EF4-FFF2-40B4-BE49-F238E27FC236}">
                  <a16:creationId xmlns:a16="http://schemas.microsoft.com/office/drawing/2014/main" id="{413AC001-287A-4C7F-8672-ECF90A980E67}"/>
                </a:ext>
              </a:extLst>
            </p:cNvPr>
            <p:cNvSpPr>
              <a:spLocks noEditPoints="1"/>
            </p:cNvSpPr>
            <p:nvPr/>
          </p:nvSpPr>
          <p:spPr bwMode="black">
            <a:xfrm>
              <a:off x="8405457" y="2190455"/>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sp>
          <p:nvSpPr>
            <p:cNvPr id="159" name="Freeform 88">
              <a:extLst>
                <a:ext uri="{FF2B5EF4-FFF2-40B4-BE49-F238E27FC236}">
                  <a16:creationId xmlns:a16="http://schemas.microsoft.com/office/drawing/2014/main" id="{0BF12E3F-36F9-4473-AEF0-B552204148AA}"/>
                </a:ext>
              </a:extLst>
            </p:cNvPr>
            <p:cNvSpPr>
              <a:spLocks noEditPoints="1"/>
            </p:cNvSpPr>
            <p:nvPr/>
          </p:nvSpPr>
          <p:spPr bwMode="black">
            <a:xfrm>
              <a:off x="7732893" y="2100395"/>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grpSp>
      <p:sp>
        <p:nvSpPr>
          <p:cNvPr id="160" name="Freeform 20">
            <a:extLst>
              <a:ext uri="{FF2B5EF4-FFF2-40B4-BE49-F238E27FC236}">
                <a16:creationId xmlns:a16="http://schemas.microsoft.com/office/drawing/2014/main" id="{FB2E8B85-76E3-4270-A1EA-2DF91958F6ED}"/>
              </a:ext>
            </a:extLst>
          </p:cNvPr>
          <p:cNvSpPr>
            <a:spLocks noChangeAspect="1" noEditPoints="1"/>
          </p:cNvSpPr>
          <p:nvPr/>
        </p:nvSpPr>
        <p:spPr bwMode="black">
          <a:xfrm>
            <a:off x="7725283" y="6093244"/>
            <a:ext cx="705926" cy="45807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252" tIns="41125" rIns="82252" bIns="41125" numCol="1" anchor="t" anchorCtr="0" compatLnSpc="1">
            <a:prstTxWarp prst="textNoShape">
              <a:avLst/>
            </a:prstTxWarp>
          </a:bodyPr>
          <a:lstStyle/>
          <a:p>
            <a:pPr defTabSz="913913">
              <a:defRPr/>
            </a:pPr>
            <a:endParaRPr lang="en-US" sz="900" dirty="0">
              <a:solidFill>
                <a:srgbClr val="FFFFFF"/>
              </a:solidFill>
              <a:latin typeface="Segoe UI"/>
            </a:endParaRPr>
          </a:p>
        </p:txBody>
      </p:sp>
      <p:sp>
        <p:nvSpPr>
          <p:cNvPr id="161" name="Freeform 20">
            <a:extLst>
              <a:ext uri="{FF2B5EF4-FFF2-40B4-BE49-F238E27FC236}">
                <a16:creationId xmlns:a16="http://schemas.microsoft.com/office/drawing/2014/main" id="{41AE8425-24A2-4E9C-87F8-40EAF7BFC77F}"/>
              </a:ext>
            </a:extLst>
          </p:cNvPr>
          <p:cNvSpPr>
            <a:spLocks noChangeAspect="1" noEditPoints="1"/>
          </p:cNvSpPr>
          <p:nvPr/>
        </p:nvSpPr>
        <p:spPr bwMode="black">
          <a:xfrm>
            <a:off x="6944829" y="6093244"/>
            <a:ext cx="705926" cy="45807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252" tIns="41125" rIns="82252" bIns="41125" numCol="1" anchor="t" anchorCtr="0" compatLnSpc="1">
            <a:prstTxWarp prst="textNoShape">
              <a:avLst/>
            </a:prstTxWarp>
          </a:bodyPr>
          <a:lstStyle/>
          <a:p>
            <a:pPr defTabSz="913913">
              <a:defRPr/>
            </a:pPr>
            <a:endParaRPr lang="en-US" sz="900" dirty="0">
              <a:solidFill>
                <a:srgbClr val="FFFFFF"/>
              </a:solidFill>
              <a:latin typeface="Segoe UI"/>
            </a:endParaRPr>
          </a:p>
        </p:txBody>
      </p:sp>
      <p:sp>
        <p:nvSpPr>
          <p:cNvPr id="162" name="Freeform 20">
            <a:extLst>
              <a:ext uri="{FF2B5EF4-FFF2-40B4-BE49-F238E27FC236}">
                <a16:creationId xmlns:a16="http://schemas.microsoft.com/office/drawing/2014/main" id="{4B252046-1A57-4C17-8C85-DA6906AAA50D}"/>
              </a:ext>
            </a:extLst>
          </p:cNvPr>
          <p:cNvSpPr>
            <a:spLocks noChangeAspect="1" noEditPoints="1"/>
          </p:cNvSpPr>
          <p:nvPr/>
        </p:nvSpPr>
        <p:spPr bwMode="black">
          <a:xfrm>
            <a:off x="6164375" y="6093244"/>
            <a:ext cx="705926" cy="45807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252" tIns="41125" rIns="82252" bIns="41125" numCol="1" anchor="t" anchorCtr="0" compatLnSpc="1">
            <a:prstTxWarp prst="textNoShape">
              <a:avLst/>
            </a:prstTxWarp>
          </a:bodyPr>
          <a:lstStyle/>
          <a:p>
            <a:pPr defTabSz="913913">
              <a:defRPr/>
            </a:pPr>
            <a:endParaRPr lang="en-US" sz="900" dirty="0">
              <a:solidFill>
                <a:srgbClr val="FFFFFF"/>
              </a:solidFill>
              <a:latin typeface="Segoe UI"/>
            </a:endParaRPr>
          </a:p>
        </p:txBody>
      </p:sp>
      <p:sp>
        <p:nvSpPr>
          <p:cNvPr id="163" name="Oval 162">
            <a:extLst>
              <a:ext uri="{FF2B5EF4-FFF2-40B4-BE49-F238E27FC236}">
                <a16:creationId xmlns:a16="http://schemas.microsoft.com/office/drawing/2014/main" id="{97699AFD-996C-4CE1-9973-220668474C68}"/>
              </a:ext>
            </a:extLst>
          </p:cNvPr>
          <p:cNvSpPr/>
          <p:nvPr/>
        </p:nvSpPr>
        <p:spPr>
          <a:xfrm>
            <a:off x="8122450" y="1720055"/>
            <a:ext cx="1591056" cy="1588430"/>
          </a:xfrm>
          <a:prstGeom prst="ellipse">
            <a:avLst/>
          </a:prstGeom>
          <a:solidFill>
            <a:schemeClr val="accent3"/>
          </a:solidFill>
          <a:ln w="38100" cap="flat" cmpd="sng" algn="ctr">
            <a:solidFill>
              <a:schemeClr val="bg1"/>
            </a:solidFill>
            <a:prstDash val="solid"/>
          </a:ln>
          <a:effectLst/>
        </p:spPr>
        <p:txBody>
          <a:bodyPr rtlCol="0" anchor="ctr"/>
          <a:lstStyle/>
          <a:p>
            <a:pPr algn="ctr" defTabSz="1194703">
              <a:defRPr/>
            </a:pPr>
            <a:endParaRPr lang="en-US" sz="1568" kern="0" dirty="0">
              <a:solidFill>
                <a:srgbClr val="505050"/>
              </a:solidFill>
              <a:latin typeface="Segoe UI"/>
            </a:endParaRPr>
          </a:p>
        </p:txBody>
      </p:sp>
      <p:sp>
        <p:nvSpPr>
          <p:cNvPr id="164" name="TextBox 163">
            <a:extLst>
              <a:ext uri="{FF2B5EF4-FFF2-40B4-BE49-F238E27FC236}">
                <a16:creationId xmlns:a16="http://schemas.microsoft.com/office/drawing/2014/main" id="{2549BAA9-739E-4E89-B331-C30CC0C9341A}"/>
              </a:ext>
            </a:extLst>
          </p:cNvPr>
          <p:cNvSpPr txBox="1"/>
          <p:nvPr/>
        </p:nvSpPr>
        <p:spPr>
          <a:xfrm>
            <a:off x="416091" y="2303119"/>
            <a:ext cx="4452877" cy="397014"/>
          </a:xfrm>
          <a:prstGeom prst="rect">
            <a:avLst/>
          </a:prstGeom>
          <a:noFill/>
        </p:spPr>
        <p:txBody>
          <a:bodyPr wrap="square" lIns="124241" tIns="62123" rIns="124241" bIns="62123" rtlCol="0">
            <a:spAutoFit/>
          </a:bodyPr>
          <a:lstStyle/>
          <a:p>
            <a:pPr marL="310600" indent="-310600" defTabSz="1242401">
              <a:buFont typeface="+mj-lt"/>
              <a:buAutoNum type="arabicPeriod"/>
              <a:defRPr/>
            </a:pPr>
            <a:r>
              <a:rPr lang="en-US" sz="1765" dirty="0">
                <a:solidFill>
                  <a:srgbClr val="000000">
                    <a:lumMod val="75000"/>
                    <a:lumOff val="25000"/>
                  </a:srgbClr>
                </a:solidFill>
                <a:latin typeface="Segoe UI"/>
              </a:rPr>
              <a:t>Beachhead (Phishing Attack, etc.)</a:t>
            </a:r>
          </a:p>
        </p:txBody>
      </p:sp>
      <p:sp>
        <p:nvSpPr>
          <p:cNvPr id="165" name="TextBox 164">
            <a:extLst>
              <a:ext uri="{FF2B5EF4-FFF2-40B4-BE49-F238E27FC236}">
                <a16:creationId xmlns:a16="http://schemas.microsoft.com/office/drawing/2014/main" id="{F7E18BAF-FA6E-466B-9326-A92AA69BCF05}"/>
              </a:ext>
            </a:extLst>
          </p:cNvPr>
          <p:cNvSpPr txBox="1"/>
          <p:nvPr/>
        </p:nvSpPr>
        <p:spPr>
          <a:xfrm>
            <a:off x="416091" y="2703672"/>
            <a:ext cx="4452877" cy="638395"/>
          </a:xfrm>
          <a:prstGeom prst="rect">
            <a:avLst/>
          </a:prstGeom>
          <a:noFill/>
        </p:spPr>
        <p:txBody>
          <a:bodyPr wrap="square" lIns="124241" tIns="62123" rIns="124241" bIns="62123" rtlCol="0">
            <a:spAutoFit/>
          </a:bodyPr>
          <a:lstStyle/>
          <a:p>
            <a:pPr marL="310600" indent="-310600" defTabSz="1242401">
              <a:buFont typeface="+mj-lt"/>
              <a:buAutoNum type="arabicPeriod" startAt="2"/>
              <a:defRPr/>
            </a:pPr>
            <a:r>
              <a:rPr lang="en-US" sz="1765" dirty="0">
                <a:solidFill>
                  <a:srgbClr val="000000">
                    <a:lumMod val="75000"/>
                    <a:lumOff val="25000"/>
                  </a:srgbClr>
                </a:solidFill>
                <a:latin typeface="Segoe UI"/>
              </a:rPr>
              <a:t>Lateral Movement</a:t>
            </a:r>
          </a:p>
          <a:p>
            <a:pPr marL="793328" lvl="1" indent="-336145" defTabSz="1242401">
              <a:buFont typeface="+mj-lt"/>
              <a:buAutoNum type="alphaLcPeriod"/>
              <a:defRPr/>
            </a:pPr>
            <a:r>
              <a:rPr lang="en-US" sz="1568" dirty="0">
                <a:solidFill>
                  <a:srgbClr val="000000">
                    <a:lumMod val="75000"/>
                    <a:lumOff val="25000"/>
                  </a:srgbClr>
                </a:solidFill>
                <a:latin typeface="Segoe UI"/>
              </a:rPr>
              <a:t>Steal Credentials</a:t>
            </a:r>
          </a:p>
        </p:txBody>
      </p:sp>
      <p:sp>
        <p:nvSpPr>
          <p:cNvPr id="166" name="TextBox 165">
            <a:extLst>
              <a:ext uri="{FF2B5EF4-FFF2-40B4-BE49-F238E27FC236}">
                <a16:creationId xmlns:a16="http://schemas.microsoft.com/office/drawing/2014/main" id="{4F4E867C-5403-4E46-A1AB-D27A0249574B}"/>
              </a:ext>
            </a:extLst>
          </p:cNvPr>
          <p:cNvSpPr txBox="1"/>
          <p:nvPr/>
        </p:nvSpPr>
        <p:spPr>
          <a:xfrm>
            <a:off x="416091" y="3280529"/>
            <a:ext cx="4214885" cy="608222"/>
          </a:xfrm>
          <a:prstGeom prst="rect">
            <a:avLst/>
          </a:prstGeom>
          <a:noFill/>
        </p:spPr>
        <p:txBody>
          <a:bodyPr wrap="square" lIns="124241" tIns="62123" rIns="124241" bIns="62123" rtlCol="0">
            <a:spAutoFit/>
          </a:bodyPr>
          <a:lstStyle/>
          <a:p>
            <a:pPr marL="793328" lvl="1" indent="-336145" defTabSz="1242401">
              <a:buFont typeface="+mj-lt"/>
              <a:buAutoNum type="alphaLcPeriod" startAt="2"/>
              <a:defRPr/>
            </a:pPr>
            <a:r>
              <a:rPr lang="en-US" sz="1568" dirty="0">
                <a:solidFill>
                  <a:srgbClr val="000000">
                    <a:lumMod val="75000"/>
                    <a:lumOff val="25000"/>
                  </a:srgbClr>
                </a:solidFill>
                <a:latin typeface="Segoe UI"/>
              </a:rPr>
              <a:t>Compromise more hosts &amp; credentials</a:t>
            </a:r>
          </a:p>
        </p:txBody>
      </p:sp>
      <p:sp>
        <p:nvSpPr>
          <p:cNvPr id="167" name="TextBox 166">
            <a:extLst>
              <a:ext uri="{FF2B5EF4-FFF2-40B4-BE49-F238E27FC236}">
                <a16:creationId xmlns:a16="http://schemas.microsoft.com/office/drawing/2014/main" id="{6ECE80DA-A02A-45B0-BA67-9CBFB55776CC}"/>
              </a:ext>
            </a:extLst>
          </p:cNvPr>
          <p:cNvSpPr txBox="1"/>
          <p:nvPr/>
        </p:nvSpPr>
        <p:spPr>
          <a:xfrm>
            <a:off x="416091" y="3791414"/>
            <a:ext cx="4452877" cy="638357"/>
          </a:xfrm>
          <a:prstGeom prst="rect">
            <a:avLst/>
          </a:prstGeom>
          <a:noFill/>
        </p:spPr>
        <p:txBody>
          <a:bodyPr wrap="square" lIns="124241" tIns="62123" rIns="124241" bIns="62123" rtlCol="0">
            <a:spAutoFit/>
          </a:bodyPr>
          <a:lstStyle/>
          <a:p>
            <a:pPr marL="336145" indent="-336145" defTabSz="1242401">
              <a:buFont typeface="+mj-lt"/>
              <a:buAutoNum type="arabicPeriod" startAt="3"/>
              <a:defRPr/>
            </a:pPr>
            <a:r>
              <a:rPr lang="en-US" sz="1765" dirty="0">
                <a:solidFill>
                  <a:srgbClr val="000000">
                    <a:lumMod val="75000"/>
                    <a:lumOff val="25000"/>
                  </a:srgbClr>
                </a:solidFill>
                <a:latin typeface="Segoe UI"/>
              </a:rPr>
              <a:t>Privilege Escalation</a:t>
            </a:r>
          </a:p>
          <a:p>
            <a:pPr marL="793328" lvl="1" indent="-336145" defTabSz="1242401">
              <a:buFont typeface="+mj-lt"/>
              <a:buAutoNum type="alphaLcPeriod"/>
              <a:defRPr/>
            </a:pPr>
            <a:r>
              <a:rPr lang="en-US" sz="1568" dirty="0">
                <a:solidFill>
                  <a:srgbClr val="000000">
                    <a:lumMod val="75000"/>
                    <a:lumOff val="25000"/>
                  </a:srgbClr>
                </a:solidFill>
                <a:latin typeface="Segoe UI"/>
              </a:rPr>
              <a:t>Get Domain Admin credentials</a:t>
            </a:r>
          </a:p>
        </p:txBody>
      </p:sp>
      <p:sp>
        <p:nvSpPr>
          <p:cNvPr id="168" name="TextBox 167">
            <a:extLst>
              <a:ext uri="{FF2B5EF4-FFF2-40B4-BE49-F238E27FC236}">
                <a16:creationId xmlns:a16="http://schemas.microsoft.com/office/drawing/2014/main" id="{9D02C068-16FE-4B62-BD5C-90377058AC0F}"/>
              </a:ext>
            </a:extLst>
          </p:cNvPr>
          <p:cNvSpPr txBox="1"/>
          <p:nvPr/>
        </p:nvSpPr>
        <p:spPr>
          <a:xfrm>
            <a:off x="416091" y="4375101"/>
            <a:ext cx="3919080" cy="879776"/>
          </a:xfrm>
          <a:prstGeom prst="rect">
            <a:avLst/>
          </a:prstGeom>
          <a:noFill/>
        </p:spPr>
        <p:txBody>
          <a:bodyPr wrap="square" lIns="124241" tIns="62123" rIns="124241" bIns="62123" rtlCol="0">
            <a:spAutoFit/>
          </a:bodyPr>
          <a:lstStyle/>
          <a:p>
            <a:pPr marL="336145" indent="-336145" defTabSz="1242401">
              <a:buFont typeface="+mj-lt"/>
              <a:buAutoNum type="arabicPeriod" startAt="4"/>
              <a:defRPr/>
            </a:pPr>
            <a:r>
              <a:rPr lang="en-US" sz="1765" dirty="0">
                <a:solidFill>
                  <a:srgbClr val="000000">
                    <a:lumMod val="75000"/>
                    <a:lumOff val="25000"/>
                  </a:srgbClr>
                </a:solidFill>
                <a:latin typeface="Segoe UI"/>
              </a:rPr>
              <a:t>Execute Attacker Mission</a:t>
            </a:r>
          </a:p>
          <a:p>
            <a:pPr marL="793328" lvl="1" indent="-336145" defTabSz="1242401">
              <a:buFont typeface="+mj-lt"/>
              <a:buAutoNum type="alphaLcPeriod"/>
              <a:defRPr/>
            </a:pPr>
            <a:r>
              <a:rPr lang="en-US" sz="1568" dirty="0">
                <a:solidFill>
                  <a:srgbClr val="000000">
                    <a:lumMod val="75000"/>
                    <a:lumOff val="25000"/>
                  </a:srgbClr>
                </a:solidFill>
                <a:latin typeface="Segoe UI"/>
              </a:rPr>
              <a:t>Steal data, destroy systems, etc.</a:t>
            </a:r>
          </a:p>
          <a:p>
            <a:pPr marL="793328" lvl="1" indent="-336145" defTabSz="1242401">
              <a:buFont typeface="+mj-lt"/>
              <a:buAutoNum type="alphaLcPeriod"/>
              <a:defRPr/>
            </a:pPr>
            <a:r>
              <a:rPr lang="en-US" sz="1568" dirty="0">
                <a:solidFill>
                  <a:srgbClr val="000000">
                    <a:lumMod val="75000"/>
                    <a:lumOff val="25000"/>
                  </a:srgbClr>
                </a:solidFill>
                <a:latin typeface="Segoe UI"/>
              </a:rPr>
              <a:t>Persist Presence</a:t>
            </a:r>
          </a:p>
        </p:txBody>
      </p:sp>
      <p:sp>
        <p:nvSpPr>
          <p:cNvPr id="169" name="Freeform 20">
            <a:extLst>
              <a:ext uri="{FF2B5EF4-FFF2-40B4-BE49-F238E27FC236}">
                <a16:creationId xmlns:a16="http://schemas.microsoft.com/office/drawing/2014/main" id="{737160ED-7A31-417B-B6AF-5529B7A120DB}"/>
              </a:ext>
            </a:extLst>
          </p:cNvPr>
          <p:cNvSpPr>
            <a:spLocks noChangeAspect="1" noEditPoints="1"/>
          </p:cNvSpPr>
          <p:nvPr/>
        </p:nvSpPr>
        <p:spPr bwMode="black">
          <a:xfrm>
            <a:off x="6164375" y="6093244"/>
            <a:ext cx="705926" cy="45807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bg2">
              <a:lumMod val="10000"/>
            </a:schemeClr>
          </a:solidFill>
          <a:extLst/>
        </p:spPr>
        <p:txBody>
          <a:bodyPr vert="horz" wrap="square" lIns="82252" tIns="41125" rIns="82252" bIns="41125" numCol="1" anchor="t" anchorCtr="0" compatLnSpc="1">
            <a:prstTxWarp prst="textNoShape">
              <a:avLst/>
            </a:prstTxWarp>
          </a:bodyPr>
          <a:lstStyle/>
          <a:p>
            <a:pPr defTabSz="913913">
              <a:defRPr/>
            </a:pPr>
            <a:endParaRPr lang="en-US" sz="900" dirty="0">
              <a:solidFill>
                <a:srgbClr val="FFFFFF"/>
              </a:solidFill>
              <a:latin typeface="Segoe UI"/>
            </a:endParaRPr>
          </a:p>
        </p:txBody>
      </p:sp>
      <p:sp>
        <p:nvSpPr>
          <p:cNvPr id="170" name="Freeform 20">
            <a:extLst>
              <a:ext uri="{FF2B5EF4-FFF2-40B4-BE49-F238E27FC236}">
                <a16:creationId xmlns:a16="http://schemas.microsoft.com/office/drawing/2014/main" id="{FEF4D72C-7FAA-44F9-8738-B9A3EF3E9FB9}"/>
              </a:ext>
            </a:extLst>
          </p:cNvPr>
          <p:cNvSpPr>
            <a:spLocks noChangeAspect="1" noEditPoints="1"/>
          </p:cNvSpPr>
          <p:nvPr/>
        </p:nvSpPr>
        <p:spPr bwMode="black">
          <a:xfrm>
            <a:off x="6944829" y="6093243"/>
            <a:ext cx="705926" cy="458078"/>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chemeClr val="bg2">
              <a:lumMod val="10000"/>
            </a:schemeClr>
          </a:solidFill>
          <a:extLst/>
        </p:spPr>
        <p:txBody>
          <a:bodyPr vert="horz" wrap="square" lIns="82252" tIns="41125" rIns="82252" bIns="41125" numCol="1" anchor="t" anchorCtr="0" compatLnSpc="1">
            <a:prstTxWarp prst="textNoShape">
              <a:avLst/>
            </a:prstTxWarp>
          </a:bodyPr>
          <a:lstStyle/>
          <a:p>
            <a:pPr defTabSz="913913">
              <a:defRPr/>
            </a:pPr>
            <a:endParaRPr lang="en-US" sz="900" dirty="0">
              <a:solidFill>
                <a:srgbClr val="FFFFFF"/>
              </a:solidFill>
              <a:latin typeface="Segoe UI"/>
            </a:endParaRPr>
          </a:p>
        </p:txBody>
      </p:sp>
      <p:grpSp>
        <p:nvGrpSpPr>
          <p:cNvPr id="171" name="Group 170">
            <a:extLst>
              <a:ext uri="{FF2B5EF4-FFF2-40B4-BE49-F238E27FC236}">
                <a16:creationId xmlns:a16="http://schemas.microsoft.com/office/drawing/2014/main" id="{AEF1BC49-5572-4531-AF6D-7A568C8E45C2}"/>
              </a:ext>
            </a:extLst>
          </p:cNvPr>
          <p:cNvGrpSpPr/>
          <p:nvPr/>
        </p:nvGrpSpPr>
        <p:grpSpPr>
          <a:xfrm>
            <a:off x="8505178" y="6093244"/>
            <a:ext cx="767434" cy="462148"/>
            <a:chOff x="7732891" y="2100394"/>
            <a:chExt cx="895247" cy="539116"/>
          </a:xfrm>
          <a:solidFill>
            <a:schemeClr val="bg2">
              <a:lumMod val="10000"/>
            </a:schemeClr>
          </a:solidFill>
        </p:grpSpPr>
        <p:sp>
          <p:nvSpPr>
            <p:cNvPr id="172" name="Freeform 100">
              <a:extLst>
                <a:ext uri="{FF2B5EF4-FFF2-40B4-BE49-F238E27FC236}">
                  <a16:creationId xmlns:a16="http://schemas.microsoft.com/office/drawing/2014/main" id="{F9619E47-B151-4C45-8C65-6AB60C81A5D3}"/>
                </a:ext>
              </a:extLst>
            </p:cNvPr>
            <p:cNvSpPr>
              <a:spLocks noEditPoints="1"/>
            </p:cNvSpPr>
            <p:nvPr/>
          </p:nvSpPr>
          <p:spPr bwMode="black">
            <a:xfrm>
              <a:off x="8405457" y="2190455"/>
              <a:ext cx="222681" cy="44905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sp>
          <p:nvSpPr>
            <p:cNvPr id="173" name="Freeform 88">
              <a:extLst>
                <a:ext uri="{FF2B5EF4-FFF2-40B4-BE49-F238E27FC236}">
                  <a16:creationId xmlns:a16="http://schemas.microsoft.com/office/drawing/2014/main" id="{5B0A59F6-5DA2-4531-B355-929C1F8B3006}"/>
                </a:ext>
              </a:extLst>
            </p:cNvPr>
            <p:cNvSpPr>
              <a:spLocks noEditPoints="1"/>
            </p:cNvSpPr>
            <p:nvPr/>
          </p:nvSpPr>
          <p:spPr bwMode="black">
            <a:xfrm>
              <a:off x="7732891" y="2100394"/>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w="25400" cap="flat" cmpd="sng" algn="ctr">
              <a:noFill/>
              <a:prstDash val="solid"/>
              <a:headEnd type="none" w="med" len="med"/>
              <a:tailEnd type="none" w="med" len="med"/>
            </a:ln>
            <a:effectLst/>
            <a:extLst/>
          </p:spPr>
          <p:txBody>
            <a:bodyPr vert="horz" wrap="square" lIns="121802" tIns="60901" rIns="121802" bIns="60901" numCol="1" rtlCol="0" anchor="ctr" anchorCtr="0" compatLnSpc="1">
              <a:prstTxWarp prst="textNoShape">
                <a:avLst/>
              </a:prstTxWarp>
            </a:bodyPr>
            <a:lstStyle/>
            <a:p>
              <a:pPr defTabSz="986625">
                <a:defRPr/>
              </a:pPr>
              <a:endParaRPr lang="en-US" sz="2397" kern="0" spc="-163" dirty="0">
                <a:solidFill>
                  <a:srgbClr val="FFFFFF">
                    <a:lumMod val="50000"/>
                  </a:srgbClr>
                </a:solidFill>
                <a:latin typeface="Segoe Light" pitchFamily="34" charset="0"/>
              </a:endParaRPr>
            </a:p>
          </p:txBody>
        </p:sp>
      </p:grpSp>
      <p:grpSp>
        <p:nvGrpSpPr>
          <p:cNvPr id="174" name="Group 173">
            <a:extLst>
              <a:ext uri="{FF2B5EF4-FFF2-40B4-BE49-F238E27FC236}">
                <a16:creationId xmlns:a16="http://schemas.microsoft.com/office/drawing/2014/main" id="{09FF7DF8-6081-4AB2-B79F-BD5DCE17C519}"/>
              </a:ext>
            </a:extLst>
          </p:cNvPr>
          <p:cNvGrpSpPr/>
          <p:nvPr/>
        </p:nvGrpSpPr>
        <p:grpSpPr>
          <a:xfrm>
            <a:off x="617600" y="1843373"/>
            <a:ext cx="3675342" cy="272457"/>
            <a:chOff x="492663" y="1593134"/>
            <a:chExt cx="2554471" cy="277920"/>
          </a:xfrm>
        </p:grpSpPr>
        <p:sp>
          <p:nvSpPr>
            <p:cNvPr id="175" name="Rectangle 174">
              <a:extLst>
                <a:ext uri="{FF2B5EF4-FFF2-40B4-BE49-F238E27FC236}">
                  <a16:creationId xmlns:a16="http://schemas.microsoft.com/office/drawing/2014/main" id="{6D2E733A-724D-42A5-82FB-C8AEBED6D8EF}"/>
                </a:ext>
              </a:extLst>
            </p:cNvPr>
            <p:cNvSpPr/>
            <p:nvPr/>
          </p:nvSpPr>
          <p:spPr bwMode="auto">
            <a:xfrm>
              <a:off x="838679" y="1593134"/>
              <a:ext cx="1689315" cy="277920"/>
            </a:xfrm>
            <a:prstGeom prst="rect">
              <a:avLst/>
            </a:prstGeom>
            <a:solidFill>
              <a:srgbClr val="FCD1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1" tIns="146225" rIns="182781" bIns="146225"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defRPr/>
              </a:pPr>
              <a:endParaRPr lang="en-US" sz="2399"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6" name="Rectangle 175">
              <a:extLst>
                <a:ext uri="{FF2B5EF4-FFF2-40B4-BE49-F238E27FC236}">
                  <a16:creationId xmlns:a16="http://schemas.microsoft.com/office/drawing/2014/main" id="{4C2ACE8C-9A22-438D-BF74-03EEA902367A}"/>
                </a:ext>
              </a:extLst>
            </p:cNvPr>
            <p:cNvSpPr/>
            <p:nvPr/>
          </p:nvSpPr>
          <p:spPr bwMode="auto">
            <a:xfrm>
              <a:off x="2530168" y="1593134"/>
              <a:ext cx="516966" cy="277920"/>
            </a:xfrm>
            <a:prstGeom prst="rect">
              <a:avLst/>
            </a:pr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1" tIns="146225" rIns="182781" bIns="146225" numCol="1" spcCol="0" rtlCol="0" fromWordArt="0" anchor="t" anchorCtr="0" forceAA="0" compatLnSpc="1">
              <a:noAutofit/>
            </a:bodyPr>
            <a:lstStyle/>
            <a:p>
              <a:pPr algn="ctr" defTabSz="931924" fontAlgn="base">
                <a:lnSpc>
                  <a:spcPct val="90000"/>
                </a:lnSpc>
                <a:spcBef>
                  <a:spcPct val="0"/>
                </a:spcBef>
                <a:spcAft>
                  <a:spcPct val="0"/>
                </a:spcAft>
                <a:defRPr/>
              </a:pPr>
              <a:endParaRPr lang="en-US" sz="2399" dirty="0">
                <a:solidFill>
                  <a:srgbClr val="FFFFFF"/>
                </a:solidFill>
                <a:latin typeface="Segoe UI"/>
                <a:ea typeface="Segoe UI" pitchFamily="34" charset="0"/>
                <a:cs typeface="Segoe UI" pitchFamily="34" charset="0"/>
              </a:endParaRPr>
            </a:p>
          </p:txBody>
        </p:sp>
        <p:sp>
          <p:nvSpPr>
            <p:cNvPr id="177" name="Rectangle 176">
              <a:extLst>
                <a:ext uri="{FF2B5EF4-FFF2-40B4-BE49-F238E27FC236}">
                  <a16:creationId xmlns:a16="http://schemas.microsoft.com/office/drawing/2014/main" id="{7805C1A5-084C-48FE-9206-035539492B2D}"/>
                </a:ext>
              </a:extLst>
            </p:cNvPr>
            <p:cNvSpPr/>
            <p:nvPr/>
          </p:nvSpPr>
          <p:spPr bwMode="auto">
            <a:xfrm>
              <a:off x="492663" y="1593134"/>
              <a:ext cx="360359" cy="27792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1" tIns="146225" rIns="182781" bIns="146225" numCol="1" spcCol="0" rtlCol="0" fromWordArt="0" anchor="ctr" anchorCtr="0" forceAA="0" compatLnSpc="1">
              <a:prstTxWarp prst="textNoShape">
                <a:avLst/>
              </a:prstTxWarp>
              <a:noAutofit/>
            </a:bodyPr>
            <a:lstStyle/>
            <a:p>
              <a:pPr algn="ctr" defTabSz="931924" fontAlgn="base">
                <a:lnSpc>
                  <a:spcPct val="90000"/>
                </a:lnSpc>
                <a:spcBef>
                  <a:spcPct val="0"/>
                </a:spcBef>
                <a:spcAft>
                  <a:spcPct val="0"/>
                </a:spcAft>
                <a:defRPr/>
              </a:pPr>
              <a:endParaRPr lang="en-US" sz="1999"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pic>
        <p:nvPicPr>
          <p:cNvPr id="178" name="Picture 177">
            <a:extLst>
              <a:ext uri="{FF2B5EF4-FFF2-40B4-BE49-F238E27FC236}">
                <a16:creationId xmlns:a16="http://schemas.microsoft.com/office/drawing/2014/main" id="{E980114E-6DE6-4EF5-9A59-C94E317ABC0A}"/>
              </a:ext>
            </a:extLst>
          </p:cNvPr>
          <p:cNvPicPr>
            <a:picLocks noChangeAspect="1"/>
          </p:cNvPicPr>
          <p:nvPr/>
        </p:nvPicPr>
        <p:blipFill>
          <a:blip r:embed="rId9">
            <a:duotone>
              <a:schemeClr val="bg2">
                <a:shade val="45000"/>
                <a:satMod val="135000"/>
              </a:schemeClr>
              <a:prstClr val="white"/>
            </a:duotone>
          </a:blip>
          <a:stretch>
            <a:fillRect/>
          </a:stretch>
        </p:blipFill>
        <p:spPr>
          <a:xfrm>
            <a:off x="7139565" y="6147853"/>
            <a:ext cx="291302" cy="296389"/>
          </a:xfrm>
          <a:prstGeom prst="rect">
            <a:avLst/>
          </a:prstGeom>
        </p:spPr>
      </p:pic>
      <p:pic>
        <p:nvPicPr>
          <p:cNvPr id="179" name="Picture 178">
            <a:extLst>
              <a:ext uri="{FF2B5EF4-FFF2-40B4-BE49-F238E27FC236}">
                <a16:creationId xmlns:a16="http://schemas.microsoft.com/office/drawing/2014/main" id="{B0849A81-FB72-4C95-B741-9DEBD9CD358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0956" y="6096447"/>
            <a:ext cx="367236" cy="367236"/>
          </a:xfrm>
          <a:prstGeom prst="rect">
            <a:avLst/>
          </a:prstGeom>
        </p:spPr>
      </p:pic>
      <p:sp>
        <p:nvSpPr>
          <p:cNvPr id="180" name="Right Arrow 116">
            <a:extLst>
              <a:ext uri="{FF2B5EF4-FFF2-40B4-BE49-F238E27FC236}">
                <a16:creationId xmlns:a16="http://schemas.microsoft.com/office/drawing/2014/main" id="{74CFB240-1662-4936-B5D0-3F70B96C07DF}"/>
              </a:ext>
            </a:extLst>
          </p:cNvPr>
          <p:cNvSpPr/>
          <p:nvPr/>
        </p:nvSpPr>
        <p:spPr>
          <a:xfrm rot="16200000">
            <a:off x="7422190" y="4448253"/>
            <a:ext cx="2965543" cy="324433"/>
          </a:xfrm>
          <a:prstGeom prst="rightArrow">
            <a:avLst>
              <a:gd name="adj1" fmla="val 35166"/>
              <a:gd name="adj2" fmla="val 72251"/>
            </a:avLst>
          </a:prstGeom>
          <a:solidFill>
            <a:schemeClr val="tx1">
              <a:lumMod val="50000"/>
            </a:schemeClr>
          </a:solidFill>
          <a:ln w="12700" cap="flat" cmpd="sng" algn="ctr">
            <a:noFill/>
            <a:prstDash val="solid"/>
          </a:ln>
          <a:effectLst/>
        </p:spPr>
        <p:txBody>
          <a:bodyPr lIns="124241" tIns="62123" rIns="124241" bIns="62123" rtlCol="0" anchor="ctr"/>
          <a:lstStyle/>
          <a:p>
            <a:pPr algn="ctr" defTabSz="1242398">
              <a:defRPr/>
            </a:pPr>
            <a:endParaRPr lang="en-US" sz="2447" kern="0" dirty="0">
              <a:solidFill>
                <a:srgbClr val="FFFFFF"/>
              </a:solidFill>
              <a:latin typeface="Calibri"/>
            </a:endParaRPr>
          </a:p>
        </p:txBody>
      </p:sp>
      <p:sp>
        <p:nvSpPr>
          <p:cNvPr id="181" name="Right Arrow 117">
            <a:extLst>
              <a:ext uri="{FF2B5EF4-FFF2-40B4-BE49-F238E27FC236}">
                <a16:creationId xmlns:a16="http://schemas.microsoft.com/office/drawing/2014/main" id="{A8162140-A052-4B09-990F-0FA6729A5FAE}"/>
              </a:ext>
            </a:extLst>
          </p:cNvPr>
          <p:cNvSpPr/>
          <p:nvPr/>
        </p:nvSpPr>
        <p:spPr>
          <a:xfrm>
            <a:off x="6718691" y="6166973"/>
            <a:ext cx="360415" cy="310617"/>
          </a:xfrm>
          <a:prstGeom prst="rightArrow">
            <a:avLst>
              <a:gd name="adj1" fmla="val 26760"/>
              <a:gd name="adj2" fmla="val 50000"/>
            </a:avLst>
          </a:prstGeom>
          <a:solidFill>
            <a:srgbClr val="282828"/>
          </a:solidFill>
          <a:ln w="12700" cap="flat" cmpd="sng" algn="ctr">
            <a:noFill/>
            <a:prstDash val="solid"/>
          </a:ln>
          <a:effectLst/>
        </p:spPr>
        <p:txBody>
          <a:bodyPr lIns="124241" tIns="62123" rIns="124241" bIns="62123" rtlCol="0" anchor="ctr"/>
          <a:lstStyle/>
          <a:p>
            <a:pPr algn="ctr" defTabSz="1242398">
              <a:defRPr/>
            </a:pPr>
            <a:endParaRPr lang="en-US" sz="2447" kern="0" dirty="0">
              <a:solidFill>
                <a:srgbClr val="FFFFFF"/>
              </a:solidFill>
              <a:latin typeface="Calibri"/>
            </a:endParaRPr>
          </a:p>
        </p:txBody>
      </p:sp>
      <p:sp>
        <p:nvSpPr>
          <p:cNvPr id="182" name="Right Arrow 118">
            <a:extLst>
              <a:ext uri="{FF2B5EF4-FFF2-40B4-BE49-F238E27FC236}">
                <a16:creationId xmlns:a16="http://schemas.microsoft.com/office/drawing/2014/main" id="{50E34FD3-65A3-4145-9995-99D215A641F4}"/>
              </a:ext>
            </a:extLst>
          </p:cNvPr>
          <p:cNvSpPr/>
          <p:nvPr/>
        </p:nvSpPr>
        <p:spPr>
          <a:xfrm>
            <a:off x="7523986" y="6157634"/>
            <a:ext cx="1054451" cy="310617"/>
          </a:xfrm>
          <a:prstGeom prst="rightArrow">
            <a:avLst>
              <a:gd name="adj1" fmla="val 26759"/>
              <a:gd name="adj2" fmla="val 50000"/>
            </a:avLst>
          </a:prstGeom>
          <a:solidFill>
            <a:schemeClr val="bg2">
              <a:lumMod val="10000"/>
            </a:schemeClr>
          </a:solidFill>
          <a:ln w="12700" cap="flat" cmpd="sng" algn="ctr">
            <a:noFill/>
            <a:prstDash val="solid"/>
          </a:ln>
          <a:effectLst/>
        </p:spPr>
        <p:txBody>
          <a:bodyPr lIns="124241" tIns="62123" rIns="124241" bIns="62123" rtlCol="0" anchor="ctr"/>
          <a:lstStyle/>
          <a:p>
            <a:pPr algn="ctr" defTabSz="1242398">
              <a:defRPr/>
            </a:pPr>
            <a:endParaRPr lang="en-US" sz="2447" kern="0" dirty="0">
              <a:solidFill>
                <a:srgbClr val="FFFFFF"/>
              </a:solidFill>
              <a:latin typeface="Calibri"/>
            </a:endParaRPr>
          </a:p>
        </p:txBody>
      </p:sp>
      <p:sp>
        <p:nvSpPr>
          <p:cNvPr id="183" name="Bent Arrow 119">
            <a:extLst>
              <a:ext uri="{FF2B5EF4-FFF2-40B4-BE49-F238E27FC236}">
                <a16:creationId xmlns:a16="http://schemas.microsoft.com/office/drawing/2014/main" id="{06A21E61-13C2-439B-954A-C69B99F40A6B}"/>
              </a:ext>
            </a:extLst>
          </p:cNvPr>
          <p:cNvSpPr/>
          <p:nvPr/>
        </p:nvSpPr>
        <p:spPr bwMode="auto">
          <a:xfrm rot="5400000" flipH="1">
            <a:off x="4414668" y="4732948"/>
            <a:ext cx="415242" cy="3952527"/>
          </a:xfrm>
          <a:prstGeom prst="bentArrow">
            <a:avLst>
              <a:gd name="adj1" fmla="val 16307"/>
              <a:gd name="adj2" fmla="val 25000"/>
              <a:gd name="adj3" fmla="val 25000"/>
              <a:gd name="adj4" fmla="val 43750"/>
            </a:avLst>
          </a:prstGeom>
          <a:solidFill>
            <a:srgbClr val="2828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defRPr/>
            </a:pPr>
            <a:endParaRPr lang="en-US" sz="2353" dirty="0">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84" name="Picture 183">
            <a:extLst>
              <a:ext uri="{FF2B5EF4-FFF2-40B4-BE49-F238E27FC236}">
                <a16:creationId xmlns:a16="http://schemas.microsoft.com/office/drawing/2014/main" id="{25E0A589-7997-45D7-B56A-24DB84E6185B}"/>
              </a:ext>
            </a:extLst>
          </p:cNvPr>
          <p:cNvPicPr>
            <a:picLocks noChangeAspect="1"/>
          </p:cNvPicPr>
          <p:nvPr/>
        </p:nvPicPr>
        <p:blipFill>
          <a:blip r:embed="rId11"/>
          <a:stretch>
            <a:fillRect/>
          </a:stretch>
        </p:blipFill>
        <p:spPr>
          <a:xfrm>
            <a:off x="1968386" y="5570709"/>
            <a:ext cx="758079" cy="2441640"/>
          </a:xfrm>
          <a:prstGeom prst="rect">
            <a:avLst/>
          </a:prstGeom>
        </p:spPr>
      </p:pic>
      <p:sp>
        <p:nvSpPr>
          <p:cNvPr id="185" name="Rectangle 184">
            <a:extLst>
              <a:ext uri="{FF2B5EF4-FFF2-40B4-BE49-F238E27FC236}">
                <a16:creationId xmlns:a16="http://schemas.microsoft.com/office/drawing/2014/main" id="{97EA856A-AA39-4949-A79B-E30EC5F57D86}"/>
              </a:ext>
            </a:extLst>
          </p:cNvPr>
          <p:cNvSpPr/>
          <p:nvPr/>
        </p:nvSpPr>
        <p:spPr bwMode="auto">
          <a:xfrm>
            <a:off x="1018578" y="1774458"/>
            <a:ext cx="2820291" cy="519926"/>
          </a:xfrm>
          <a:prstGeom prst="rect">
            <a:avLst/>
          </a:prstGeom>
          <a:noFill/>
          <a:ln w="635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lvl="1" algn="ctr" defTabSz="914102" fontAlgn="base">
              <a:lnSpc>
                <a:spcPct val="90000"/>
              </a:lnSpc>
              <a:spcBef>
                <a:spcPct val="0"/>
              </a:spcBef>
              <a:spcAft>
                <a:spcPct val="0"/>
              </a:spcAft>
              <a:defRPr/>
            </a:pPr>
            <a:r>
              <a:rPr lang="en-US" sz="1372" dirty="0">
                <a:solidFill>
                  <a:srgbClr val="505050"/>
                </a:solidFill>
                <a:latin typeface="Segoe UI"/>
                <a:ea typeface="Segoe UI" pitchFamily="34" charset="0"/>
                <a:cs typeface="Segoe UI" pitchFamily="34" charset="0"/>
              </a:rPr>
              <a:t>24-48 Hours</a:t>
            </a:r>
          </a:p>
        </p:txBody>
      </p:sp>
      <p:pic>
        <p:nvPicPr>
          <p:cNvPr id="186" name="Picture 185">
            <a:extLst>
              <a:ext uri="{FF2B5EF4-FFF2-40B4-BE49-F238E27FC236}">
                <a16:creationId xmlns:a16="http://schemas.microsoft.com/office/drawing/2014/main" id="{FB66727D-45E6-4BD4-AA18-C897E5754233}"/>
              </a:ext>
            </a:extLst>
          </p:cNvPr>
          <p:cNvPicPr>
            <a:picLocks noChangeAspect="1"/>
          </p:cNvPicPr>
          <p:nvPr/>
        </p:nvPicPr>
        <p:blipFill>
          <a:blip r:embed="rId12"/>
          <a:stretch>
            <a:fillRect/>
          </a:stretch>
        </p:blipFill>
        <p:spPr>
          <a:xfrm>
            <a:off x="6421160" y="6155828"/>
            <a:ext cx="226880" cy="267427"/>
          </a:xfrm>
          <a:prstGeom prst="rect">
            <a:avLst/>
          </a:prstGeom>
        </p:spPr>
      </p:pic>
      <p:pic>
        <p:nvPicPr>
          <p:cNvPr id="187" name="Picture 186">
            <a:extLst>
              <a:ext uri="{FF2B5EF4-FFF2-40B4-BE49-F238E27FC236}">
                <a16:creationId xmlns:a16="http://schemas.microsoft.com/office/drawing/2014/main" id="{F75BBB61-3EBE-47CA-8039-1AC13B3B5265}"/>
              </a:ext>
            </a:extLst>
          </p:cNvPr>
          <p:cNvPicPr>
            <a:picLocks noChangeAspect="1"/>
          </p:cNvPicPr>
          <p:nvPr/>
        </p:nvPicPr>
        <p:blipFill>
          <a:blip r:embed="rId9">
            <a:duotone>
              <a:schemeClr val="bg2">
                <a:shade val="45000"/>
                <a:satMod val="135000"/>
              </a:schemeClr>
              <a:prstClr val="white"/>
            </a:duotone>
          </a:blip>
          <a:stretch>
            <a:fillRect/>
          </a:stretch>
        </p:blipFill>
        <p:spPr>
          <a:xfrm>
            <a:off x="6380048" y="6147853"/>
            <a:ext cx="291302" cy="296389"/>
          </a:xfrm>
          <a:prstGeom prst="rect">
            <a:avLst/>
          </a:prstGeom>
        </p:spPr>
      </p:pic>
      <p:pic>
        <p:nvPicPr>
          <p:cNvPr id="188" name="Picture 2" descr="\\MAGNUM\Projects\Microsoft\Cloud Power FY12\Design\Icons\PNGs\Cloud_on_your_terms.png">
            <a:extLst>
              <a:ext uri="{FF2B5EF4-FFF2-40B4-BE49-F238E27FC236}">
                <a16:creationId xmlns:a16="http://schemas.microsoft.com/office/drawing/2014/main" id="{AE4655EB-6B4B-4069-9D82-84EB9B1FB7E8}"/>
              </a:ext>
            </a:extLst>
          </p:cNvPr>
          <p:cNvPicPr>
            <a:picLocks noChangeAspect="1" noChangeArrowheads="1"/>
          </p:cNvPicPr>
          <p:nvPr/>
        </p:nvPicPr>
        <p:blipFill>
          <a:blip r:embed="rId13" cstate="print">
            <a:lum bright="100000"/>
            <a:extLst>
              <a:ext uri="{28A0092B-C50C-407E-A947-70E740481C1C}">
                <a14:useLocalDpi xmlns:a14="http://schemas.microsoft.com/office/drawing/2010/main" val="0"/>
              </a:ext>
            </a:extLst>
          </a:blip>
          <a:stretch>
            <a:fillRect/>
          </a:stretch>
        </p:blipFill>
        <p:spPr bwMode="auto">
          <a:xfrm>
            <a:off x="7678863" y="3715418"/>
            <a:ext cx="760367" cy="760367"/>
          </a:xfrm>
          <a:prstGeom prst="rect">
            <a:avLst/>
          </a:prstGeom>
          <a:noFill/>
          <a:ln>
            <a:noFill/>
          </a:ln>
        </p:spPr>
      </p:pic>
      <p:pic>
        <p:nvPicPr>
          <p:cNvPr id="189" name="Picture 8" descr="\\MAGNUM\Projects\Microsoft\Cloud Power FY12\Design\Icons\PNGs\Cross Platform.png">
            <a:extLst>
              <a:ext uri="{FF2B5EF4-FFF2-40B4-BE49-F238E27FC236}">
                <a16:creationId xmlns:a16="http://schemas.microsoft.com/office/drawing/2014/main" id="{2E730846-81EF-4F0E-BA7E-5C968331C378}"/>
              </a:ext>
            </a:extLst>
          </p:cNvPr>
          <p:cNvPicPr>
            <a:picLocks noChangeAspect="1" noChangeArrowheads="1"/>
          </p:cNvPicPr>
          <p:nvPr/>
        </p:nvPicPr>
        <p:blipFill>
          <a:blip r:embed="rId14" cstate="print">
            <a:lum bright="100000"/>
            <a:extLst>
              <a:ext uri="{28A0092B-C50C-407E-A947-70E740481C1C}">
                <a14:useLocalDpi xmlns:a14="http://schemas.microsoft.com/office/drawing/2010/main" val="0"/>
              </a:ext>
            </a:extLst>
          </a:blip>
          <a:stretch>
            <a:fillRect/>
          </a:stretch>
        </p:blipFill>
        <p:spPr bwMode="auto">
          <a:xfrm>
            <a:off x="10370692" y="3845444"/>
            <a:ext cx="866065" cy="866065"/>
          </a:xfrm>
          <a:prstGeom prst="rect">
            <a:avLst/>
          </a:prstGeom>
          <a:noFill/>
        </p:spPr>
      </p:pic>
      <p:pic>
        <p:nvPicPr>
          <p:cNvPr id="190" name="Picture 7" descr="\\MAGNUM\Projects\Microsoft\Cloud Power FY12\Design\ICONS_PNG\Gears.png">
            <a:extLst>
              <a:ext uri="{FF2B5EF4-FFF2-40B4-BE49-F238E27FC236}">
                <a16:creationId xmlns:a16="http://schemas.microsoft.com/office/drawing/2014/main" id="{2BF8227F-6D9E-48AE-863C-2ABEE914DD46}"/>
              </a:ext>
            </a:extLst>
          </p:cNvPr>
          <p:cNvPicPr>
            <a:picLocks noChangeAspect="1" noChangeArrowheads="1"/>
          </p:cNvPicPr>
          <p:nvPr/>
        </p:nvPicPr>
        <p:blipFill>
          <a:blip r:embed="rId15" cstate="print">
            <a:lum bright="100000"/>
            <a:extLst>
              <a:ext uri="{28A0092B-C50C-407E-A947-70E740481C1C}">
                <a14:useLocalDpi xmlns:a14="http://schemas.microsoft.com/office/drawing/2010/main" val="0"/>
              </a:ext>
            </a:extLst>
          </a:blip>
          <a:srcRect/>
          <a:stretch>
            <a:fillRect/>
          </a:stretch>
        </p:blipFill>
        <p:spPr bwMode="auto">
          <a:xfrm>
            <a:off x="10578371" y="4089673"/>
            <a:ext cx="449804" cy="449804"/>
          </a:xfrm>
          <a:prstGeom prst="rect">
            <a:avLst/>
          </a:prstGeom>
          <a:noFill/>
        </p:spPr>
      </p:pic>
      <p:sp>
        <p:nvSpPr>
          <p:cNvPr id="191" name="Text Placeholder 3">
            <a:extLst>
              <a:ext uri="{FF2B5EF4-FFF2-40B4-BE49-F238E27FC236}">
                <a16:creationId xmlns:a16="http://schemas.microsoft.com/office/drawing/2014/main" id="{3ED6E831-56F4-498F-A3CD-AB4BE8F80E92}"/>
              </a:ext>
            </a:extLst>
          </p:cNvPr>
          <p:cNvSpPr txBox="1">
            <a:spLocks/>
          </p:cNvSpPr>
          <p:nvPr/>
        </p:nvSpPr>
        <p:spPr>
          <a:xfrm>
            <a:off x="6042127" y="1679981"/>
            <a:ext cx="5702969" cy="1705704"/>
          </a:xfrm>
          <a:prstGeom prst="rect">
            <a:avLst/>
          </a:prstGeom>
          <a:solidFill>
            <a:srgbClr val="000000">
              <a:alpha val="50196"/>
            </a:srgbClr>
          </a:solidFill>
        </p:spPr>
        <p:txBody>
          <a:bodyPr vert="horz" lIns="182758" tIns="137068" rIns="91379" bIns="45690" rtlCol="0">
            <a:normAutofit/>
          </a:bodyPr>
          <a:lstStyle>
            <a:lvl1pPr eaLnBrk="1" hangingPunct="1">
              <a:lnSpc>
                <a:spcPct val="120000"/>
              </a:lnSpc>
              <a:defRPr sz="1400" kern="800">
                <a:solidFill>
                  <a:schemeClr val="bg1"/>
                </a:solidFill>
                <a:latin typeface="+mn-lt"/>
                <a:cs typeface="Segoe UI Light"/>
              </a:defRPr>
            </a:lvl1pPr>
            <a:lvl2pPr eaLnBrk="1" hangingPunct="1">
              <a:lnSpc>
                <a:spcPct val="120000"/>
              </a:lnSpc>
              <a:defRPr sz="1400" kern="800">
                <a:solidFill>
                  <a:schemeClr val="bg1"/>
                </a:solidFill>
                <a:latin typeface="+mn-lt"/>
                <a:cs typeface="Segoe UI Light"/>
              </a:defRPr>
            </a:lvl2pPr>
            <a:lvl3pPr eaLnBrk="1" hangingPunct="1">
              <a:lnSpc>
                <a:spcPct val="120000"/>
              </a:lnSpc>
              <a:defRPr sz="1400" kern="800">
                <a:solidFill>
                  <a:schemeClr val="bg1"/>
                </a:solidFill>
                <a:latin typeface="+mn-lt"/>
                <a:cs typeface="Segoe UI Light"/>
              </a:defRPr>
            </a:lvl3pPr>
            <a:lvl4pPr eaLnBrk="1" hangingPunct="1">
              <a:lnSpc>
                <a:spcPct val="120000"/>
              </a:lnSpc>
              <a:defRPr sz="1400" kern="800">
                <a:solidFill>
                  <a:schemeClr val="bg1"/>
                </a:solidFill>
                <a:latin typeface="+mn-lt"/>
                <a:cs typeface="Segoe UI Light"/>
              </a:defRPr>
            </a:lvl4pPr>
            <a:lvl5pPr eaLnBrk="1" hangingPunct="1">
              <a:lnSpc>
                <a:spcPct val="120000"/>
              </a:lnSpc>
              <a:defRPr sz="1400" kern="800">
                <a:solidFill>
                  <a:schemeClr val="bg1"/>
                </a:solidFill>
                <a:latin typeface="+mn-lt"/>
                <a:cs typeface="Segoe UI Light"/>
              </a:defRPr>
            </a:lvl5pPr>
          </a:lstStyle>
          <a:p>
            <a:pPr defTabSz="913677">
              <a:defRPr/>
            </a:pPr>
            <a:r>
              <a:rPr lang="en-US" sz="2398" b="1" dirty="0">
                <a:solidFill>
                  <a:srgbClr val="FFFFFF"/>
                </a:solidFill>
                <a:latin typeface="Segoe UI Semilight" panose="020B0402040204020203" pitchFamily="34" charset="0"/>
                <a:cs typeface="Segoe UI Semilight" panose="020B0402040204020203" pitchFamily="34" charset="0"/>
              </a:rPr>
              <a:t> </a:t>
            </a:r>
            <a:endParaRPr lang="en-US" sz="1568" b="1" i="1" dirty="0">
              <a:solidFill>
                <a:srgbClr val="FFFFFF"/>
              </a:solidFill>
              <a:latin typeface="Segoe UI Semilight" panose="020B0402040204020203" pitchFamily="34" charset="0"/>
              <a:cs typeface="Segoe UI Semilight" panose="020B0402040204020203" pitchFamily="34" charset="0"/>
            </a:endParaRPr>
          </a:p>
        </p:txBody>
      </p:sp>
      <p:sp>
        <p:nvSpPr>
          <p:cNvPr id="192" name="Text Placeholder 3">
            <a:extLst>
              <a:ext uri="{FF2B5EF4-FFF2-40B4-BE49-F238E27FC236}">
                <a16:creationId xmlns:a16="http://schemas.microsoft.com/office/drawing/2014/main" id="{F4BC1060-9335-4C20-A92F-58A885F72DD0}"/>
              </a:ext>
            </a:extLst>
          </p:cNvPr>
          <p:cNvSpPr txBox="1">
            <a:spLocks/>
          </p:cNvSpPr>
          <p:nvPr/>
        </p:nvSpPr>
        <p:spPr>
          <a:xfrm>
            <a:off x="6042127" y="3665191"/>
            <a:ext cx="5702969" cy="1339132"/>
          </a:xfrm>
          <a:prstGeom prst="rect">
            <a:avLst/>
          </a:prstGeom>
          <a:solidFill>
            <a:srgbClr val="000000">
              <a:alpha val="50196"/>
            </a:srgbClr>
          </a:solidFill>
        </p:spPr>
        <p:txBody>
          <a:bodyPr vert="horz" lIns="182758" tIns="137068" rIns="91379" bIns="45690" rtlCol="0">
            <a:normAutofit/>
          </a:bodyPr>
          <a:lstStyle>
            <a:lvl1pPr eaLnBrk="1" hangingPunct="1">
              <a:lnSpc>
                <a:spcPct val="120000"/>
              </a:lnSpc>
              <a:defRPr sz="1400" kern="800">
                <a:solidFill>
                  <a:schemeClr val="bg1"/>
                </a:solidFill>
                <a:latin typeface="+mn-lt"/>
                <a:cs typeface="Segoe UI Light"/>
              </a:defRPr>
            </a:lvl1pPr>
            <a:lvl2pPr eaLnBrk="1" hangingPunct="1">
              <a:lnSpc>
                <a:spcPct val="120000"/>
              </a:lnSpc>
              <a:defRPr sz="1400" kern="800">
                <a:solidFill>
                  <a:schemeClr val="bg1"/>
                </a:solidFill>
                <a:latin typeface="+mn-lt"/>
                <a:cs typeface="Segoe UI Light"/>
              </a:defRPr>
            </a:lvl2pPr>
            <a:lvl3pPr eaLnBrk="1" hangingPunct="1">
              <a:lnSpc>
                <a:spcPct val="120000"/>
              </a:lnSpc>
              <a:defRPr sz="1400" kern="800">
                <a:solidFill>
                  <a:schemeClr val="bg1"/>
                </a:solidFill>
                <a:latin typeface="+mn-lt"/>
                <a:cs typeface="Segoe UI Light"/>
              </a:defRPr>
            </a:lvl3pPr>
            <a:lvl4pPr eaLnBrk="1" hangingPunct="1">
              <a:lnSpc>
                <a:spcPct val="120000"/>
              </a:lnSpc>
              <a:defRPr sz="1400" kern="800">
                <a:solidFill>
                  <a:schemeClr val="bg1"/>
                </a:solidFill>
                <a:latin typeface="+mn-lt"/>
                <a:cs typeface="Segoe UI Light"/>
              </a:defRPr>
            </a:lvl4pPr>
            <a:lvl5pPr eaLnBrk="1" hangingPunct="1">
              <a:lnSpc>
                <a:spcPct val="120000"/>
              </a:lnSpc>
              <a:defRPr sz="1400" kern="800">
                <a:solidFill>
                  <a:schemeClr val="bg1"/>
                </a:solidFill>
                <a:latin typeface="+mn-lt"/>
                <a:cs typeface="Segoe UI Light"/>
              </a:defRPr>
            </a:lvl5pPr>
          </a:lstStyle>
          <a:p>
            <a:pPr defTabSz="913677">
              <a:defRPr/>
            </a:pPr>
            <a:r>
              <a:rPr lang="en-US" sz="2398" b="1" dirty="0">
                <a:solidFill>
                  <a:srgbClr val="FFFFFF"/>
                </a:solidFill>
                <a:latin typeface="Segoe UI Semilight" panose="020B0402040204020203" pitchFamily="34" charset="0"/>
                <a:cs typeface="Segoe UI Semilight" panose="020B0402040204020203" pitchFamily="34" charset="0"/>
              </a:rPr>
              <a:t> </a:t>
            </a:r>
            <a:endParaRPr lang="en-US" sz="1568" b="1" i="1" dirty="0">
              <a:solidFill>
                <a:srgbClr val="FFFFFF"/>
              </a:solidFill>
              <a:latin typeface="Segoe UI Semilight" panose="020B0402040204020203" pitchFamily="34" charset="0"/>
              <a:cs typeface="Segoe UI Semilight" panose="020B0402040204020203" pitchFamily="34" charset="0"/>
            </a:endParaRPr>
          </a:p>
        </p:txBody>
      </p:sp>
      <p:sp>
        <p:nvSpPr>
          <p:cNvPr id="193" name="Oval 192">
            <a:extLst>
              <a:ext uri="{FF2B5EF4-FFF2-40B4-BE49-F238E27FC236}">
                <a16:creationId xmlns:a16="http://schemas.microsoft.com/office/drawing/2014/main" id="{981EF3BC-A529-47AC-8A4A-DE48B302D2B1}"/>
              </a:ext>
            </a:extLst>
          </p:cNvPr>
          <p:cNvSpPr/>
          <p:nvPr/>
        </p:nvSpPr>
        <p:spPr>
          <a:xfrm>
            <a:off x="8122450" y="1720049"/>
            <a:ext cx="1591056" cy="1588430"/>
          </a:xfrm>
          <a:prstGeom prst="ellipse">
            <a:avLst/>
          </a:prstGeom>
          <a:solidFill>
            <a:schemeClr val="tx1">
              <a:lumMod val="50000"/>
            </a:schemeClr>
          </a:solidFill>
          <a:ln w="57150" cap="flat" cmpd="sng" algn="ctr">
            <a:solidFill>
              <a:schemeClr val="tx1"/>
            </a:solidFill>
            <a:prstDash val="solid"/>
          </a:ln>
          <a:effectLst/>
        </p:spPr>
        <p:txBody>
          <a:bodyPr rtlCol="0" anchor="ctr"/>
          <a:lstStyle/>
          <a:p>
            <a:pPr algn="ctr" defTabSz="1194703">
              <a:defRPr/>
            </a:pPr>
            <a:endParaRPr lang="en-US" sz="1568" kern="0" dirty="0">
              <a:solidFill>
                <a:srgbClr val="505050"/>
              </a:solidFill>
              <a:latin typeface="Segoe UI"/>
            </a:endParaRPr>
          </a:p>
        </p:txBody>
      </p:sp>
      <p:pic>
        <p:nvPicPr>
          <p:cNvPr id="194" name="Picture 193">
            <a:extLst>
              <a:ext uri="{FF2B5EF4-FFF2-40B4-BE49-F238E27FC236}">
                <a16:creationId xmlns:a16="http://schemas.microsoft.com/office/drawing/2014/main" id="{D435A263-394D-4EA9-A20D-07C36E2CF22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92598" y="2045917"/>
            <a:ext cx="518465" cy="346498"/>
          </a:xfrm>
          <a:prstGeom prst="rect">
            <a:avLst/>
          </a:prstGeom>
        </p:spPr>
      </p:pic>
      <p:sp>
        <p:nvSpPr>
          <p:cNvPr id="195" name="Rectangle 194">
            <a:extLst>
              <a:ext uri="{FF2B5EF4-FFF2-40B4-BE49-F238E27FC236}">
                <a16:creationId xmlns:a16="http://schemas.microsoft.com/office/drawing/2014/main" id="{D3C9BACF-D10A-4767-BAF6-D65F903939DD}"/>
              </a:ext>
            </a:extLst>
          </p:cNvPr>
          <p:cNvSpPr/>
          <p:nvPr/>
        </p:nvSpPr>
        <p:spPr bwMode="auto">
          <a:xfrm>
            <a:off x="8754587" y="2599265"/>
            <a:ext cx="954839" cy="42951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defTabSz="913927" fontAlgn="base">
              <a:spcBef>
                <a:spcPct val="0"/>
              </a:spcBef>
              <a:spcAft>
                <a:spcPct val="0"/>
              </a:spcAft>
              <a:defRPr/>
            </a:pPr>
            <a:r>
              <a:rPr lang="en-US" sz="1176" dirty="0">
                <a:gradFill>
                  <a:gsLst>
                    <a:gs pos="0">
                      <a:srgbClr val="FFFFFF"/>
                    </a:gs>
                    <a:gs pos="100000">
                      <a:srgbClr val="FFFFFF"/>
                    </a:gs>
                  </a:gsLst>
                  <a:lin ang="5400000" scaled="0"/>
                </a:gradFill>
                <a:latin typeface="Segoe UI"/>
              </a:rPr>
              <a:t>Domain Controllers</a:t>
            </a:r>
          </a:p>
        </p:txBody>
      </p:sp>
      <p:sp>
        <p:nvSpPr>
          <p:cNvPr id="196" name="Rectangle 195">
            <a:extLst>
              <a:ext uri="{FF2B5EF4-FFF2-40B4-BE49-F238E27FC236}">
                <a16:creationId xmlns:a16="http://schemas.microsoft.com/office/drawing/2014/main" id="{1AE18DFF-C2B6-4D2D-B214-09BE51CFD456}"/>
              </a:ext>
            </a:extLst>
          </p:cNvPr>
          <p:cNvSpPr/>
          <p:nvPr/>
        </p:nvSpPr>
        <p:spPr bwMode="auto">
          <a:xfrm>
            <a:off x="8754676" y="2022021"/>
            <a:ext cx="954839" cy="42951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defTabSz="913927" fontAlgn="base">
              <a:spcBef>
                <a:spcPct val="0"/>
              </a:spcBef>
              <a:spcAft>
                <a:spcPct val="0"/>
              </a:spcAft>
              <a:defRPr/>
            </a:pPr>
            <a:r>
              <a:rPr lang="en-US" sz="1176" dirty="0">
                <a:gradFill>
                  <a:gsLst>
                    <a:gs pos="0">
                      <a:srgbClr val="FFFFFF"/>
                    </a:gs>
                    <a:gs pos="100000">
                      <a:srgbClr val="FFFFFF"/>
                    </a:gs>
                  </a:gsLst>
                  <a:lin ang="5400000" scaled="0"/>
                </a:gradFill>
                <a:latin typeface="Segoe UI"/>
              </a:rPr>
              <a:t>Directory Database(s)</a:t>
            </a:r>
          </a:p>
        </p:txBody>
      </p:sp>
      <p:grpSp>
        <p:nvGrpSpPr>
          <p:cNvPr id="197" name="Group 196">
            <a:extLst>
              <a:ext uri="{FF2B5EF4-FFF2-40B4-BE49-F238E27FC236}">
                <a16:creationId xmlns:a16="http://schemas.microsoft.com/office/drawing/2014/main" id="{EC1A1FD9-9AAC-4E41-9957-F58DD2EEBBD5}"/>
              </a:ext>
            </a:extLst>
          </p:cNvPr>
          <p:cNvGrpSpPr/>
          <p:nvPr/>
        </p:nvGrpSpPr>
        <p:grpSpPr>
          <a:xfrm>
            <a:off x="8196563" y="2519201"/>
            <a:ext cx="578794" cy="578794"/>
            <a:chOff x="4868075" y="1339828"/>
            <a:chExt cx="1155391" cy="1155391"/>
          </a:xfrm>
        </p:grpSpPr>
        <p:pic>
          <p:nvPicPr>
            <p:cNvPr id="198" name="Picture 2" descr="\\MAGNUM\Projects\Microsoft\Cloud Power FY12\Design\Icons\PNGs\Server_2.png">
              <a:extLst>
                <a:ext uri="{FF2B5EF4-FFF2-40B4-BE49-F238E27FC236}">
                  <a16:creationId xmlns:a16="http://schemas.microsoft.com/office/drawing/2014/main" id="{C782757C-B20E-4925-BEAA-7599C3BA8EBE}"/>
                </a:ext>
              </a:extLst>
            </p:cNvPr>
            <p:cNvPicPr>
              <a:picLocks noChangeAspect="1" noChangeArrowheads="1"/>
            </p:cNvPicPr>
            <p:nvPr/>
          </p:nvPicPr>
          <p:blipFill>
            <a:blip r:embed="rId17" cstate="print">
              <a:lum bright="100000"/>
              <a:extLst>
                <a:ext uri="{28A0092B-C50C-407E-A947-70E740481C1C}">
                  <a14:useLocalDpi xmlns:a14="http://schemas.microsoft.com/office/drawing/2010/main" val="0"/>
                </a:ext>
              </a:extLst>
            </a:blip>
            <a:srcRect/>
            <a:stretch>
              <a:fillRect/>
            </a:stretch>
          </p:blipFill>
          <p:spPr bwMode="auto">
            <a:xfrm>
              <a:off x="4868075" y="1339828"/>
              <a:ext cx="1155391" cy="1155391"/>
            </a:xfrm>
            <a:prstGeom prst="rect">
              <a:avLst/>
            </a:prstGeom>
            <a:noFill/>
          </p:spPr>
        </p:pic>
        <p:pic>
          <p:nvPicPr>
            <p:cNvPr id="199" name="Picture 198">
              <a:extLst>
                <a:ext uri="{FF2B5EF4-FFF2-40B4-BE49-F238E27FC236}">
                  <a16:creationId xmlns:a16="http://schemas.microsoft.com/office/drawing/2014/main" id="{3A8651E9-68F8-4BE3-A779-F22FC0346FA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63832" y="2035318"/>
              <a:ext cx="204294" cy="333116"/>
            </a:xfrm>
            <a:prstGeom prst="rect">
              <a:avLst/>
            </a:prstGeom>
          </p:spPr>
        </p:pic>
      </p:grpSp>
      <p:sp>
        <p:nvSpPr>
          <p:cNvPr id="200" name="Text Placeholder 3">
            <a:extLst>
              <a:ext uri="{FF2B5EF4-FFF2-40B4-BE49-F238E27FC236}">
                <a16:creationId xmlns:a16="http://schemas.microsoft.com/office/drawing/2014/main" id="{525D681A-058D-424B-8058-CFE5DA1B50BB}"/>
              </a:ext>
            </a:extLst>
          </p:cNvPr>
          <p:cNvSpPr txBox="1">
            <a:spLocks/>
          </p:cNvSpPr>
          <p:nvPr/>
        </p:nvSpPr>
        <p:spPr>
          <a:xfrm>
            <a:off x="6042127" y="5241327"/>
            <a:ext cx="5702969" cy="1489135"/>
          </a:xfrm>
          <a:prstGeom prst="rect">
            <a:avLst/>
          </a:prstGeom>
          <a:solidFill>
            <a:srgbClr val="000000">
              <a:alpha val="50196"/>
            </a:srgbClr>
          </a:solidFill>
        </p:spPr>
        <p:txBody>
          <a:bodyPr vert="horz" lIns="182758" tIns="137068" rIns="91379" bIns="45690" rtlCol="0">
            <a:normAutofit/>
          </a:bodyPr>
          <a:lstStyle>
            <a:lvl1pPr eaLnBrk="1" hangingPunct="1">
              <a:lnSpc>
                <a:spcPct val="120000"/>
              </a:lnSpc>
              <a:defRPr sz="1400" kern="800">
                <a:solidFill>
                  <a:schemeClr val="bg1"/>
                </a:solidFill>
                <a:latin typeface="+mn-lt"/>
                <a:cs typeface="Segoe UI Light"/>
              </a:defRPr>
            </a:lvl1pPr>
            <a:lvl2pPr eaLnBrk="1" hangingPunct="1">
              <a:lnSpc>
                <a:spcPct val="120000"/>
              </a:lnSpc>
              <a:defRPr sz="1400" kern="800">
                <a:solidFill>
                  <a:schemeClr val="bg1"/>
                </a:solidFill>
                <a:latin typeface="+mn-lt"/>
                <a:cs typeface="Segoe UI Light"/>
              </a:defRPr>
            </a:lvl2pPr>
            <a:lvl3pPr eaLnBrk="1" hangingPunct="1">
              <a:lnSpc>
                <a:spcPct val="120000"/>
              </a:lnSpc>
              <a:defRPr sz="1400" kern="800">
                <a:solidFill>
                  <a:schemeClr val="bg1"/>
                </a:solidFill>
                <a:latin typeface="+mn-lt"/>
                <a:cs typeface="Segoe UI Light"/>
              </a:defRPr>
            </a:lvl3pPr>
            <a:lvl4pPr eaLnBrk="1" hangingPunct="1">
              <a:lnSpc>
                <a:spcPct val="120000"/>
              </a:lnSpc>
              <a:defRPr sz="1400" kern="800">
                <a:solidFill>
                  <a:schemeClr val="bg1"/>
                </a:solidFill>
                <a:latin typeface="+mn-lt"/>
                <a:cs typeface="Segoe UI Light"/>
              </a:defRPr>
            </a:lvl4pPr>
            <a:lvl5pPr eaLnBrk="1" hangingPunct="1">
              <a:lnSpc>
                <a:spcPct val="120000"/>
              </a:lnSpc>
              <a:defRPr sz="1400" kern="800">
                <a:solidFill>
                  <a:schemeClr val="bg1"/>
                </a:solidFill>
                <a:latin typeface="+mn-lt"/>
                <a:cs typeface="Segoe UI Light"/>
              </a:defRPr>
            </a:lvl5pPr>
          </a:lstStyle>
          <a:p>
            <a:pPr defTabSz="913677">
              <a:defRPr/>
            </a:pPr>
            <a:r>
              <a:rPr lang="en-US" sz="2398" b="1" dirty="0">
                <a:solidFill>
                  <a:srgbClr val="FFFFFF"/>
                </a:solidFill>
                <a:latin typeface="Segoe UI Semilight" panose="020B0402040204020203" pitchFamily="34" charset="0"/>
                <a:cs typeface="Segoe UI Semilight" panose="020B0402040204020203" pitchFamily="34" charset="0"/>
              </a:rPr>
              <a:t> </a:t>
            </a:r>
            <a:endParaRPr lang="en-US" sz="1568" b="1" i="1" dirty="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00533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500"/>
                                        <p:tgtEl>
                                          <p:spTgt spid="16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3"/>
                                        </p:tgtEl>
                                        <p:attrNameLst>
                                          <p:attrName>style.visibility</p:attrName>
                                        </p:attrNameLst>
                                      </p:cBhvr>
                                      <p:to>
                                        <p:strVal val="visible"/>
                                      </p:to>
                                    </p:set>
                                    <p:animEffect transition="in" filter="wipe(left)">
                                      <p:cBhvr>
                                        <p:cTn id="16" dur="500"/>
                                        <p:tgtEl>
                                          <p:spTgt spid="18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500"/>
                                        <p:tgtEl>
                                          <p:spTgt spid="18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fade">
                                      <p:cBhvr>
                                        <p:cTn id="23" dur="500"/>
                                        <p:tgtEl>
                                          <p:spTgt spid="1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5"/>
                                        </p:tgtEl>
                                        <p:attrNameLst>
                                          <p:attrName>style.visibility</p:attrName>
                                        </p:attrNameLst>
                                      </p:cBhvr>
                                      <p:to>
                                        <p:strVal val="visible"/>
                                      </p:to>
                                    </p:set>
                                    <p:animEffect transition="in" filter="fade">
                                      <p:cBhvr>
                                        <p:cTn id="28" dur="500"/>
                                        <p:tgtEl>
                                          <p:spTgt spid="165"/>
                                        </p:tgtEl>
                                      </p:cBhvr>
                                    </p:animEffect>
                                  </p:childTnLst>
                                </p:cTn>
                              </p:par>
                              <p:par>
                                <p:cTn id="29" presetID="10" presetClass="exit" presetSubtype="0" fill="hold" nodeType="withEffect">
                                  <p:stCondLst>
                                    <p:cond delay="0"/>
                                  </p:stCondLst>
                                  <p:childTnLst>
                                    <p:animEffect transition="out" filter="fade">
                                      <p:cBhvr>
                                        <p:cTn id="30" dur="500"/>
                                        <p:tgtEl>
                                          <p:spTgt spid="186"/>
                                        </p:tgtEl>
                                      </p:cBhvr>
                                    </p:animEffect>
                                    <p:set>
                                      <p:cBhvr>
                                        <p:cTn id="31" dur="1" fill="hold">
                                          <p:stCondLst>
                                            <p:cond delay="499"/>
                                          </p:stCondLst>
                                        </p:cTn>
                                        <p:tgtEl>
                                          <p:spTgt spid="186"/>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7"/>
                                        </p:tgtEl>
                                        <p:attrNameLst>
                                          <p:attrName>style.visibility</p:attrName>
                                        </p:attrNameLst>
                                      </p:cBhvr>
                                      <p:to>
                                        <p:strVal val="visible"/>
                                      </p:to>
                                    </p:set>
                                    <p:animEffect transition="in" filter="fade">
                                      <p:cBhvr>
                                        <p:cTn id="35" dur="500"/>
                                        <p:tgtEl>
                                          <p:spTgt spid="187"/>
                                        </p:tgtEl>
                                      </p:cBhvr>
                                    </p:animEffect>
                                  </p:childTnLst>
                                </p:cTn>
                              </p:par>
                            </p:childTnLst>
                          </p:cTn>
                        </p:par>
                        <p:par>
                          <p:cTn id="36" fill="hold">
                            <p:stCondLst>
                              <p:cond delay="1000"/>
                            </p:stCondLst>
                            <p:childTnLst>
                              <p:par>
                                <p:cTn id="37" presetID="42" presetClass="path" presetSubtype="0" accel="50000" decel="50000" fill="hold" nodeType="afterEffect">
                                  <p:stCondLst>
                                    <p:cond delay="0"/>
                                  </p:stCondLst>
                                  <p:childTnLst>
                                    <p:animMotion origin="layout" path="M 3.79883E-6 3.82206E-6 L -0.45405 0.04743 " pathEditMode="relative" rAng="0" ptsTypes="AA">
                                      <p:cBhvr>
                                        <p:cTn id="38" dur="2000" fill="hold"/>
                                        <p:tgtEl>
                                          <p:spTgt spid="187"/>
                                        </p:tgtEl>
                                        <p:attrNameLst>
                                          <p:attrName>ppt_x</p:attrName>
                                          <p:attrName>ppt_y</p:attrName>
                                        </p:attrNameLst>
                                      </p:cBhvr>
                                      <p:rCtr x="-22709" y="2360"/>
                                    </p:animMotion>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fade">
                                      <p:cBhvr>
                                        <p:cTn id="42" dur="500"/>
                                        <p:tgtEl>
                                          <p:spTgt spid="166"/>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81"/>
                                        </p:tgtEl>
                                        <p:attrNameLst>
                                          <p:attrName>style.visibility</p:attrName>
                                        </p:attrNameLst>
                                      </p:cBhvr>
                                      <p:to>
                                        <p:strVal val="visible"/>
                                      </p:to>
                                    </p:set>
                                    <p:animEffect transition="in" filter="wipe(left)">
                                      <p:cBhvr>
                                        <p:cTn id="46" dur="500"/>
                                        <p:tgtEl>
                                          <p:spTgt spid="181"/>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70"/>
                                        </p:tgtEl>
                                        <p:attrNameLst>
                                          <p:attrName>style.visibility</p:attrName>
                                        </p:attrNameLst>
                                      </p:cBhvr>
                                      <p:to>
                                        <p:strVal val="visible"/>
                                      </p:to>
                                    </p:set>
                                    <p:animEffect transition="in" filter="fade">
                                      <p:cBhvr>
                                        <p:cTn id="50" dur="500"/>
                                        <p:tgtEl>
                                          <p:spTgt spid="170"/>
                                        </p:tgtEl>
                                      </p:cBhvr>
                                    </p:animEffect>
                                  </p:childTnLst>
                                </p:cTn>
                              </p:par>
                            </p:childTnLst>
                          </p:cTn>
                        </p:par>
                        <p:par>
                          <p:cTn id="51" fill="hold">
                            <p:stCondLst>
                              <p:cond delay="4500"/>
                            </p:stCondLst>
                            <p:childTnLst>
                              <p:par>
                                <p:cTn id="52" presetID="10" presetClass="exit" presetSubtype="0" fill="hold" grpId="1" nodeType="afterEffect">
                                  <p:stCondLst>
                                    <p:cond delay="0"/>
                                  </p:stCondLst>
                                  <p:childTnLst>
                                    <p:animEffect transition="out" filter="fade">
                                      <p:cBhvr>
                                        <p:cTn id="53" dur="500"/>
                                        <p:tgtEl>
                                          <p:spTgt spid="181"/>
                                        </p:tgtEl>
                                      </p:cBhvr>
                                    </p:animEffect>
                                    <p:set>
                                      <p:cBhvr>
                                        <p:cTn id="54" dur="1" fill="hold">
                                          <p:stCondLst>
                                            <p:cond delay="499"/>
                                          </p:stCondLst>
                                        </p:cTn>
                                        <p:tgtEl>
                                          <p:spTgt spid="181"/>
                                        </p:tgtEl>
                                        <p:attrNameLst>
                                          <p:attrName>style.visibility</p:attrName>
                                        </p:attrNameLst>
                                      </p:cBhvr>
                                      <p:to>
                                        <p:strVal val="hidden"/>
                                      </p:to>
                                    </p:set>
                                  </p:childTnLst>
                                </p:cTn>
                              </p:par>
                            </p:childTnLst>
                          </p:cTn>
                        </p:par>
                        <p:par>
                          <p:cTn id="55" fill="hold">
                            <p:stCondLst>
                              <p:cond delay="5000"/>
                            </p:stCondLst>
                            <p:childTnLst>
                              <p:par>
                                <p:cTn id="56" presetID="10" presetClass="entr" presetSubtype="0" fill="hold" nodeType="after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fade">
                                      <p:cBhvr>
                                        <p:cTn id="58" dur="500"/>
                                        <p:tgtEl>
                                          <p:spTgt spid="178"/>
                                        </p:tgtEl>
                                      </p:cBhvr>
                                    </p:animEffect>
                                  </p:childTnLst>
                                </p:cTn>
                              </p:par>
                            </p:childTnLst>
                          </p:cTn>
                        </p:par>
                        <p:par>
                          <p:cTn id="59" fill="hold">
                            <p:stCondLst>
                              <p:cond delay="5500"/>
                            </p:stCondLst>
                            <p:childTnLst>
                              <p:par>
                                <p:cTn id="60" presetID="42" presetClass="path" presetSubtype="0" accel="50000" decel="50000" fill="hold" nodeType="afterEffect">
                                  <p:stCondLst>
                                    <p:cond delay="0"/>
                                  </p:stCondLst>
                                  <p:childTnLst>
                                    <p:animMotion origin="layout" path="M 6.63773E-8 3.82206E-6 L -0.48047 0.04675 " pathEditMode="relative" rAng="0" ptsTypes="AA">
                                      <p:cBhvr>
                                        <p:cTn id="61" dur="2000" fill="hold"/>
                                        <p:tgtEl>
                                          <p:spTgt spid="178"/>
                                        </p:tgtEl>
                                        <p:attrNameLst>
                                          <p:attrName>ppt_x</p:attrName>
                                          <p:attrName>ppt_y</p:attrName>
                                        </p:attrNameLst>
                                      </p:cBhvr>
                                      <p:rCtr x="-24023" y="2338"/>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67">
                                            <p:txEl>
                                              <p:pRg st="0" end="0"/>
                                            </p:txEl>
                                          </p:spTgt>
                                        </p:tgtEl>
                                        <p:attrNameLst>
                                          <p:attrName>style.visibility</p:attrName>
                                        </p:attrNameLst>
                                      </p:cBhvr>
                                      <p:to>
                                        <p:strVal val="visible"/>
                                      </p:to>
                                    </p:set>
                                    <p:animEffect transition="in" filter="fade">
                                      <p:cBhvr>
                                        <p:cTn id="66" dur="500"/>
                                        <p:tgtEl>
                                          <p:spTgt spid="167">
                                            <p:txEl>
                                              <p:pRg st="0" end="0"/>
                                            </p:txEl>
                                          </p:spTgt>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67">
                                            <p:txEl>
                                              <p:pRg st="1" end="1"/>
                                            </p:txEl>
                                          </p:spTgt>
                                        </p:tgtEl>
                                        <p:attrNameLst>
                                          <p:attrName>style.visibility</p:attrName>
                                        </p:attrNameLst>
                                      </p:cBhvr>
                                      <p:to>
                                        <p:strVal val="visible"/>
                                      </p:to>
                                    </p:set>
                                    <p:animEffect transition="in" filter="fade">
                                      <p:cBhvr>
                                        <p:cTn id="70" dur="500"/>
                                        <p:tgtEl>
                                          <p:spTgt spid="167">
                                            <p:txEl>
                                              <p:pRg st="1" end="1"/>
                                            </p:txEl>
                                          </p:spTgt>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171"/>
                                        </p:tgtEl>
                                        <p:attrNameLst>
                                          <p:attrName>style.visibility</p:attrName>
                                        </p:attrNameLst>
                                      </p:cBhvr>
                                      <p:to>
                                        <p:strVal val="visible"/>
                                      </p:to>
                                    </p:set>
                                    <p:animEffect transition="in" filter="fade">
                                      <p:cBhvr>
                                        <p:cTn id="74" dur="500"/>
                                        <p:tgtEl>
                                          <p:spTgt spid="171"/>
                                        </p:tgtEl>
                                      </p:cBhvr>
                                    </p:animEffect>
                                  </p:childTnLst>
                                </p:cTn>
                              </p:par>
                            </p:childTnLst>
                          </p:cTn>
                        </p:par>
                        <p:par>
                          <p:cTn id="75" fill="hold">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182"/>
                                        </p:tgtEl>
                                        <p:attrNameLst>
                                          <p:attrName>style.visibility</p:attrName>
                                        </p:attrNameLst>
                                      </p:cBhvr>
                                      <p:to>
                                        <p:strVal val="visible"/>
                                      </p:to>
                                    </p:set>
                                    <p:animEffect transition="in" filter="wipe(left)">
                                      <p:cBhvr>
                                        <p:cTn id="78" dur="500"/>
                                        <p:tgtEl>
                                          <p:spTgt spid="182"/>
                                        </p:tgtEl>
                                      </p:cBhvr>
                                    </p:animEffect>
                                  </p:childTnLst>
                                </p:cTn>
                              </p:par>
                            </p:childTnLst>
                          </p:cTn>
                        </p:par>
                        <p:par>
                          <p:cTn id="79" fill="hold">
                            <p:stCondLst>
                              <p:cond delay="2000"/>
                            </p:stCondLst>
                            <p:childTnLst>
                              <p:par>
                                <p:cTn id="80" presetID="10" presetClass="exit" presetSubtype="0" fill="hold" grpId="1" nodeType="afterEffect">
                                  <p:stCondLst>
                                    <p:cond delay="0"/>
                                  </p:stCondLst>
                                  <p:childTnLst>
                                    <p:animEffect transition="out" filter="fade">
                                      <p:cBhvr>
                                        <p:cTn id="81" dur="500"/>
                                        <p:tgtEl>
                                          <p:spTgt spid="182"/>
                                        </p:tgtEl>
                                      </p:cBhvr>
                                    </p:animEffect>
                                    <p:set>
                                      <p:cBhvr>
                                        <p:cTn id="82" dur="1" fill="hold">
                                          <p:stCondLst>
                                            <p:cond delay="499"/>
                                          </p:stCondLst>
                                        </p:cTn>
                                        <p:tgtEl>
                                          <p:spTgt spid="182"/>
                                        </p:tgtEl>
                                        <p:attrNameLst>
                                          <p:attrName>style.visibility</p:attrName>
                                        </p:attrNameLst>
                                      </p:cBhvr>
                                      <p:to>
                                        <p:strVal val="hidden"/>
                                      </p:to>
                                    </p:set>
                                  </p:childTnLst>
                                </p:cTn>
                              </p:par>
                            </p:childTnLst>
                          </p:cTn>
                        </p:par>
                        <p:par>
                          <p:cTn id="83" fill="hold">
                            <p:stCondLst>
                              <p:cond delay="2500"/>
                            </p:stCondLst>
                            <p:childTnLst>
                              <p:par>
                                <p:cTn id="84" presetID="10" presetClass="entr" presetSubtype="0" fill="hold" nodeType="afterEffect">
                                  <p:stCondLst>
                                    <p:cond delay="0"/>
                                  </p:stCondLst>
                                  <p:childTnLst>
                                    <p:set>
                                      <p:cBhvr>
                                        <p:cTn id="85" dur="1" fill="hold">
                                          <p:stCondLst>
                                            <p:cond delay="0"/>
                                          </p:stCondLst>
                                        </p:cTn>
                                        <p:tgtEl>
                                          <p:spTgt spid="179"/>
                                        </p:tgtEl>
                                        <p:attrNameLst>
                                          <p:attrName>style.visibility</p:attrName>
                                        </p:attrNameLst>
                                      </p:cBhvr>
                                      <p:to>
                                        <p:strVal val="visible"/>
                                      </p:to>
                                    </p:set>
                                    <p:animEffect transition="in" filter="fade">
                                      <p:cBhvr>
                                        <p:cTn id="86" dur="500"/>
                                        <p:tgtEl>
                                          <p:spTgt spid="179"/>
                                        </p:tgtEl>
                                      </p:cBhvr>
                                    </p:animEffect>
                                  </p:childTnLst>
                                </p:cTn>
                              </p:par>
                            </p:childTnLst>
                          </p:cTn>
                        </p:par>
                        <p:par>
                          <p:cTn id="87" fill="hold">
                            <p:stCondLst>
                              <p:cond delay="3000"/>
                            </p:stCondLst>
                            <p:childTnLst>
                              <p:par>
                                <p:cTn id="88" presetID="42" presetClass="path" presetSubtype="0" accel="50000" decel="50000" fill="hold" nodeType="afterEffect">
                                  <p:stCondLst>
                                    <p:cond delay="0"/>
                                  </p:stCondLst>
                                  <p:childTnLst>
                                    <p:animMotion origin="layout" path="M -3.85754E-6 3.45438E-6 L -0.62267 -0.00295 " pathEditMode="relative" rAng="0" ptsTypes="AA">
                                      <p:cBhvr>
                                        <p:cTn id="89" dur="2000" fill="hold"/>
                                        <p:tgtEl>
                                          <p:spTgt spid="179"/>
                                        </p:tgtEl>
                                        <p:attrNameLst>
                                          <p:attrName>ppt_x</p:attrName>
                                          <p:attrName>ppt_y</p:attrName>
                                        </p:attrNameLst>
                                      </p:cBhvr>
                                      <p:rCtr x="-31134" y="-159"/>
                                    </p:animMotion>
                                  </p:childTnLst>
                                </p:cTn>
                              </p:par>
                              <p:par>
                                <p:cTn id="90" presetID="10" presetClass="entr" presetSubtype="0" fill="hold" grpId="0" nodeType="withEffect">
                                  <p:stCondLst>
                                    <p:cond delay="0"/>
                                  </p:stCondLst>
                                  <p:childTnLst>
                                    <p:set>
                                      <p:cBhvr>
                                        <p:cTn id="91" dur="1" fill="hold">
                                          <p:stCondLst>
                                            <p:cond delay="0"/>
                                          </p:stCondLst>
                                        </p:cTn>
                                        <p:tgtEl>
                                          <p:spTgt spid="167"/>
                                        </p:tgtEl>
                                        <p:attrNameLst>
                                          <p:attrName>style.visibility</p:attrName>
                                        </p:attrNameLst>
                                      </p:cBhvr>
                                      <p:to>
                                        <p:strVal val="visible"/>
                                      </p:to>
                                    </p:set>
                                    <p:animEffect transition="in" filter="fade">
                                      <p:cBhvr>
                                        <p:cTn id="92" dur="500"/>
                                        <p:tgtEl>
                                          <p:spTgt spid="167"/>
                                        </p:tgtEl>
                                      </p:cBhvr>
                                    </p:animEffect>
                                  </p:childTnLst>
                                </p:cTn>
                              </p:par>
                            </p:childTnLst>
                          </p:cTn>
                        </p:par>
                        <p:par>
                          <p:cTn id="93" fill="hold">
                            <p:stCondLst>
                              <p:cond delay="5000"/>
                            </p:stCondLst>
                            <p:childTnLst>
                              <p:par>
                                <p:cTn id="94" presetID="10" presetClass="entr" presetSubtype="0" fill="hold" grpId="0" nodeType="afterEffect">
                                  <p:stCondLst>
                                    <p:cond delay="0"/>
                                  </p:stCondLst>
                                  <p:childTnLst>
                                    <p:set>
                                      <p:cBhvr>
                                        <p:cTn id="95" dur="1" fill="hold">
                                          <p:stCondLst>
                                            <p:cond delay="0"/>
                                          </p:stCondLst>
                                        </p:cTn>
                                        <p:tgtEl>
                                          <p:spTgt spid="168"/>
                                        </p:tgtEl>
                                        <p:attrNameLst>
                                          <p:attrName>style.visibility</p:attrName>
                                        </p:attrNameLst>
                                      </p:cBhvr>
                                      <p:to>
                                        <p:strVal val="visible"/>
                                      </p:to>
                                    </p:set>
                                    <p:animEffect transition="in" filter="fade">
                                      <p:cBhvr>
                                        <p:cTn id="96" dur="500"/>
                                        <p:tgtEl>
                                          <p:spTgt spid="168"/>
                                        </p:tgtEl>
                                      </p:cBhvr>
                                    </p:animEffect>
                                  </p:childTnLst>
                                </p:cTn>
                              </p:par>
                            </p:childTnLst>
                          </p:cTn>
                        </p:par>
                        <p:par>
                          <p:cTn id="97" fill="hold">
                            <p:stCondLst>
                              <p:cond delay="5500"/>
                            </p:stCondLst>
                            <p:childTnLst>
                              <p:par>
                                <p:cTn id="98" presetID="22" presetClass="entr" presetSubtype="4" fill="hold" grpId="0" nodeType="afterEffect">
                                  <p:stCondLst>
                                    <p:cond delay="0"/>
                                  </p:stCondLst>
                                  <p:childTnLst>
                                    <p:set>
                                      <p:cBhvr>
                                        <p:cTn id="99" dur="1" fill="hold">
                                          <p:stCondLst>
                                            <p:cond delay="0"/>
                                          </p:stCondLst>
                                        </p:cTn>
                                        <p:tgtEl>
                                          <p:spTgt spid="180"/>
                                        </p:tgtEl>
                                        <p:attrNameLst>
                                          <p:attrName>style.visibility</p:attrName>
                                        </p:attrNameLst>
                                      </p:cBhvr>
                                      <p:to>
                                        <p:strVal val="visible"/>
                                      </p:to>
                                    </p:set>
                                    <p:animEffect transition="in" filter="wipe(down)">
                                      <p:cBhvr>
                                        <p:cTn id="100" dur="500"/>
                                        <p:tgtEl>
                                          <p:spTgt spid="180"/>
                                        </p:tgtEl>
                                      </p:cBhvr>
                                    </p:animEffect>
                                  </p:childTnLst>
                                </p:cTn>
                              </p:par>
                            </p:childTnLst>
                          </p:cTn>
                        </p:par>
                        <p:par>
                          <p:cTn id="101" fill="hold">
                            <p:stCondLst>
                              <p:cond delay="6000"/>
                            </p:stCondLst>
                            <p:childTnLst>
                              <p:par>
                                <p:cTn id="102" presetID="10" presetClass="entr" presetSubtype="0" fill="hold" grpId="0" nodeType="afterEffect">
                                  <p:stCondLst>
                                    <p:cond delay="0"/>
                                  </p:stCondLst>
                                  <p:childTnLst>
                                    <p:set>
                                      <p:cBhvr>
                                        <p:cTn id="103" dur="1" fill="hold">
                                          <p:stCondLst>
                                            <p:cond delay="0"/>
                                          </p:stCondLst>
                                        </p:cTn>
                                        <p:tgtEl>
                                          <p:spTgt spid="193"/>
                                        </p:tgtEl>
                                        <p:attrNameLst>
                                          <p:attrName>style.visibility</p:attrName>
                                        </p:attrNameLst>
                                      </p:cBhvr>
                                      <p:to>
                                        <p:strVal val="visible"/>
                                      </p:to>
                                    </p:set>
                                    <p:animEffect transition="in" filter="fade">
                                      <p:cBhvr>
                                        <p:cTn id="104" dur="500"/>
                                        <p:tgtEl>
                                          <p:spTgt spid="193"/>
                                        </p:tgtEl>
                                      </p:cBhvr>
                                    </p:animEffect>
                                  </p:childTnLst>
                                </p:cTn>
                              </p:par>
                            </p:childTnLst>
                          </p:cTn>
                        </p:par>
                        <p:par>
                          <p:cTn id="105" fill="hold">
                            <p:stCondLst>
                              <p:cond delay="6500"/>
                            </p:stCondLst>
                            <p:childTnLst>
                              <p:par>
                                <p:cTn id="106" presetID="10" presetClass="exit" presetSubtype="0" fill="hold" grpId="1" nodeType="afterEffect">
                                  <p:stCondLst>
                                    <p:cond delay="0"/>
                                  </p:stCondLst>
                                  <p:childTnLst>
                                    <p:animEffect transition="out" filter="fade">
                                      <p:cBhvr>
                                        <p:cTn id="107" dur="500"/>
                                        <p:tgtEl>
                                          <p:spTgt spid="180"/>
                                        </p:tgtEl>
                                      </p:cBhvr>
                                    </p:animEffect>
                                    <p:set>
                                      <p:cBhvr>
                                        <p:cTn id="108" dur="1" fill="hold">
                                          <p:stCondLst>
                                            <p:cond delay="499"/>
                                          </p:stCondLst>
                                        </p:cTn>
                                        <p:tgtEl>
                                          <p:spTgt spid="180"/>
                                        </p:tgtEl>
                                        <p:attrNameLst>
                                          <p:attrName>style.visibility</p:attrName>
                                        </p:attrNameLst>
                                      </p:cBhvr>
                                      <p:to>
                                        <p:strVal val="hidden"/>
                                      </p:to>
                                    </p:set>
                                  </p:childTnLst>
                                </p:cTn>
                              </p:par>
                            </p:childTnLst>
                          </p:cTn>
                        </p:par>
                        <p:par>
                          <p:cTn id="109" fill="hold">
                            <p:stCondLst>
                              <p:cond delay="7000"/>
                            </p:stCondLst>
                            <p:childTnLst>
                              <p:par>
                                <p:cTn id="110" presetID="22" presetClass="entr" presetSubtype="2" fill="hold" grpId="0" nodeType="afterEffect">
                                  <p:stCondLst>
                                    <p:cond delay="0"/>
                                  </p:stCondLst>
                                  <p:childTnLst>
                                    <p:set>
                                      <p:cBhvr>
                                        <p:cTn id="111" dur="1" fill="hold">
                                          <p:stCondLst>
                                            <p:cond delay="0"/>
                                          </p:stCondLst>
                                        </p:cTn>
                                        <p:tgtEl>
                                          <p:spTgt spid="191"/>
                                        </p:tgtEl>
                                        <p:attrNameLst>
                                          <p:attrName>style.visibility</p:attrName>
                                        </p:attrNameLst>
                                      </p:cBhvr>
                                      <p:to>
                                        <p:strVal val="visible"/>
                                      </p:to>
                                    </p:set>
                                    <p:animEffect transition="in" filter="wipe(right)">
                                      <p:cBhvr>
                                        <p:cTn id="112" dur="500"/>
                                        <p:tgtEl>
                                          <p:spTgt spid="191"/>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Effect transition="in" filter="wipe(right)">
                                      <p:cBhvr>
                                        <p:cTn id="115" dur="500"/>
                                        <p:tgtEl>
                                          <p:spTgt spid="192"/>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200"/>
                                        </p:tgtEl>
                                        <p:attrNameLst>
                                          <p:attrName>style.visibility</p:attrName>
                                        </p:attrNameLst>
                                      </p:cBhvr>
                                      <p:to>
                                        <p:strVal val="visible"/>
                                      </p:to>
                                    </p:set>
                                    <p:animEffect transition="in" filter="wipe(right)">
                                      <p:cBhvr>
                                        <p:cTn id="118"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p:bldP spid="165" grpId="0"/>
      <p:bldP spid="166" grpId="0"/>
      <p:bldP spid="167" grpId="0"/>
      <p:bldP spid="168" grpId="0"/>
      <p:bldP spid="169" grpId="0" animBg="1"/>
      <p:bldP spid="170" grpId="0" animBg="1"/>
      <p:bldP spid="180" grpId="0" animBg="1"/>
      <p:bldP spid="180" grpId="1" animBg="1"/>
      <p:bldP spid="181" grpId="0" animBg="1"/>
      <p:bldP spid="181" grpId="1" animBg="1"/>
      <p:bldP spid="182" grpId="0" animBg="1"/>
      <p:bldP spid="182" grpId="1" animBg="1"/>
      <p:bldP spid="183" grpId="0" animBg="1"/>
      <p:bldP spid="191" grpId="0" animBg="1"/>
      <p:bldP spid="192" grpId="0" animBg="1"/>
      <p:bldP spid="193" grpId="0" animBg="1"/>
      <p:bldP spid="2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9DB0-E228-4E06-B8DC-33ED595F25D6}"/>
              </a:ext>
            </a:extLst>
          </p:cNvPr>
          <p:cNvSpPr>
            <a:spLocks noGrp="1"/>
          </p:cNvSpPr>
          <p:nvPr>
            <p:ph type="title"/>
          </p:nvPr>
        </p:nvSpPr>
        <p:spPr/>
        <p:txBody>
          <a:bodyPr/>
          <a:lstStyle/>
          <a:p>
            <a:r>
              <a:rPr lang="en-US" dirty="0"/>
              <a:t>Demonstration</a:t>
            </a:r>
          </a:p>
        </p:txBody>
      </p:sp>
      <p:sp>
        <p:nvSpPr>
          <p:cNvPr id="19" name="Title 1">
            <a:extLst>
              <a:ext uri="{FF2B5EF4-FFF2-40B4-BE49-F238E27FC236}">
                <a16:creationId xmlns:a16="http://schemas.microsoft.com/office/drawing/2014/main" id="{76AB3381-0DF0-4077-80A1-DF96128BE85E}"/>
              </a:ext>
            </a:extLst>
          </p:cNvPr>
          <p:cNvSpPr txBox="1">
            <a:spLocks/>
          </p:cNvSpPr>
          <p:nvPr/>
        </p:nvSpPr>
        <p:spPr>
          <a:xfrm>
            <a:off x="1704560" y="5743308"/>
            <a:ext cx="35350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Segoe UI Light" panose="020B0502040204020203" pitchFamily="34" charset="0"/>
                <a:cs typeface="Segoe UI Light" panose="020B0502040204020203" pitchFamily="34" charset="0"/>
              </a:rPr>
              <a:t>1. Initiate</a:t>
            </a:r>
          </a:p>
        </p:txBody>
      </p:sp>
      <p:sp>
        <p:nvSpPr>
          <p:cNvPr id="20" name="Title 1">
            <a:extLst>
              <a:ext uri="{FF2B5EF4-FFF2-40B4-BE49-F238E27FC236}">
                <a16:creationId xmlns:a16="http://schemas.microsoft.com/office/drawing/2014/main" id="{CFEA6E78-FF08-45DA-94C0-464D7A6C11EE}"/>
              </a:ext>
            </a:extLst>
          </p:cNvPr>
          <p:cNvSpPr txBox="1">
            <a:spLocks/>
          </p:cNvSpPr>
          <p:nvPr/>
        </p:nvSpPr>
        <p:spPr>
          <a:xfrm>
            <a:off x="6969869" y="5657502"/>
            <a:ext cx="35350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Segoe UI Light" panose="020B0502040204020203" pitchFamily="34" charset="0"/>
                <a:cs typeface="Segoe UI Light" panose="020B0502040204020203" pitchFamily="34" charset="0"/>
              </a:rPr>
              <a:t>2. Escalate</a:t>
            </a:r>
          </a:p>
        </p:txBody>
      </p:sp>
      <p:sp>
        <p:nvSpPr>
          <p:cNvPr id="26" name="TextBox 25">
            <a:extLst>
              <a:ext uri="{FF2B5EF4-FFF2-40B4-BE49-F238E27FC236}">
                <a16:creationId xmlns:a16="http://schemas.microsoft.com/office/drawing/2014/main" id="{C4456E2F-5408-4D72-9378-0D368F8A2F87}"/>
              </a:ext>
            </a:extLst>
          </p:cNvPr>
          <p:cNvSpPr txBox="1"/>
          <p:nvPr/>
        </p:nvSpPr>
        <p:spPr>
          <a:xfrm>
            <a:off x="4705144" y="3302198"/>
            <a:ext cx="1385256" cy="635559"/>
          </a:xfrm>
          <a:prstGeom prst="rect">
            <a:avLst/>
          </a:prstGeom>
          <a:noFill/>
        </p:spPr>
        <p:txBody>
          <a:bodyPr wrap="square" rtlCol="0">
            <a:spAutoFit/>
          </a:bodyPr>
          <a:lstStyle/>
          <a:p>
            <a:pPr defTabSz="896386">
              <a:defRPr/>
            </a:pPr>
            <a:r>
              <a:rPr lang="en-US" sz="1765" kern="0" dirty="0">
                <a:solidFill>
                  <a:schemeClr val="bg1"/>
                </a:solidFill>
                <a:latin typeface="Segoe UI"/>
              </a:rPr>
              <a:t>Domain  Controller</a:t>
            </a:r>
          </a:p>
        </p:txBody>
      </p:sp>
      <p:sp>
        <p:nvSpPr>
          <p:cNvPr id="27" name="TextBox 26">
            <a:extLst>
              <a:ext uri="{FF2B5EF4-FFF2-40B4-BE49-F238E27FC236}">
                <a16:creationId xmlns:a16="http://schemas.microsoft.com/office/drawing/2014/main" id="{4BC4780F-FC40-45B7-BA96-CDE568216CC9}"/>
              </a:ext>
            </a:extLst>
          </p:cNvPr>
          <p:cNvSpPr txBox="1"/>
          <p:nvPr/>
        </p:nvSpPr>
        <p:spPr>
          <a:xfrm>
            <a:off x="6818597" y="4691570"/>
            <a:ext cx="1446026" cy="362072"/>
          </a:xfrm>
          <a:prstGeom prst="rect">
            <a:avLst/>
          </a:prstGeom>
          <a:noFill/>
        </p:spPr>
        <p:txBody>
          <a:bodyPr wrap="square" rtlCol="0">
            <a:spAutoFit/>
          </a:bodyPr>
          <a:lstStyle/>
          <a:p>
            <a:pPr algn="ctr" defTabSz="896386">
              <a:defRPr/>
            </a:pPr>
            <a:r>
              <a:rPr lang="en-US" sz="1765" kern="0" dirty="0">
                <a:solidFill>
                  <a:schemeClr val="bg1"/>
                </a:solidFill>
                <a:latin typeface="Segoe UI"/>
              </a:rPr>
              <a:t>C</a:t>
            </a:r>
            <a:r>
              <a:rPr lang="en-US" altLang="zh-CN" sz="1765" kern="0" dirty="0">
                <a:solidFill>
                  <a:schemeClr val="bg1"/>
                </a:solidFill>
                <a:latin typeface="Segoe UI"/>
              </a:rPr>
              <a:t>lient </a:t>
            </a:r>
            <a:endParaRPr lang="en-US" sz="1765" kern="0" dirty="0">
              <a:solidFill>
                <a:schemeClr val="bg1"/>
              </a:solidFill>
              <a:latin typeface="Segoe UI"/>
            </a:endParaRPr>
          </a:p>
        </p:txBody>
      </p:sp>
      <p:sp>
        <p:nvSpPr>
          <p:cNvPr id="28" name="TextBox 27">
            <a:extLst>
              <a:ext uri="{FF2B5EF4-FFF2-40B4-BE49-F238E27FC236}">
                <a16:creationId xmlns:a16="http://schemas.microsoft.com/office/drawing/2014/main" id="{04FDE258-FF0F-463A-9395-CA4BAD749F4F}"/>
              </a:ext>
            </a:extLst>
          </p:cNvPr>
          <p:cNvSpPr txBox="1"/>
          <p:nvPr/>
        </p:nvSpPr>
        <p:spPr>
          <a:xfrm>
            <a:off x="1183658" y="6487351"/>
            <a:ext cx="1938235" cy="362072"/>
          </a:xfrm>
          <a:prstGeom prst="rect">
            <a:avLst/>
          </a:prstGeom>
          <a:noFill/>
        </p:spPr>
        <p:txBody>
          <a:bodyPr wrap="square" rtlCol="0">
            <a:spAutoFit/>
          </a:bodyPr>
          <a:lstStyle/>
          <a:p>
            <a:pPr algn="ctr" defTabSz="896386">
              <a:defRPr/>
            </a:pPr>
            <a:r>
              <a:rPr lang="en-US" sz="1765" kern="0" dirty="0">
                <a:solidFill>
                  <a:srgbClr val="505050"/>
                </a:solidFill>
                <a:latin typeface="Segoe UI"/>
              </a:rPr>
              <a:t>Attack Operator</a:t>
            </a:r>
          </a:p>
        </p:txBody>
      </p:sp>
      <p:sp>
        <p:nvSpPr>
          <p:cNvPr id="29" name="Rectangle 28">
            <a:extLst>
              <a:ext uri="{FF2B5EF4-FFF2-40B4-BE49-F238E27FC236}">
                <a16:creationId xmlns:a16="http://schemas.microsoft.com/office/drawing/2014/main" id="{EA74BD69-6525-4D9D-81F5-31458D29B548}"/>
              </a:ext>
            </a:extLst>
          </p:cNvPr>
          <p:cNvSpPr/>
          <p:nvPr/>
        </p:nvSpPr>
        <p:spPr>
          <a:xfrm>
            <a:off x="9242573" y="6553500"/>
            <a:ext cx="1689886" cy="336759"/>
          </a:xfrm>
          <a:prstGeom prst="rect">
            <a:avLst/>
          </a:prstGeom>
        </p:spPr>
        <p:txBody>
          <a:bodyPr wrap="none">
            <a:spAutoFit/>
          </a:bodyPr>
          <a:lstStyle/>
          <a:p>
            <a:pPr algn="ctr" defTabSz="896386" fontAlgn="base">
              <a:lnSpc>
                <a:spcPct val="90000"/>
              </a:lnSpc>
              <a:spcBef>
                <a:spcPct val="0"/>
              </a:spcBef>
              <a:spcAft>
                <a:spcPct val="0"/>
              </a:spcAft>
              <a:defRPr/>
            </a:pPr>
            <a:r>
              <a:rPr lang="en-US" sz="1765" kern="0" dirty="0">
                <a:solidFill>
                  <a:srgbClr val="505050"/>
                </a:solidFill>
                <a:latin typeface="Segoe UI"/>
              </a:rPr>
              <a:t>Domain Admin</a:t>
            </a:r>
          </a:p>
        </p:txBody>
      </p:sp>
      <p:pic>
        <p:nvPicPr>
          <p:cNvPr id="3" name="Picture 2">
            <a:extLst>
              <a:ext uri="{FF2B5EF4-FFF2-40B4-BE49-F238E27FC236}">
                <a16:creationId xmlns:a16="http://schemas.microsoft.com/office/drawing/2014/main" id="{2DF4FC03-A91E-47E5-A784-E3BF38408042}"/>
              </a:ext>
            </a:extLst>
          </p:cNvPr>
          <p:cNvPicPr>
            <a:picLocks noChangeAspect="1"/>
          </p:cNvPicPr>
          <p:nvPr/>
        </p:nvPicPr>
        <p:blipFill>
          <a:blip r:embed="rId3"/>
          <a:stretch>
            <a:fillRect/>
          </a:stretch>
        </p:blipFill>
        <p:spPr>
          <a:xfrm>
            <a:off x="1350962" y="1492249"/>
            <a:ext cx="9734550" cy="4010025"/>
          </a:xfrm>
          <a:prstGeom prst="rect">
            <a:avLst/>
          </a:prstGeom>
        </p:spPr>
      </p:pic>
    </p:spTree>
    <p:extLst>
      <p:ext uri="{BB962C8B-B14F-4D97-AF65-F5344CB8AC3E}">
        <p14:creationId xmlns:p14="http://schemas.microsoft.com/office/powerpoint/2010/main" val="873730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26"/>
                                        </p:tgtEl>
                                      </p:cBhvr>
                                    </p:animEffect>
                                    <p:anim calcmode="lin" valueType="num">
                                      <p:cBhvr>
                                        <p:cTn id="7" dur="1000"/>
                                        <p:tgtEl>
                                          <p:spTgt spid="26"/>
                                        </p:tgtEl>
                                        <p:attrNameLst>
                                          <p:attrName>ppt_x</p:attrName>
                                        </p:attrNameLst>
                                      </p:cBhvr>
                                      <p:tavLst>
                                        <p:tav tm="0">
                                          <p:val>
                                            <p:strVal val="ppt_x"/>
                                          </p:val>
                                        </p:tav>
                                        <p:tav tm="100000">
                                          <p:val>
                                            <p:strVal val="ppt_x"/>
                                          </p:val>
                                        </p:tav>
                                      </p:tavLst>
                                    </p:anim>
                                    <p:anim calcmode="lin" valueType="num">
                                      <p:cBhvr>
                                        <p:cTn id="8" dur="1000"/>
                                        <p:tgtEl>
                                          <p:spTgt spid="26"/>
                                        </p:tgtEl>
                                        <p:attrNameLst>
                                          <p:attrName>ppt_y</p:attrName>
                                        </p:attrNameLst>
                                      </p:cBhvr>
                                      <p:tavLst>
                                        <p:tav tm="0">
                                          <p:val>
                                            <p:strVal val="ppt_y"/>
                                          </p:val>
                                        </p:tav>
                                        <p:tav tm="100000">
                                          <p:val>
                                            <p:strVal val="ppt_y+.1"/>
                                          </p:val>
                                        </p:tav>
                                      </p:tavLst>
                                    </p:anim>
                                    <p:set>
                                      <p:cBhvr>
                                        <p:cTn id="9" dur="1" fill="hold">
                                          <p:stCondLst>
                                            <p:cond delay="999"/>
                                          </p:stCondLst>
                                        </p:cTn>
                                        <p:tgtEl>
                                          <p:spTgt spid="26"/>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7"/>
                                        </p:tgtEl>
                                      </p:cBhvr>
                                    </p:animEffect>
                                    <p:anim calcmode="lin" valueType="num">
                                      <p:cBhvr>
                                        <p:cTn id="12" dur="1000"/>
                                        <p:tgtEl>
                                          <p:spTgt spid="27"/>
                                        </p:tgtEl>
                                        <p:attrNameLst>
                                          <p:attrName>ppt_x</p:attrName>
                                        </p:attrNameLst>
                                      </p:cBhvr>
                                      <p:tavLst>
                                        <p:tav tm="0">
                                          <p:val>
                                            <p:strVal val="ppt_x"/>
                                          </p:val>
                                        </p:tav>
                                        <p:tav tm="100000">
                                          <p:val>
                                            <p:strVal val="ppt_x"/>
                                          </p:val>
                                        </p:tav>
                                      </p:tavLst>
                                    </p:anim>
                                    <p:anim calcmode="lin" valueType="num">
                                      <p:cBhvr>
                                        <p:cTn id="13" dur="1000"/>
                                        <p:tgtEl>
                                          <p:spTgt spid="27"/>
                                        </p:tgtEl>
                                        <p:attrNameLst>
                                          <p:attrName>ppt_y</p:attrName>
                                        </p:attrNameLst>
                                      </p:cBhvr>
                                      <p:tavLst>
                                        <p:tav tm="0">
                                          <p:val>
                                            <p:strVal val="ppt_y"/>
                                          </p:val>
                                        </p:tav>
                                        <p:tav tm="100000">
                                          <p:val>
                                            <p:strVal val="ppt_y+.1"/>
                                          </p:val>
                                        </p:tav>
                                      </p:tavLst>
                                    </p:anim>
                                    <p:set>
                                      <p:cBhvr>
                                        <p:cTn id="14" dur="1" fill="hold">
                                          <p:stCondLst>
                                            <p:cond delay="999"/>
                                          </p:stCondLst>
                                        </p:cTn>
                                        <p:tgtEl>
                                          <p:spTgt spid="27"/>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8"/>
                                        </p:tgtEl>
                                      </p:cBhvr>
                                    </p:animEffect>
                                    <p:anim calcmode="lin" valueType="num">
                                      <p:cBhvr>
                                        <p:cTn id="17" dur="1000"/>
                                        <p:tgtEl>
                                          <p:spTgt spid="28"/>
                                        </p:tgtEl>
                                        <p:attrNameLst>
                                          <p:attrName>ppt_x</p:attrName>
                                        </p:attrNameLst>
                                      </p:cBhvr>
                                      <p:tavLst>
                                        <p:tav tm="0">
                                          <p:val>
                                            <p:strVal val="ppt_x"/>
                                          </p:val>
                                        </p:tav>
                                        <p:tav tm="100000">
                                          <p:val>
                                            <p:strVal val="ppt_x"/>
                                          </p:val>
                                        </p:tav>
                                      </p:tavLst>
                                    </p:anim>
                                    <p:anim calcmode="lin" valueType="num">
                                      <p:cBhvr>
                                        <p:cTn id="18" dur="1000"/>
                                        <p:tgtEl>
                                          <p:spTgt spid="28"/>
                                        </p:tgtEl>
                                        <p:attrNameLst>
                                          <p:attrName>ppt_y</p:attrName>
                                        </p:attrNameLst>
                                      </p:cBhvr>
                                      <p:tavLst>
                                        <p:tav tm="0">
                                          <p:val>
                                            <p:strVal val="ppt_y"/>
                                          </p:val>
                                        </p:tav>
                                        <p:tav tm="100000">
                                          <p:val>
                                            <p:strVal val="ppt_y+.1"/>
                                          </p:val>
                                        </p:tav>
                                      </p:tavLst>
                                    </p:anim>
                                    <p:set>
                                      <p:cBhvr>
                                        <p:cTn id="19" dur="1" fill="hold">
                                          <p:stCondLst>
                                            <p:cond delay="999"/>
                                          </p:stCondLst>
                                        </p:cTn>
                                        <p:tgtEl>
                                          <p:spTgt spid="28"/>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29"/>
                                        </p:tgtEl>
                                      </p:cBhvr>
                                    </p:animEffect>
                                    <p:anim calcmode="lin" valueType="num">
                                      <p:cBhvr>
                                        <p:cTn id="22" dur="1000"/>
                                        <p:tgtEl>
                                          <p:spTgt spid="29"/>
                                        </p:tgtEl>
                                        <p:attrNameLst>
                                          <p:attrName>ppt_x</p:attrName>
                                        </p:attrNameLst>
                                      </p:cBhvr>
                                      <p:tavLst>
                                        <p:tav tm="0">
                                          <p:val>
                                            <p:strVal val="ppt_x"/>
                                          </p:val>
                                        </p:tav>
                                        <p:tav tm="100000">
                                          <p:val>
                                            <p:strVal val="ppt_x"/>
                                          </p:val>
                                        </p:tav>
                                      </p:tavLst>
                                    </p:anim>
                                    <p:anim calcmode="lin" valueType="num">
                                      <p:cBhvr>
                                        <p:cTn id="23" dur="1000"/>
                                        <p:tgtEl>
                                          <p:spTgt spid="29"/>
                                        </p:tgtEl>
                                        <p:attrNameLst>
                                          <p:attrName>ppt_y</p:attrName>
                                        </p:attrNameLst>
                                      </p:cBhvr>
                                      <p:tavLst>
                                        <p:tav tm="0">
                                          <p:val>
                                            <p:strVal val="ppt_y"/>
                                          </p:val>
                                        </p:tav>
                                        <p:tav tm="100000">
                                          <p:val>
                                            <p:strVal val="ppt_y+.1"/>
                                          </p:val>
                                        </p:tav>
                                      </p:tavLst>
                                    </p:anim>
                                    <p:set>
                                      <p:cBhvr>
                                        <p:cTn id="24" dur="1" fill="hold">
                                          <p:stCondLst>
                                            <p:cond delay="999"/>
                                          </p:stCondLst>
                                        </p:cTn>
                                        <p:tgtEl>
                                          <p:spTgt spid="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6799-8FB8-4FC0-9F69-E33A2449AD42}"/>
              </a:ext>
            </a:extLst>
          </p:cNvPr>
          <p:cNvSpPr>
            <a:spLocks noGrp="1"/>
          </p:cNvSpPr>
          <p:nvPr>
            <p:ph type="title"/>
          </p:nvPr>
        </p:nvSpPr>
        <p:spPr/>
        <p:txBody>
          <a:bodyPr/>
          <a:lstStyle/>
          <a:p>
            <a:r>
              <a:rPr lang="en-US" dirty="0"/>
              <a:t>Securing Privileged Access</a:t>
            </a:r>
          </a:p>
        </p:txBody>
      </p:sp>
      <p:graphicFrame>
        <p:nvGraphicFramePr>
          <p:cNvPr id="4" name="Diagram 3">
            <a:extLst>
              <a:ext uri="{FF2B5EF4-FFF2-40B4-BE49-F238E27FC236}">
                <a16:creationId xmlns:a16="http://schemas.microsoft.com/office/drawing/2014/main" id="{EF2534DD-4F07-4908-9870-C2CD3AE81913}"/>
              </a:ext>
            </a:extLst>
          </p:cNvPr>
          <p:cNvGraphicFramePr/>
          <p:nvPr>
            <p:extLst>
              <p:ext uri="{D42A27DB-BD31-4B8C-83A1-F6EECF244321}">
                <p14:modId xmlns:p14="http://schemas.microsoft.com/office/powerpoint/2010/main" val="1822744683"/>
              </p:ext>
            </p:extLst>
          </p:nvPr>
        </p:nvGraphicFramePr>
        <p:xfrm>
          <a:off x="1191350" y="2299694"/>
          <a:ext cx="9459786" cy="166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DB49528-5F66-4DEC-8089-233C04C0566C}"/>
              </a:ext>
            </a:extLst>
          </p:cNvPr>
          <p:cNvSpPr txBox="1"/>
          <p:nvPr/>
        </p:nvSpPr>
        <p:spPr>
          <a:xfrm>
            <a:off x="1064626" y="1500489"/>
            <a:ext cx="5138046" cy="677456"/>
          </a:xfrm>
          <a:prstGeom prst="rect">
            <a:avLst/>
          </a:prstGeom>
          <a:noFill/>
        </p:spPr>
        <p:txBody>
          <a:bodyPr wrap="square" lIns="179285" tIns="143428" rIns="179285" bIns="143428" rtlCol="0">
            <a:spAutoFit/>
          </a:bodyPr>
          <a:lstStyle/>
          <a:p>
            <a:pPr defTabSz="896386">
              <a:lnSpc>
                <a:spcPct val="90000"/>
              </a:lnSpc>
              <a:defRPr/>
            </a:pPr>
            <a:r>
              <a:rPr lang="en-US" sz="2800" kern="0" dirty="0">
                <a:solidFill>
                  <a:srgbClr val="505050"/>
                </a:solidFill>
                <a:latin typeface="Segoe UI"/>
              </a:rPr>
              <a:t>Three Stage Mitigation Plan</a:t>
            </a:r>
          </a:p>
        </p:txBody>
      </p:sp>
    </p:spTree>
    <p:extLst>
      <p:ext uri="{BB962C8B-B14F-4D97-AF65-F5344CB8AC3E}">
        <p14:creationId xmlns:p14="http://schemas.microsoft.com/office/powerpoint/2010/main" val="2307055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Privileged Access Workstation</a:t>
            </a:r>
            <a:r>
              <a:rPr lang="sl-SI" dirty="0"/>
              <a:t> (PAW)</a:t>
            </a:r>
            <a:endParaRPr lang="en-US" dirty="0"/>
          </a:p>
        </p:txBody>
      </p:sp>
      <p:sp>
        <p:nvSpPr>
          <p:cNvPr id="5" name="Text Placeholder 4"/>
          <p:cNvSpPr>
            <a:spLocks noGrp="1"/>
          </p:cNvSpPr>
          <p:nvPr>
            <p:ph type="body" sz="quarter" idx="14"/>
          </p:nvPr>
        </p:nvSpPr>
        <p:spPr>
          <a:xfrm>
            <a:off x="274702" y="3954462"/>
            <a:ext cx="4937760" cy="1054967"/>
          </a:xfrm>
        </p:spPr>
        <p:txBody>
          <a:bodyPr/>
          <a:lstStyle/>
          <a:p>
            <a:r>
              <a:rPr lang="sl-SI" dirty="0"/>
              <a:t>Luka Obersnu</a:t>
            </a:r>
            <a:endParaRPr lang="en-US" dirty="0"/>
          </a:p>
          <a:p>
            <a:r>
              <a:rPr lang="sl-SI" dirty="0"/>
              <a:t>PFE - Microsoft</a:t>
            </a:r>
            <a:endParaRPr lang="en-US" dirty="0"/>
          </a:p>
        </p:txBody>
      </p:sp>
    </p:spTree>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1AE3-A563-4DEA-BFEA-49A00D790C71}"/>
              </a:ext>
            </a:extLst>
          </p:cNvPr>
          <p:cNvSpPr>
            <a:spLocks noGrp="1"/>
          </p:cNvSpPr>
          <p:nvPr>
            <p:ph type="title"/>
          </p:nvPr>
        </p:nvSpPr>
        <p:spPr/>
        <p:txBody>
          <a:bodyPr/>
          <a:lstStyle/>
          <a:p>
            <a:r>
              <a:rPr lang="en-US" dirty="0"/>
              <a:t>Securing Privileged Access</a:t>
            </a:r>
          </a:p>
        </p:txBody>
      </p:sp>
      <p:grpSp>
        <p:nvGrpSpPr>
          <p:cNvPr id="4" name="Group 3">
            <a:extLst>
              <a:ext uri="{FF2B5EF4-FFF2-40B4-BE49-F238E27FC236}">
                <a16:creationId xmlns:a16="http://schemas.microsoft.com/office/drawing/2014/main" id="{847452C7-8FF4-4066-ADB3-EE65F3D3DC0D}"/>
              </a:ext>
            </a:extLst>
          </p:cNvPr>
          <p:cNvGrpSpPr/>
          <p:nvPr/>
        </p:nvGrpSpPr>
        <p:grpSpPr>
          <a:xfrm>
            <a:off x="10791539" y="2585855"/>
            <a:ext cx="704279" cy="725353"/>
            <a:chOff x="11235603" y="2100340"/>
            <a:chExt cx="964417" cy="993276"/>
          </a:xfrm>
        </p:grpSpPr>
        <p:pic>
          <p:nvPicPr>
            <p:cNvPr id="5" name="Picture 4">
              <a:extLst>
                <a:ext uri="{FF2B5EF4-FFF2-40B4-BE49-F238E27FC236}">
                  <a16:creationId xmlns:a16="http://schemas.microsoft.com/office/drawing/2014/main" id="{63216E63-140C-4D03-B0E0-ED280968DB83}"/>
                </a:ext>
              </a:extLst>
            </p:cNvPr>
            <p:cNvPicPr>
              <a:picLocks noChangeAspect="1"/>
            </p:cNvPicPr>
            <p:nvPr/>
          </p:nvPicPr>
          <p:blipFill>
            <a:blip r:embed="rId3"/>
            <a:stretch>
              <a:fillRect/>
            </a:stretch>
          </p:blipFill>
          <p:spPr>
            <a:xfrm>
              <a:off x="11235603" y="2207686"/>
              <a:ext cx="964417" cy="885930"/>
            </a:xfrm>
            <a:prstGeom prst="rect">
              <a:avLst/>
            </a:prstGeom>
          </p:spPr>
        </p:pic>
        <p:pic>
          <p:nvPicPr>
            <p:cNvPr id="6" name="Picture 5">
              <a:extLst>
                <a:ext uri="{FF2B5EF4-FFF2-40B4-BE49-F238E27FC236}">
                  <a16:creationId xmlns:a16="http://schemas.microsoft.com/office/drawing/2014/main" id="{21B985A2-CD0D-4633-9B79-4F31B61100C6}"/>
                </a:ext>
              </a:extLst>
            </p:cNvPr>
            <p:cNvPicPr>
              <a:picLocks noChangeAspect="1"/>
            </p:cNvPicPr>
            <p:nvPr/>
          </p:nvPicPr>
          <p:blipFill>
            <a:blip r:embed="rId4"/>
            <a:stretch>
              <a:fillRect/>
            </a:stretch>
          </p:blipFill>
          <p:spPr>
            <a:xfrm>
              <a:off x="11478577" y="2100340"/>
              <a:ext cx="478470" cy="469022"/>
            </a:xfrm>
            <a:prstGeom prst="rect">
              <a:avLst/>
            </a:prstGeom>
          </p:spPr>
        </p:pic>
      </p:grpSp>
      <p:pic>
        <p:nvPicPr>
          <p:cNvPr id="7" name="Picture 6">
            <a:extLst>
              <a:ext uri="{FF2B5EF4-FFF2-40B4-BE49-F238E27FC236}">
                <a16:creationId xmlns:a16="http://schemas.microsoft.com/office/drawing/2014/main" id="{E47C2C94-98E4-4714-9721-048A0312C2F7}"/>
              </a:ext>
            </a:extLst>
          </p:cNvPr>
          <p:cNvPicPr>
            <a:picLocks noChangeAspect="1"/>
          </p:cNvPicPr>
          <p:nvPr/>
        </p:nvPicPr>
        <p:blipFill>
          <a:blip r:embed="rId3"/>
          <a:stretch>
            <a:fillRect/>
          </a:stretch>
        </p:blipFill>
        <p:spPr>
          <a:xfrm>
            <a:off x="10074311" y="3404120"/>
            <a:ext cx="867150" cy="796578"/>
          </a:xfrm>
          <a:prstGeom prst="rect">
            <a:avLst/>
          </a:prstGeom>
        </p:spPr>
      </p:pic>
      <p:pic>
        <p:nvPicPr>
          <p:cNvPr id="8" name="Picture 7">
            <a:extLst>
              <a:ext uri="{FF2B5EF4-FFF2-40B4-BE49-F238E27FC236}">
                <a16:creationId xmlns:a16="http://schemas.microsoft.com/office/drawing/2014/main" id="{D746FE72-FA59-4752-87E7-135A18C7E225}"/>
              </a:ext>
            </a:extLst>
          </p:cNvPr>
          <p:cNvPicPr>
            <a:picLocks noChangeAspect="1"/>
          </p:cNvPicPr>
          <p:nvPr/>
        </p:nvPicPr>
        <p:blipFill>
          <a:blip r:embed="rId3"/>
          <a:stretch>
            <a:fillRect/>
          </a:stretch>
        </p:blipFill>
        <p:spPr>
          <a:xfrm>
            <a:off x="10350069" y="3404120"/>
            <a:ext cx="867150" cy="796578"/>
          </a:xfrm>
          <a:prstGeom prst="rect">
            <a:avLst/>
          </a:prstGeom>
        </p:spPr>
      </p:pic>
      <p:grpSp>
        <p:nvGrpSpPr>
          <p:cNvPr id="9" name="Group 4">
            <a:extLst>
              <a:ext uri="{FF2B5EF4-FFF2-40B4-BE49-F238E27FC236}">
                <a16:creationId xmlns:a16="http://schemas.microsoft.com/office/drawing/2014/main" id="{670CF57C-3742-43BA-8589-F4909ACE28DB}"/>
              </a:ext>
            </a:extLst>
          </p:cNvPr>
          <p:cNvGrpSpPr>
            <a:grpSpLocks noChangeAspect="1"/>
          </p:cNvGrpSpPr>
          <p:nvPr/>
        </p:nvGrpSpPr>
        <p:grpSpPr bwMode="auto">
          <a:xfrm>
            <a:off x="2967420" y="3280353"/>
            <a:ext cx="698116" cy="431391"/>
            <a:chOff x="912" y="2039"/>
            <a:chExt cx="814" cy="503"/>
          </a:xfrm>
        </p:grpSpPr>
        <p:sp>
          <p:nvSpPr>
            <p:cNvPr id="10" name="AutoShape 3">
              <a:extLst>
                <a:ext uri="{FF2B5EF4-FFF2-40B4-BE49-F238E27FC236}">
                  <a16:creationId xmlns:a16="http://schemas.microsoft.com/office/drawing/2014/main" id="{03B813FE-6B23-4142-9BDE-4E79BC267DD4}"/>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1" name="Freeform 5">
              <a:extLst>
                <a:ext uri="{FF2B5EF4-FFF2-40B4-BE49-F238E27FC236}">
                  <a16:creationId xmlns:a16="http://schemas.microsoft.com/office/drawing/2014/main" id="{2DB0CE34-1501-48DB-AA2B-FCFB679D2472}"/>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 name="Rectangle 6">
              <a:extLst>
                <a:ext uri="{FF2B5EF4-FFF2-40B4-BE49-F238E27FC236}">
                  <a16:creationId xmlns:a16="http://schemas.microsoft.com/office/drawing/2014/main" id="{BF37C759-C3B9-474A-AD6B-9F6FCC4748D3}"/>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3" name="Freeform 7">
              <a:extLst>
                <a:ext uri="{FF2B5EF4-FFF2-40B4-BE49-F238E27FC236}">
                  <a16:creationId xmlns:a16="http://schemas.microsoft.com/office/drawing/2014/main" id="{94AA2F83-8030-43E2-951E-A1E26BE34AEA}"/>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4" name="Freeform 8">
              <a:extLst>
                <a:ext uri="{FF2B5EF4-FFF2-40B4-BE49-F238E27FC236}">
                  <a16:creationId xmlns:a16="http://schemas.microsoft.com/office/drawing/2014/main" id="{EB5FD630-05C9-4657-A0AF-F965D2137D01}"/>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5" name="Freeform 9">
              <a:extLst>
                <a:ext uri="{FF2B5EF4-FFF2-40B4-BE49-F238E27FC236}">
                  <a16:creationId xmlns:a16="http://schemas.microsoft.com/office/drawing/2014/main" id="{B894A611-B969-4A47-A890-2E9CDB554001}"/>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6" name="Freeform 10">
              <a:extLst>
                <a:ext uri="{FF2B5EF4-FFF2-40B4-BE49-F238E27FC236}">
                  <a16:creationId xmlns:a16="http://schemas.microsoft.com/office/drawing/2014/main" id="{6C978519-2F7E-42F6-B537-1706BFFE41FE}"/>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7" name="Freeform 11">
              <a:extLst>
                <a:ext uri="{FF2B5EF4-FFF2-40B4-BE49-F238E27FC236}">
                  <a16:creationId xmlns:a16="http://schemas.microsoft.com/office/drawing/2014/main" id="{53D4381D-89DE-44F7-A0D5-C222006F5732}"/>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8" name="Freeform 12">
              <a:extLst>
                <a:ext uri="{FF2B5EF4-FFF2-40B4-BE49-F238E27FC236}">
                  <a16:creationId xmlns:a16="http://schemas.microsoft.com/office/drawing/2014/main" id="{8FCE511B-CB3E-4A59-8FFA-8B7A2D0D8458}"/>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9" name="Oval 13">
              <a:extLst>
                <a:ext uri="{FF2B5EF4-FFF2-40B4-BE49-F238E27FC236}">
                  <a16:creationId xmlns:a16="http://schemas.microsoft.com/office/drawing/2014/main" id="{616F2AB0-AC00-439D-9F98-EFCC176F7E5F}"/>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0" name="Freeform 14">
              <a:extLst>
                <a:ext uri="{FF2B5EF4-FFF2-40B4-BE49-F238E27FC236}">
                  <a16:creationId xmlns:a16="http://schemas.microsoft.com/office/drawing/2014/main" id="{113BDAFA-D165-42E8-8A48-88F9894D836B}"/>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sp>
        <p:nvSpPr>
          <p:cNvPr id="21" name="AutoShape 23">
            <a:extLst>
              <a:ext uri="{FF2B5EF4-FFF2-40B4-BE49-F238E27FC236}">
                <a16:creationId xmlns:a16="http://schemas.microsoft.com/office/drawing/2014/main" id="{E4DCC482-4AE1-4845-9B64-E17D0C4D7027}"/>
              </a:ext>
            </a:extLst>
          </p:cNvPr>
          <p:cNvSpPr>
            <a:spLocks noChangeAspect="1" noChangeArrowheads="1" noTextEdit="1"/>
          </p:cNvSpPr>
          <p:nvPr/>
        </p:nvSpPr>
        <p:spPr bwMode="auto">
          <a:xfrm>
            <a:off x="4590408" y="3263650"/>
            <a:ext cx="884833" cy="50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2" name="Rectangle 25">
            <a:extLst>
              <a:ext uri="{FF2B5EF4-FFF2-40B4-BE49-F238E27FC236}">
                <a16:creationId xmlns:a16="http://schemas.microsoft.com/office/drawing/2014/main" id="{DA17AF6C-AC82-4AA8-837B-A2594D6EDBC0}"/>
              </a:ext>
            </a:extLst>
          </p:cNvPr>
          <p:cNvSpPr>
            <a:spLocks noChangeArrowheads="1"/>
          </p:cNvSpPr>
          <p:nvPr/>
        </p:nvSpPr>
        <p:spPr bwMode="auto">
          <a:xfrm>
            <a:off x="4700713" y="3258854"/>
            <a:ext cx="675016" cy="46519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3" name="Rectangle 27">
            <a:extLst>
              <a:ext uri="{FF2B5EF4-FFF2-40B4-BE49-F238E27FC236}">
                <a16:creationId xmlns:a16="http://schemas.microsoft.com/office/drawing/2014/main" id="{2B12E486-8C4D-41D7-8269-3CB58E65A8F0}"/>
              </a:ext>
            </a:extLst>
          </p:cNvPr>
          <p:cNvSpPr>
            <a:spLocks noChangeArrowheads="1"/>
          </p:cNvSpPr>
          <p:nvPr/>
        </p:nvSpPr>
        <p:spPr bwMode="auto">
          <a:xfrm>
            <a:off x="4725891" y="3293624"/>
            <a:ext cx="629454" cy="410045"/>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4" name="Freeform 28">
            <a:extLst>
              <a:ext uri="{FF2B5EF4-FFF2-40B4-BE49-F238E27FC236}">
                <a16:creationId xmlns:a16="http://schemas.microsoft.com/office/drawing/2014/main" id="{BE678A43-A405-43F0-BEF8-A4F73790AC23}"/>
              </a:ext>
            </a:extLst>
          </p:cNvPr>
          <p:cNvSpPr>
            <a:spLocks/>
          </p:cNvSpPr>
          <p:nvPr/>
        </p:nvSpPr>
        <p:spPr bwMode="auto">
          <a:xfrm>
            <a:off x="4595204" y="3728846"/>
            <a:ext cx="875242" cy="35969"/>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cxnSp>
        <p:nvCxnSpPr>
          <p:cNvPr id="25" name="Straight Connector 24">
            <a:extLst>
              <a:ext uri="{FF2B5EF4-FFF2-40B4-BE49-F238E27FC236}">
                <a16:creationId xmlns:a16="http://schemas.microsoft.com/office/drawing/2014/main" id="{E1B2BB6D-D6FE-4241-9C08-311273876BA4}"/>
              </a:ext>
            </a:extLst>
          </p:cNvPr>
          <p:cNvCxnSpPr/>
          <p:nvPr/>
        </p:nvCxnSpPr>
        <p:spPr>
          <a:xfrm flipH="1">
            <a:off x="5679821" y="2803042"/>
            <a:ext cx="497019" cy="407977"/>
          </a:xfrm>
          <a:prstGeom prst="line">
            <a:avLst/>
          </a:prstGeom>
          <a:ln w="5715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6" name="Group 4">
            <a:extLst>
              <a:ext uri="{FF2B5EF4-FFF2-40B4-BE49-F238E27FC236}">
                <a16:creationId xmlns:a16="http://schemas.microsoft.com/office/drawing/2014/main" id="{01834E61-5B2A-419A-9D4D-8296B1081F48}"/>
              </a:ext>
            </a:extLst>
          </p:cNvPr>
          <p:cNvGrpSpPr>
            <a:grpSpLocks noChangeAspect="1"/>
          </p:cNvGrpSpPr>
          <p:nvPr/>
        </p:nvGrpSpPr>
        <p:grpSpPr bwMode="auto">
          <a:xfrm>
            <a:off x="2953900" y="4243982"/>
            <a:ext cx="698116" cy="431391"/>
            <a:chOff x="912" y="2039"/>
            <a:chExt cx="814" cy="503"/>
          </a:xfrm>
        </p:grpSpPr>
        <p:sp>
          <p:nvSpPr>
            <p:cNvPr id="27" name="AutoShape 3">
              <a:extLst>
                <a:ext uri="{FF2B5EF4-FFF2-40B4-BE49-F238E27FC236}">
                  <a16:creationId xmlns:a16="http://schemas.microsoft.com/office/drawing/2014/main" id="{F60400C0-6E10-443F-AB99-B07EA51C4682}"/>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8" name="Freeform 5">
              <a:extLst>
                <a:ext uri="{FF2B5EF4-FFF2-40B4-BE49-F238E27FC236}">
                  <a16:creationId xmlns:a16="http://schemas.microsoft.com/office/drawing/2014/main" id="{D9CB9A9F-C6A0-4454-A34B-9ED484178B66}"/>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9" name="Rectangle 6">
              <a:extLst>
                <a:ext uri="{FF2B5EF4-FFF2-40B4-BE49-F238E27FC236}">
                  <a16:creationId xmlns:a16="http://schemas.microsoft.com/office/drawing/2014/main" id="{8A280AAB-F934-4AAE-B6C1-96DC9393977B}"/>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0" name="Freeform 7">
              <a:extLst>
                <a:ext uri="{FF2B5EF4-FFF2-40B4-BE49-F238E27FC236}">
                  <a16:creationId xmlns:a16="http://schemas.microsoft.com/office/drawing/2014/main" id="{5E4E66F4-491E-40BE-B77C-B730666B6F9E}"/>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1" name="Freeform 8">
              <a:extLst>
                <a:ext uri="{FF2B5EF4-FFF2-40B4-BE49-F238E27FC236}">
                  <a16:creationId xmlns:a16="http://schemas.microsoft.com/office/drawing/2014/main" id="{818FC4A0-A402-4990-A4BC-E621DDEDBFA3}"/>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2" name="Freeform 9">
              <a:extLst>
                <a:ext uri="{FF2B5EF4-FFF2-40B4-BE49-F238E27FC236}">
                  <a16:creationId xmlns:a16="http://schemas.microsoft.com/office/drawing/2014/main" id="{252B620F-A88E-46A8-925C-8DD9263D9BB0}"/>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3" name="Freeform 10">
              <a:extLst>
                <a:ext uri="{FF2B5EF4-FFF2-40B4-BE49-F238E27FC236}">
                  <a16:creationId xmlns:a16="http://schemas.microsoft.com/office/drawing/2014/main" id="{CEF76745-7D72-4055-BEB2-F8578058D2DB}"/>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4" name="Freeform 11">
              <a:extLst>
                <a:ext uri="{FF2B5EF4-FFF2-40B4-BE49-F238E27FC236}">
                  <a16:creationId xmlns:a16="http://schemas.microsoft.com/office/drawing/2014/main" id="{EE6841BF-2C5C-4842-B2F7-831474DE4C51}"/>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5" name="Freeform 12">
              <a:extLst>
                <a:ext uri="{FF2B5EF4-FFF2-40B4-BE49-F238E27FC236}">
                  <a16:creationId xmlns:a16="http://schemas.microsoft.com/office/drawing/2014/main" id="{A1E9161E-AED0-4248-816A-363B0B6603BA}"/>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6" name="Oval 13">
              <a:extLst>
                <a:ext uri="{FF2B5EF4-FFF2-40B4-BE49-F238E27FC236}">
                  <a16:creationId xmlns:a16="http://schemas.microsoft.com/office/drawing/2014/main" id="{9C2FC6B1-4C34-426D-8C4C-FF333C45C5F7}"/>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7" name="Freeform 14">
              <a:extLst>
                <a:ext uri="{FF2B5EF4-FFF2-40B4-BE49-F238E27FC236}">
                  <a16:creationId xmlns:a16="http://schemas.microsoft.com/office/drawing/2014/main" id="{99AAEA98-A293-4953-BB4F-80F6B05F55E5}"/>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cxnSp>
        <p:nvCxnSpPr>
          <p:cNvPr id="38" name="Straight Connector 37">
            <a:extLst>
              <a:ext uri="{FF2B5EF4-FFF2-40B4-BE49-F238E27FC236}">
                <a16:creationId xmlns:a16="http://schemas.microsoft.com/office/drawing/2014/main" id="{ED3CC4B6-C9A2-4036-A25D-94797AEB3142}"/>
              </a:ext>
            </a:extLst>
          </p:cNvPr>
          <p:cNvCxnSpPr/>
          <p:nvPr/>
        </p:nvCxnSpPr>
        <p:spPr>
          <a:xfrm flipH="1">
            <a:off x="5679820" y="3510241"/>
            <a:ext cx="25996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5AF330E-12CE-488C-8A9E-C3FCA72FE14A}"/>
              </a:ext>
            </a:extLst>
          </p:cNvPr>
          <p:cNvCxnSpPr/>
          <p:nvPr/>
        </p:nvCxnSpPr>
        <p:spPr>
          <a:xfrm>
            <a:off x="3823795" y="3494360"/>
            <a:ext cx="659902" cy="0"/>
          </a:xfrm>
          <a:prstGeom prst="line">
            <a:avLst/>
          </a:prstGeom>
          <a:ln w="5715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624FB4-0235-4A0A-93FD-278814398E2D}"/>
              </a:ext>
            </a:extLst>
          </p:cNvPr>
          <p:cNvCxnSpPr/>
          <p:nvPr/>
        </p:nvCxnSpPr>
        <p:spPr>
          <a:xfrm>
            <a:off x="5679820" y="4468682"/>
            <a:ext cx="2599632" cy="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9B2A059-2EE7-4F37-9C05-C7323D0CB879}"/>
              </a:ext>
            </a:extLst>
          </p:cNvPr>
          <p:cNvCxnSpPr/>
          <p:nvPr/>
        </p:nvCxnSpPr>
        <p:spPr>
          <a:xfrm>
            <a:off x="3808345" y="4477259"/>
            <a:ext cx="659902" cy="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42" name="Group 4">
            <a:extLst>
              <a:ext uri="{FF2B5EF4-FFF2-40B4-BE49-F238E27FC236}">
                <a16:creationId xmlns:a16="http://schemas.microsoft.com/office/drawing/2014/main" id="{CA483573-9B02-4DEF-93A6-6290E2C41785}"/>
              </a:ext>
            </a:extLst>
          </p:cNvPr>
          <p:cNvGrpSpPr>
            <a:grpSpLocks noChangeAspect="1"/>
          </p:cNvGrpSpPr>
          <p:nvPr/>
        </p:nvGrpSpPr>
        <p:grpSpPr bwMode="auto">
          <a:xfrm>
            <a:off x="6372405" y="2072075"/>
            <a:ext cx="1253252" cy="913156"/>
            <a:chOff x="4423" y="993"/>
            <a:chExt cx="737" cy="537"/>
          </a:xfrm>
        </p:grpSpPr>
        <p:sp>
          <p:nvSpPr>
            <p:cNvPr id="43" name="AutoShape 3">
              <a:extLst>
                <a:ext uri="{FF2B5EF4-FFF2-40B4-BE49-F238E27FC236}">
                  <a16:creationId xmlns:a16="http://schemas.microsoft.com/office/drawing/2014/main" id="{282CA468-00C9-49B2-BD77-5E28F8726D53}"/>
                </a:ext>
              </a:extLst>
            </p:cNvPr>
            <p:cNvSpPr>
              <a:spLocks noChangeAspect="1" noChangeArrowheads="1" noTextEdit="1"/>
            </p:cNvSpPr>
            <p:nvPr/>
          </p:nvSpPr>
          <p:spPr bwMode="auto">
            <a:xfrm>
              <a:off x="4423" y="993"/>
              <a:ext cx="7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4" name="Freeform 5">
              <a:extLst>
                <a:ext uri="{FF2B5EF4-FFF2-40B4-BE49-F238E27FC236}">
                  <a16:creationId xmlns:a16="http://schemas.microsoft.com/office/drawing/2014/main" id="{4DF094CC-0ED9-4D52-AD93-8227BA6F75E1}"/>
                </a:ext>
              </a:extLst>
            </p:cNvPr>
            <p:cNvSpPr>
              <a:spLocks/>
            </p:cNvSpPr>
            <p:nvPr/>
          </p:nvSpPr>
          <p:spPr bwMode="auto">
            <a:xfrm>
              <a:off x="4423" y="994"/>
              <a:ext cx="737" cy="536"/>
            </a:xfrm>
            <a:custGeom>
              <a:avLst/>
              <a:gdLst>
                <a:gd name="T0" fmla="*/ 762 w 792"/>
                <a:gd name="T1" fmla="*/ 0 h 578"/>
                <a:gd name="T2" fmla="*/ 30 w 792"/>
                <a:gd name="T3" fmla="*/ 0 h 578"/>
                <a:gd name="T4" fmla="*/ 0 w 792"/>
                <a:gd name="T5" fmla="*/ 30 h 578"/>
                <a:gd name="T6" fmla="*/ 0 w 792"/>
                <a:gd name="T7" fmla="*/ 548 h 578"/>
                <a:gd name="T8" fmla="*/ 30 w 792"/>
                <a:gd name="T9" fmla="*/ 578 h 578"/>
                <a:gd name="T10" fmla="*/ 762 w 792"/>
                <a:gd name="T11" fmla="*/ 578 h 578"/>
                <a:gd name="T12" fmla="*/ 792 w 792"/>
                <a:gd name="T13" fmla="*/ 548 h 578"/>
                <a:gd name="T14" fmla="*/ 792 w 792"/>
                <a:gd name="T15" fmla="*/ 30 h 578"/>
                <a:gd name="T16" fmla="*/ 762 w 792"/>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2" h="578">
                  <a:moveTo>
                    <a:pt x="762" y="0"/>
                  </a:moveTo>
                  <a:cubicBezTo>
                    <a:pt x="30" y="0"/>
                    <a:pt x="30" y="0"/>
                    <a:pt x="30" y="0"/>
                  </a:cubicBezTo>
                  <a:cubicBezTo>
                    <a:pt x="5" y="0"/>
                    <a:pt x="0" y="5"/>
                    <a:pt x="0" y="30"/>
                  </a:cubicBezTo>
                  <a:cubicBezTo>
                    <a:pt x="0" y="548"/>
                    <a:pt x="0" y="548"/>
                    <a:pt x="0" y="548"/>
                  </a:cubicBezTo>
                  <a:cubicBezTo>
                    <a:pt x="0" y="573"/>
                    <a:pt x="5" y="578"/>
                    <a:pt x="30" y="578"/>
                  </a:cubicBezTo>
                  <a:cubicBezTo>
                    <a:pt x="762" y="578"/>
                    <a:pt x="762" y="578"/>
                    <a:pt x="762" y="578"/>
                  </a:cubicBezTo>
                  <a:cubicBezTo>
                    <a:pt x="787" y="578"/>
                    <a:pt x="792" y="573"/>
                    <a:pt x="792" y="548"/>
                  </a:cubicBezTo>
                  <a:cubicBezTo>
                    <a:pt x="792" y="30"/>
                    <a:pt x="792" y="30"/>
                    <a:pt x="792" y="30"/>
                  </a:cubicBezTo>
                  <a:cubicBezTo>
                    <a:pt x="792" y="5"/>
                    <a:pt x="787" y="0"/>
                    <a:pt x="762"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5" name="Oval 6">
              <a:extLst>
                <a:ext uri="{FF2B5EF4-FFF2-40B4-BE49-F238E27FC236}">
                  <a16:creationId xmlns:a16="http://schemas.microsoft.com/office/drawing/2014/main" id="{79C75491-9F6E-43EE-822D-F111D4EDD301}"/>
                </a:ext>
              </a:extLst>
            </p:cNvPr>
            <p:cNvSpPr>
              <a:spLocks noChangeArrowheads="1"/>
            </p:cNvSpPr>
            <p:nvPr/>
          </p:nvSpPr>
          <p:spPr bwMode="auto">
            <a:xfrm>
              <a:off x="4443" y="1008"/>
              <a:ext cx="74" cy="73"/>
            </a:xfrm>
            <a:prstGeom prst="ellipse">
              <a:avLst/>
            </a:pr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6" name="Freeform 7">
              <a:extLst>
                <a:ext uri="{FF2B5EF4-FFF2-40B4-BE49-F238E27FC236}">
                  <a16:creationId xmlns:a16="http://schemas.microsoft.com/office/drawing/2014/main" id="{D759DF88-9003-4950-8E12-F7F85E7B64C8}"/>
                </a:ext>
              </a:extLst>
            </p:cNvPr>
            <p:cNvSpPr>
              <a:spLocks/>
            </p:cNvSpPr>
            <p:nvPr/>
          </p:nvSpPr>
          <p:spPr bwMode="auto">
            <a:xfrm>
              <a:off x="4458" y="1029"/>
              <a:ext cx="44" cy="32"/>
            </a:xfrm>
            <a:custGeom>
              <a:avLst/>
              <a:gdLst>
                <a:gd name="T0" fmla="*/ 15 w 44"/>
                <a:gd name="T1" fmla="*/ 11 h 32"/>
                <a:gd name="T2" fmla="*/ 27 w 44"/>
                <a:gd name="T3" fmla="*/ 0 h 32"/>
                <a:gd name="T4" fmla="*/ 17 w 44"/>
                <a:gd name="T5" fmla="*/ 0 h 32"/>
                <a:gd name="T6" fmla="*/ 0 w 44"/>
                <a:gd name="T7" fmla="*/ 16 h 32"/>
                <a:gd name="T8" fmla="*/ 17 w 44"/>
                <a:gd name="T9" fmla="*/ 32 h 32"/>
                <a:gd name="T10" fmla="*/ 27 w 44"/>
                <a:gd name="T11" fmla="*/ 32 h 32"/>
                <a:gd name="T12" fmla="*/ 15 w 44"/>
                <a:gd name="T13" fmla="*/ 20 h 32"/>
                <a:gd name="T14" fmla="*/ 44 w 44"/>
                <a:gd name="T15" fmla="*/ 20 h 32"/>
                <a:gd name="T16" fmla="*/ 44 w 44"/>
                <a:gd name="T17" fmla="*/ 11 h 32"/>
                <a:gd name="T18" fmla="*/ 15 w 44"/>
                <a:gd name="T19"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2">
                  <a:moveTo>
                    <a:pt x="15" y="11"/>
                  </a:moveTo>
                  <a:lnTo>
                    <a:pt x="27" y="0"/>
                  </a:lnTo>
                  <a:lnTo>
                    <a:pt x="17" y="0"/>
                  </a:lnTo>
                  <a:lnTo>
                    <a:pt x="0" y="16"/>
                  </a:lnTo>
                  <a:lnTo>
                    <a:pt x="17" y="32"/>
                  </a:lnTo>
                  <a:lnTo>
                    <a:pt x="27" y="32"/>
                  </a:lnTo>
                  <a:lnTo>
                    <a:pt x="15" y="20"/>
                  </a:lnTo>
                  <a:lnTo>
                    <a:pt x="44" y="20"/>
                  </a:lnTo>
                  <a:lnTo>
                    <a:pt x="44" y="11"/>
                  </a:ln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7" name="Rectangle 8">
              <a:extLst>
                <a:ext uri="{FF2B5EF4-FFF2-40B4-BE49-F238E27FC236}">
                  <a16:creationId xmlns:a16="http://schemas.microsoft.com/office/drawing/2014/main" id="{08150A11-C28E-4422-A308-5871CDC3A690}"/>
                </a:ext>
              </a:extLst>
            </p:cNvPr>
            <p:cNvSpPr>
              <a:spLocks noChangeArrowheads="1"/>
            </p:cNvSpPr>
            <p:nvPr/>
          </p:nvSpPr>
          <p:spPr bwMode="auto">
            <a:xfrm>
              <a:off x="4441" y="1095"/>
              <a:ext cx="701" cy="410"/>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8" name="Rectangle 9">
              <a:extLst>
                <a:ext uri="{FF2B5EF4-FFF2-40B4-BE49-F238E27FC236}">
                  <a16:creationId xmlns:a16="http://schemas.microsoft.com/office/drawing/2014/main" id="{0D6B1DE0-2472-4614-BDFD-FF493623631B}"/>
                </a:ext>
              </a:extLst>
            </p:cNvPr>
            <p:cNvSpPr>
              <a:spLocks noChangeArrowheads="1"/>
            </p:cNvSpPr>
            <p:nvPr/>
          </p:nvSpPr>
          <p:spPr bwMode="auto">
            <a:xfrm>
              <a:off x="4528" y="1021"/>
              <a:ext cx="614" cy="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9" name="Freeform 10">
              <a:extLst>
                <a:ext uri="{FF2B5EF4-FFF2-40B4-BE49-F238E27FC236}">
                  <a16:creationId xmlns:a16="http://schemas.microsoft.com/office/drawing/2014/main" id="{08038125-1117-4974-A894-894084251190}"/>
                </a:ext>
              </a:extLst>
            </p:cNvPr>
            <p:cNvSpPr>
              <a:spLocks noEditPoints="1"/>
            </p:cNvSpPr>
            <p:nvPr/>
          </p:nvSpPr>
          <p:spPr bwMode="auto">
            <a:xfrm>
              <a:off x="4692" y="1238"/>
              <a:ext cx="28" cy="135"/>
            </a:xfrm>
            <a:custGeom>
              <a:avLst/>
              <a:gdLst>
                <a:gd name="T0" fmla="*/ 15 w 30"/>
                <a:gd name="T1" fmla="*/ 30 h 146"/>
                <a:gd name="T2" fmla="*/ 4 w 30"/>
                <a:gd name="T3" fmla="*/ 26 h 146"/>
                <a:gd name="T4" fmla="*/ 0 w 30"/>
                <a:gd name="T5" fmla="*/ 15 h 146"/>
                <a:gd name="T6" fmla="*/ 4 w 30"/>
                <a:gd name="T7" fmla="*/ 4 h 146"/>
                <a:gd name="T8" fmla="*/ 15 w 30"/>
                <a:gd name="T9" fmla="*/ 0 h 146"/>
                <a:gd name="T10" fmla="*/ 26 w 30"/>
                <a:gd name="T11" fmla="*/ 4 h 146"/>
                <a:gd name="T12" fmla="*/ 30 w 30"/>
                <a:gd name="T13" fmla="*/ 15 h 146"/>
                <a:gd name="T14" fmla="*/ 26 w 30"/>
                <a:gd name="T15" fmla="*/ 26 h 146"/>
                <a:gd name="T16" fmla="*/ 15 w 30"/>
                <a:gd name="T17" fmla="*/ 30 h 146"/>
                <a:gd name="T18" fmla="*/ 15 w 30"/>
                <a:gd name="T19" fmla="*/ 146 h 146"/>
                <a:gd name="T20" fmla="*/ 4 w 30"/>
                <a:gd name="T21" fmla="*/ 142 h 146"/>
                <a:gd name="T22" fmla="*/ 0 w 30"/>
                <a:gd name="T23" fmla="*/ 131 h 146"/>
                <a:gd name="T24" fmla="*/ 4 w 30"/>
                <a:gd name="T25" fmla="*/ 120 h 146"/>
                <a:gd name="T26" fmla="*/ 15 w 30"/>
                <a:gd name="T27" fmla="*/ 115 h 146"/>
                <a:gd name="T28" fmla="*/ 26 w 30"/>
                <a:gd name="T29" fmla="*/ 120 h 146"/>
                <a:gd name="T30" fmla="*/ 30 w 30"/>
                <a:gd name="T31" fmla="*/ 131 h 146"/>
                <a:gd name="T32" fmla="*/ 26 w 30"/>
                <a:gd name="T33" fmla="*/ 142 h 146"/>
                <a:gd name="T34" fmla="*/ 15 w 30"/>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46">
                  <a:moveTo>
                    <a:pt x="15" y="30"/>
                  </a:moveTo>
                  <a:cubicBezTo>
                    <a:pt x="11" y="30"/>
                    <a:pt x="7" y="29"/>
                    <a:pt x="4" y="26"/>
                  </a:cubicBezTo>
                  <a:cubicBezTo>
                    <a:pt x="1" y="23"/>
                    <a:pt x="0" y="19"/>
                    <a:pt x="0" y="15"/>
                  </a:cubicBezTo>
                  <a:cubicBezTo>
                    <a:pt x="0" y="11"/>
                    <a:pt x="1" y="7"/>
                    <a:pt x="4" y="4"/>
                  </a:cubicBezTo>
                  <a:cubicBezTo>
                    <a:pt x="7" y="1"/>
                    <a:pt x="11" y="0"/>
                    <a:pt x="15" y="0"/>
                  </a:cubicBezTo>
                  <a:cubicBezTo>
                    <a:pt x="19" y="0"/>
                    <a:pt x="23" y="1"/>
                    <a:pt x="26" y="4"/>
                  </a:cubicBezTo>
                  <a:cubicBezTo>
                    <a:pt x="29" y="7"/>
                    <a:pt x="30" y="11"/>
                    <a:pt x="30" y="15"/>
                  </a:cubicBezTo>
                  <a:cubicBezTo>
                    <a:pt x="30" y="19"/>
                    <a:pt x="29" y="23"/>
                    <a:pt x="26" y="26"/>
                  </a:cubicBezTo>
                  <a:cubicBezTo>
                    <a:pt x="23" y="29"/>
                    <a:pt x="19" y="30"/>
                    <a:pt x="15" y="30"/>
                  </a:cubicBezTo>
                  <a:close/>
                  <a:moveTo>
                    <a:pt x="15" y="146"/>
                  </a:moveTo>
                  <a:cubicBezTo>
                    <a:pt x="11" y="146"/>
                    <a:pt x="7" y="145"/>
                    <a:pt x="4" y="142"/>
                  </a:cubicBezTo>
                  <a:cubicBezTo>
                    <a:pt x="1" y="139"/>
                    <a:pt x="0" y="135"/>
                    <a:pt x="0" y="131"/>
                  </a:cubicBezTo>
                  <a:cubicBezTo>
                    <a:pt x="0" y="127"/>
                    <a:pt x="1" y="123"/>
                    <a:pt x="4" y="120"/>
                  </a:cubicBezTo>
                  <a:cubicBezTo>
                    <a:pt x="7" y="117"/>
                    <a:pt x="11" y="115"/>
                    <a:pt x="15" y="115"/>
                  </a:cubicBezTo>
                  <a:cubicBezTo>
                    <a:pt x="19" y="115"/>
                    <a:pt x="23" y="117"/>
                    <a:pt x="26" y="120"/>
                  </a:cubicBezTo>
                  <a:cubicBezTo>
                    <a:pt x="29" y="123"/>
                    <a:pt x="30" y="127"/>
                    <a:pt x="30" y="131"/>
                  </a:cubicBezTo>
                  <a:cubicBezTo>
                    <a:pt x="30" y="135"/>
                    <a:pt x="29" y="139"/>
                    <a:pt x="26" y="142"/>
                  </a:cubicBezTo>
                  <a:cubicBezTo>
                    <a:pt x="23" y="145"/>
                    <a:pt x="19" y="146"/>
                    <a:pt x="15"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50" name="Rectangle 11">
              <a:extLst>
                <a:ext uri="{FF2B5EF4-FFF2-40B4-BE49-F238E27FC236}">
                  <a16:creationId xmlns:a16="http://schemas.microsoft.com/office/drawing/2014/main" id="{A37E3D87-8A0F-4115-ABF6-3B98BFCEE10B}"/>
                </a:ext>
              </a:extLst>
            </p:cNvPr>
            <p:cNvSpPr>
              <a:spLocks noChangeArrowheads="1"/>
            </p:cNvSpPr>
            <p:nvPr/>
          </p:nvSpPr>
          <p:spPr bwMode="auto">
            <a:xfrm>
              <a:off x="4759" y="1290"/>
              <a:ext cx="7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51" name="Freeform 12">
              <a:extLst>
                <a:ext uri="{FF2B5EF4-FFF2-40B4-BE49-F238E27FC236}">
                  <a16:creationId xmlns:a16="http://schemas.microsoft.com/office/drawing/2014/main" id="{F6366470-AB1B-487A-B6D2-AAC41E86BA1C}"/>
                </a:ext>
              </a:extLst>
            </p:cNvPr>
            <p:cNvSpPr>
              <a:spLocks/>
            </p:cNvSpPr>
            <p:nvPr/>
          </p:nvSpPr>
          <p:spPr bwMode="auto">
            <a:xfrm>
              <a:off x="4854" y="1189"/>
              <a:ext cx="58" cy="223"/>
            </a:xfrm>
            <a:custGeom>
              <a:avLst/>
              <a:gdLst>
                <a:gd name="T0" fmla="*/ 21 w 63"/>
                <a:gd name="T1" fmla="*/ 241 h 241"/>
                <a:gd name="T2" fmla="*/ 1 w 63"/>
                <a:gd name="T3" fmla="*/ 241 h 241"/>
                <a:gd name="T4" fmla="*/ 43 w 63"/>
                <a:gd name="T5" fmla="*/ 121 h 241"/>
                <a:gd name="T6" fmla="*/ 0 w 63"/>
                <a:gd name="T7" fmla="*/ 0 h 241"/>
                <a:gd name="T8" fmla="*/ 21 w 63"/>
                <a:gd name="T9" fmla="*/ 0 h 241"/>
                <a:gd name="T10" fmla="*/ 63 w 63"/>
                <a:gd name="T11" fmla="*/ 121 h 241"/>
                <a:gd name="T12" fmla="*/ 21 w 63"/>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63" h="241">
                  <a:moveTo>
                    <a:pt x="21" y="241"/>
                  </a:moveTo>
                  <a:cubicBezTo>
                    <a:pt x="1" y="241"/>
                    <a:pt x="1" y="241"/>
                    <a:pt x="1" y="241"/>
                  </a:cubicBezTo>
                  <a:cubicBezTo>
                    <a:pt x="29" y="207"/>
                    <a:pt x="43" y="167"/>
                    <a:pt x="43" y="121"/>
                  </a:cubicBezTo>
                  <a:cubicBezTo>
                    <a:pt x="43" y="75"/>
                    <a:pt x="29" y="34"/>
                    <a:pt x="0" y="0"/>
                  </a:cubicBezTo>
                  <a:cubicBezTo>
                    <a:pt x="21" y="0"/>
                    <a:pt x="21" y="0"/>
                    <a:pt x="21" y="0"/>
                  </a:cubicBezTo>
                  <a:cubicBezTo>
                    <a:pt x="49" y="33"/>
                    <a:pt x="63" y="74"/>
                    <a:pt x="63" y="121"/>
                  </a:cubicBezTo>
                  <a:cubicBezTo>
                    <a:pt x="63" y="169"/>
                    <a:pt x="49" y="208"/>
                    <a:pt x="21"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grpSp>
        <p:nvGrpSpPr>
          <p:cNvPr id="52" name="Group 51">
            <a:extLst>
              <a:ext uri="{FF2B5EF4-FFF2-40B4-BE49-F238E27FC236}">
                <a16:creationId xmlns:a16="http://schemas.microsoft.com/office/drawing/2014/main" id="{9BFD1C35-9867-4D02-96EE-B4E32D62A8BB}"/>
              </a:ext>
            </a:extLst>
          </p:cNvPr>
          <p:cNvGrpSpPr/>
          <p:nvPr/>
        </p:nvGrpSpPr>
        <p:grpSpPr>
          <a:xfrm>
            <a:off x="8367527" y="2999193"/>
            <a:ext cx="954839" cy="896425"/>
            <a:chOff x="8870197" y="4479210"/>
            <a:chExt cx="973986" cy="914400"/>
          </a:xfrm>
        </p:grpSpPr>
        <p:sp>
          <p:nvSpPr>
            <p:cNvPr id="53" name="Oval 52">
              <a:extLst>
                <a:ext uri="{FF2B5EF4-FFF2-40B4-BE49-F238E27FC236}">
                  <a16:creationId xmlns:a16="http://schemas.microsoft.com/office/drawing/2014/main" id="{14C97B9A-D790-47BC-BBB2-A400D1205940}"/>
                </a:ext>
              </a:extLst>
            </p:cNvPr>
            <p:cNvSpPr/>
            <p:nvPr/>
          </p:nvSpPr>
          <p:spPr>
            <a:xfrm>
              <a:off x="8899990" y="4479210"/>
              <a:ext cx="914400" cy="914400"/>
            </a:xfrm>
            <a:prstGeom prst="ellipse">
              <a:avLst/>
            </a:prstGeom>
            <a:solidFill>
              <a:srgbClr val="0072C6"/>
            </a:solidFill>
            <a:ln w="10795" cap="flat" cmpd="sng" algn="ctr">
              <a:noFill/>
              <a:prstDash val="solid"/>
            </a:ln>
            <a:effectLst/>
          </p:spPr>
          <p:txBody>
            <a:bodyPr rtlCol="0" anchor="ctr"/>
            <a:lstStyle/>
            <a:p>
              <a:pPr marL="0" marR="0" lvl="0" indent="0" algn="ctr" defTabSz="1194703"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dirty="0">
                <a:ln>
                  <a:noFill/>
                </a:ln>
                <a:solidFill>
                  <a:srgbClr val="505050"/>
                </a:solidFill>
                <a:effectLst/>
                <a:uLnTx/>
                <a:uFillTx/>
                <a:latin typeface="Segoe UI"/>
                <a:ea typeface="+mn-ea"/>
                <a:cs typeface="+mn-cs"/>
              </a:endParaRPr>
            </a:p>
          </p:txBody>
        </p:sp>
        <p:pic>
          <p:nvPicPr>
            <p:cNvPr id="54" name="Picture 53">
              <a:extLst>
                <a:ext uri="{FF2B5EF4-FFF2-40B4-BE49-F238E27FC236}">
                  <a16:creationId xmlns:a16="http://schemas.microsoft.com/office/drawing/2014/main" id="{50A20BFB-3979-4BCE-84E5-1A1D8F83F8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4990" y="4566665"/>
              <a:ext cx="464400" cy="310366"/>
            </a:xfrm>
            <a:prstGeom prst="rect">
              <a:avLst/>
            </a:prstGeom>
          </p:spPr>
        </p:pic>
        <p:sp>
          <p:nvSpPr>
            <p:cNvPr id="55" name="Rectangle 54">
              <a:extLst>
                <a:ext uri="{FF2B5EF4-FFF2-40B4-BE49-F238E27FC236}">
                  <a16:creationId xmlns:a16="http://schemas.microsoft.com/office/drawing/2014/main" id="{6B3B572E-21FC-4CF7-94EF-66543D801E07}"/>
                </a:ext>
              </a:extLst>
            </p:cNvPr>
            <p:cNvSpPr/>
            <p:nvPr/>
          </p:nvSpPr>
          <p:spPr bwMode="auto">
            <a:xfrm>
              <a:off x="8870197" y="4833213"/>
              <a:ext cx="973986" cy="4381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822145" rtl="0" eaLnBrk="1" fontAlgn="base" latinLnBrk="0" hangingPunct="1">
                <a:lnSpc>
                  <a:spcPct val="100000"/>
                </a:lnSpc>
                <a:spcBef>
                  <a:spcPct val="0"/>
                </a:spcBef>
                <a:spcAft>
                  <a:spcPct val="0"/>
                </a:spcAft>
                <a:buClrTx/>
                <a:buSzTx/>
                <a:buFontTx/>
                <a:buNone/>
                <a:tabLst/>
                <a:defRPr/>
              </a:pPr>
              <a:r>
                <a:rPr kumimoji="0" lang="en-US" sz="980" b="0" i="0" u="none" strike="noStrike" kern="1200" cap="none" spc="0" normalizeH="0" baseline="0" dirty="0">
                  <a:ln>
                    <a:solidFill>
                      <a:srgbClr val="FFFFFF">
                        <a:alpha val="0"/>
                      </a:srgbClr>
                    </a:solidFill>
                  </a:ln>
                  <a:solidFill>
                    <a:srgbClr val="FFFFFF"/>
                  </a:solidFill>
                  <a:effectLst/>
                  <a:uLnTx/>
                  <a:uFillTx/>
                  <a:latin typeface="Segoe"/>
                  <a:ea typeface="+mn-ea"/>
                  <a:cs typeface="+mn-cs"/>
                </a:rPr>
                <a:t>Active</a:t>
              </a:r>
              <a:br>
                <a:rPr kumimoji="0" lang="en-US" sz="980" b="0" i="0" u="none" strike="noStrike" kern="1200" cap="none" spc="0" normalizeH="0" baseline="0" dirty="0">
                  <a:ln>
                    <a:solidFill>
                      <a:srgbClr val="FFFFFF">
                        <a:alpha val="0"/>
                      </a:srgbClr>
                    </a:solidFill>
                  </a:ln>
                  <a:solidFill>
                    <a:srgbClr val="FFFFFF"/>
                  </a:solidFill>
                  <a:effectLst/>
                  <a:uLnTx/>
                  <a:uFillTx/>
                  <a:latin typeface="Segoe"/>
                  <a:ea typeface="+mn-ea"/>
                  <a:cs typeface="+mn-cs"/>
                </a:rPr>
              </a:br>
              <a:r>
                <a:rPr kumimoji="0" lang="en-US" sz="980" b="0" i="0" u="none" strike="noStrike" kern="1200" cap="none" spc="0" normalizeH="0" baseline="0" dirty="0">
                  <a:ln>
                    <a:solidFill>
                      <a:srgbClr val="FFFFFF">
                        <a:alpha val="0"/>
                      </a:srgbClr>
                    </a:solidFill>
                  </a:ln>
                  <a:solidFill>
                    <a:srgbClr val="FFFFFF"/>
                  </a:solidFill>
                  <a:effectLst/>
                  <a:uLnTx/>
                  <a:uFillTx/>
                  <a:latin typeface="Segoe"/>
                  <a:ea typeface="+mn-ea"/>
                  <a:cs typeface="+mn-cs"/>
                </a:rPr>
                <a:t>Directory</a:t>
              </a:r>
            </a:p>
          </p:txBody>
        </p:sp>
      </p:grpSp>
      <p:grpSp>
        <p:nvGrpSpPr>
          <p:cNvPr id="56" name="Group 55">
            <a:extLst>
              <a:ext uri="{FF2B5EF4-FFF2-40B4-BE49-F238E27FC236}">
                <a16:creationId xmlns:a16="http://schemas.microsoft.com/office/drawing/2014/main" id="{F6FD896F-2FCE-4EB3-A183-5A4E8CD1EC7F}"/>
              </a:ext>
            </a:extLst>
          </p:cNvPr>
          <p:cNvGrpSpPr/>
          <p:nvPr/>
        </p:nvGrpSpPr>
        <p:grpSpPr>
          <a:xfrm>
            <a:off x="9085568" y="3311690"/>
            <a:ext cx="896425" cy="896425"/>
            <a:chOff x="3453439" y="3767154"/>
            <a:chExt cx="914400" cy="914400"/>
          </a:xfrm>
        </p:grpSpPr>
        <p:sp>
          <p:nvSpPr>
            <p:cNvPr id="57" name="Oval 56">
              <a:extLst>
                <a:ext uri="{FF2B5EF4-FFF2-40B4-BE49-F238E27FC236}">
                  <a16:creationId xmlns:a16="http://schemas.microsoft.com/office/drawing/2014/main" id="{FCB28A52-BF44-49E6-A0AF-8DB59DD0B504}"/>
                </a:ext>
              </a:extLst>
            </p:cNvPr>
            <p:cNvSpPr/>
            <p:nvPr/>
          </p:nvSpPr>
          <p:spPr>
            <a:xfrm>
              <a:off x="3453439" y="3767154"/>
              <a:ext cx="914400" cy="914400"/>
            </a:xfrm>
            <a:prstGeom prst="ellipse">
              <a:avLst/>
            </a:prstGeom>
            <a:solidFill>
              <a:srgbClr val="289FD7"/>
            </a:solidFill>
            <a:ln w="10795" cap="flat" cmpd="sng" algn="ctr">
              <a:noFill/>
              <a:prstDash val="solid"/>
            </a:ln>
            <a:effectLst/>
          </p:spPr>
          <p:txBody>
            <a:bodyPr rtlCol="0" anchor="ctr"/>
            <a:lstStyle/>
            <a:p>
              <a:pPr marL="0" marR="0" lvl="0" indent="0" algn="ctr" defTabSz="1194703"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dirty="0">
                <a:ln>
                  <a:noFill/>
                </a:ln>
                <a:solidFill>
                  <a:srgbClr val="505050"/>
                </a:solidFill>
                <a:effectLst/>
                <a:uLnTx/>
                <a:uFillTx/>
                <a:latin typeface="Segoe UI"/>
                <a:ea typeface="+mn-ea"/>
                <a:cs typeface="+mn-cs"/>
              </a:endParaRPr>
            </a:p>
          </p:txBody>
        </p:sp>
        <p:grpSp>
          <p:nvGrpSpPr>
            <p:cNvPr id="58" name="Group 57">
              <a:extLst>
                <a:ext uri="{FF2B5EF4-FFF2-40B4-BE49-F238E27FC236}">
                  <a16:creationId xmlns:a16="http://schemas.microsoft.com/office/drawing/2014/main" id="{3A9E9C82-6E6C-43AE-88EF-E2B85A05F01A}"/>
                </a:ext>
              </a:extLst>
            </p:cNvPr>
            <p:cNvGrpSpPr/>
            <p:nvPr/>
          </p:nvGrpSpPr>
          <p:grpSpPr>
            <a:xfrm>
              <a:off x="3718527" y="3842550"/>
              <a:ext cx="384225" cy="381804"/>
              <a:chOff x="3725592" y="3854779"/>
              <a:chExt cx="348223" cy="346029"/>
            </a:xfrm>
          </p:grpSpPr>
          <p:sp>
            <p:nvSpPr>
              <p:cNvPr id="60" name="Freeform 5">
                <a:extLst>
                  <a:ext uri="{FF2B5EF4-FFF2-40B4-BE49-F238E27FC236}">
                    <a16:creationId xmlns:a16="http://schemas.microsoft.com/office/drawing/2014/main" id="{6C6ACECE-9836-472F-AE14-DFBEC9D72415}"/>
                  </a:ext>
                </a:extLst>
              </p:cNvPr>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dirty="0">
                  <a:ln>
                    <a:noFill/>
                  </a:ln>
                  <a:solidFill>
                    <a:srgbClr val="FFFFFF"/>
                  </a:solidFill>
                  <a:effectLst/>
                  <a:uLnTx/>
                  <a:uFillTx/>
                  <a:latin typeface="Segoe UI"/>
                  <a:ea typeface="ＭＳ Ｐゴシック" charset="0"/>
                  <a:cs typeface="+mn-cs"/>
                </a:endParaRPr>
              </a:p>
            </p:txBody>
          </p:sp>
          <p:sp>
            <p:nvSpPr>
              <p:cNvPr id="61" name="Freeform 6">
                <a:extLst>
                  <a:ext uri="{FF2B5EF4-FFF2-40B4-BE49-F238E27FC236}">
                    <a16:creationId xmlns:a16="http://schemas.microsoft.com/office/drawing/2014/main" id="{C73CD584-8670-4135-B8FC-D5712C10D48F}"/>
                  </a:ext>
                </a:extLst>
              </p:cNvPr>
              <p:cNvSpPr>
                <a:spLocks/>
              </p:cNvSpPr>
              <p:nvPr/>
            </p:nvSpPr>
            <p:spPr bwMode="auto">
              <a:xfrm>
                <a:off x="3829883" y="3986077"/>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dirty="0">
                  <a:ln>
                    <a:noFill/>
                  </a:ln>
                  <a:solidFill>
                    <a:srgbClr val="FFFFFF"/>
                  </a:solidFill>
                  <a:effectLst/>
                  <a:uLnTx/>
                  <a:uFillTx/>
                  <a:latin typeface="Segoe UI"/>
                  <a:ea typeface="ＭＳ Ｐゴシック" charset="0"/>
                  <a:cs typeface="+mn-cs"/>
                </a:endParaRPr>
              </a:p>
            </p:txBody>
          </p:sp>
          <p:sp>
            <p:nvSpPr>
              <p:cNvPr id="62" name="Freeform 7">
                <a:extLst>
                  <a:ext uri="{FF2B5EF4-FFF2-40B4-BE49-F238E27FC236}">
                    <a16:creationId xmlns:a16="http://schemas.microsoft.com/office/drawing/2014/main" id="{E21AA97F-55E2-48AC-8D5B-0EACC81A0666}"/>
                  </a:ext>
                </a:extLst>
              </p:cNvPr>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dirty="0">
                  <a:ln>
                    <a:noFill/>
                  </a:ln>
                  <a:solidFill>
                    <a:srgbClr val="FFFFFF"/>
                  </a:solidFill>
                  <a:effectLst/>
                  <a:uLnTx/>
                  <a:uFillTx/>
                  <a:latin typeface="Segoe UI"/>
                  <a:ea typeface="ＭＳ Ｐゴシック" charset="0"/>
                  <a:cs typeface="+mn-cs"/>
                </a:endParaRPr>
              </a:p>
            </p:txBody>
          </p:sp>
        </p:grpSp>
        <p:sp>
          <p:nvSpPr>
            <p:cNvPr id="59" name="Rectangle 58">
              <a:extLst>
                <a:ext uri="{FF2B5EF4-FFF2-40B4-BE49-F238E27FC236}">
                  <a16:creationId xmlns:a16="http://schemas.microsoft.com/office/drawing/2014/main" id="{D76B363F-450E-440F-BDFC-C2FE288FE2A7}"/>
                </a:ext>
              </a:extLst>
            </p:cNvPr>
            <p:cNvSpPr/>
            <p:nvPr/>
          </p:nvSpPr>
          <p:spPr>
            <a:xfrm>
              <a:off x="3499990" y="4228416"/>
              <a:ext cx="821299" cy="307777"/>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822145" rtl="0" eaLnBrk="1" fontAlgn="base" latinLnBrk="0" hangingPunct="1">
                <a:lnSpc>
                  <a:spcPct val="100000"/>
                </a:lnSpc>
                <a:spcBef>
                  <a:spcPct val="0"/>
                </a:spcBef>
                <a:spcAft>
                  <a:spcPct val="0"/>
                </a:spcAft>
                <a:buClrTx/>
                <a:buSzTx/>
                <a:buFontTx/>
                <a:buNone/>
                <a:tabLst/>
                <a:defRPr/>
              </a:pPr>
              <a:r>
                <a:rPr kumimoji="0" lang="en-US" sz="980" b="0" i="0" u="none" strike="noStrike" kern="1200" cap="none" spc="0" normalizeH="0" baseline="0" dirty="0">
                  <a:ln>
                    <a:solidFill>
                      <a:srgbClr val="FFFFFF">
                        <a:alpha val="0"/>
                      </a:srgbClr>
                    </a:solidFill>
                  </a:ln>
                  <a:solidFill>
                    <a:srgbClr val="FFFFFF"/>
                  </a:solidFill>
                  <a:effectLst/>
                  <a:uLnTx/>
                  <a:uFillTx/>
                  <a:latin typeface="Segoe"/>
                  <a:ea typeface="+mn-ea"/>
                  <a:cs typeface="+mn-cs"/>
                </a:rPr>
                <a:t>Azure Active Directory</a:t>
              </a:r>
            </a:p>
          </p:txBody>
        </p:sp>
      </p:grpSp>
      <p:sp>
        <p:nvSpPr>
          <p:cNvPr id="63" name="Line Callout 2 28">
            <a:extLst>
              <a:ext uri="{FF2B5EF4-FFF2-40B4-BE49-F238E27FC236}">
                <a16:creationId xmlns:a16="http://schemas.microsoft.com/office/drawing/2014/main" id="{106E916F-D18F-46F6-A654-BDC05FD8C601}"/>
              </a:ext>
            </a:extLst>
          </p:cNvPr>
          <p:cNvSpPr/>
          <p:nvPr/>
        </p:nvSpPr>
        <p:spPr bwMode="auto">
          <a:xfrm>
            <a:off x="706992" y="5344439"/>
            <a:ext cx="2956914" cy="725439"/>
          </a:xfrm>
          <a:prstGeom prst="borderCallout2">
            <a:avLst>
              <a:gd name="adj1" fmla="val 22280"/>
              <a:gd name="adj2" fmla="val 18624"/>
              <a:gd name="adj3" fmla="val -44800"/>
              <a:gd name="adj4" fmla="val 18846"/>
              <a:gd name="adj5" fmla="val -97358"/>
              <a:gd name="adj6" fmla="val 69673"/>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90000"/>
              </a:lnSpc>
              <a:spcBef>
                <a:spcPct val="0"/>
              </a:spcBef>
              <a:spcAft>
                <a:spcPct val="0"/>
              </a:spcAft>
              <a:buClrTx/>
              <a:buSzTx/>
              <a:buFontTx/>
              <a:buNone/>
              <a:tabLst/>
              <a:defRPr/>
            </a:pPr>
            <a:r>
              <a:rPr kumimoji="0" lang="en-US" sz="1765" b="0" i="0" u="none" strike="noStrike" kern="1200" cap="none" spc="0" normalizeH="0" baseline="0" dirty="0">
                <a:ln>
                  <a:noFill/>
                </a:ln>
                <a:solidFill>
                  <a:srgbClr val="505050"/>
                </a:solidFill>
                <a:effectLst/>
                <a:uLnTx/>
                <a:uFillTx/>
                <a:latin typeface="Segoe UI"/>
                <a:ea typeface="+mn-ea"/>
                <a:cs typeface="+mn-cs"/>
              </a:rPr>
              <a:t>1. Separate Admin account for admin tasks</a:t>
            </a:r>
          </a:p>
        </p:txBody>
      </p:sp>
      <p:sp>
        <p:nvSpPr>
          <p:cNvPr id="64" name="Line Callout 2 185">
            <a:extLst>
              <a:ext uri="{FF2B5EF4-FFF2-40B4-BE49-F238E27FC236}">
                <a16:creationId xmlns:a16="http://schemas.microsoft.com/office/drawing/2014/main" id="{585789C7-B363-48FC-91E0-7DB0E0079F61}"/>
              </a:ext>
            </a:extLst>
          </p:cNvPr>
          <p:cNvSpPr/>
          <p:nvPr/>
        </p:nvSpPr>
        <p:spPr bwMode="auto">
          <a:xfrm>
            <a:off x="476241" y="1804733"/>
            <a:ext cx="3754760" cy="1101353"/>
          </a:xfrm>
          <a:prstGeom prst="borderCallout2">
            <a:avLst>
              <a:gd name="adj1" fmla="val 56844"/>
              <a:gd name="adj2" fmla="val 78584"/>
              <a:gd name="adj3" fmla="val 89752"/>
              <a:gd name="adj4" fmla="val 80260"/>
              <a:gd name="adj5" fmla="val 145004"/>
              <a:gd name="adj6" fmla="val 112592"/>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dirty="0">
                <a:ln>
                  <a:noFill/>
                </a:ln>
                <a:solidFill>
                  <a:srgbClr val="505050"/>
                </a:solidFill>
                <a:effectLst/>
                <a:uLnTx/>
                <a:uFillTx/>
                <a:latin typeface="Segoe UI"/>
                <a:ea typeface="+mn-ea"/>
                <a:cs typeface="+mn-cs"/>
              </a:rPr>
              <a:t>3. Unique Local Admin Passwords for Workstations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372" b="0" i="0" u="none" strike="noStrike" kern="1200" cap="none" spc="0" normalizeH="0" baseline="0" dirty="0">
                <a:ln>
                  <a:noFill/>
                </a:ln>
                <a:solidFill>
                  <a:srgbClr val="FFFFFF"/>
                </a:solidFill>
                <a:effectLst/>
                <a:uLnTx/>
                <a:uFillTx/>
                <a:latin typeface="Segoe UI"/>
                <a:ea typeface="+mn-ea"/>
                <a:cs typeface="+mn-cs"/>
                <a:hlinkClick r:id="rId6"/>
              </a:rPr>
              <a:t>http://Aka.ms/LAPS</a:t>
            </a:r>
            <a:r>
              <a:rPr kumimoji="0" lang="en-US" sz="1372" b="0" i="0" u="none" strike="noStrike" kern="1200" cap="none" spc="0" normalizeH="0" baseline="0" dirty="0">
                <a:ln>
                  <a:noFill/>
                </a:ln>
                <a:solidFill>
                  <a:srgbClr val="FFFFFF"/>
                </a:solidFill>
                <a:effectLst/>
                <a:uLnTx/>
                <a:uFillTx/>
                <a:latin typeface="Segoe UI"/>
                <a:ea typeface="+mn-ea"/>
                <a:cs typeface="+mn-cs"/>
              </a:rPr>
              <a:t>  </a:t>
            </a:r>
          </a:p>
        </p:txBody>
      </p:sp>
      <p:sp>
        <p:nvSpPr>
          <p:cNvPr id="65" name="Line Callout 2 187">
            <a:extLst>
              <a:ext uri="{FF2B5EF4-FFF2-40B4-BE49-F238E27FC236}">
                <a16:creationId xmlns:a16="http://schemas.microsoft.com/office/drawing/2014/main" id="{F488176B-109B-49D5-A80D-4121009B8FAE}"/>
              </a:ext>
            </a:extLst>
          </p:cNvPr>
          <p:cNvSpPr/>
          <p:nvPr/>
        </p:nvSpPr>
        <p:spPr bwMode="auto">
          <a:xfrm>
            <a:off x="4483724" y="5344317"/>
            <a:ext cx="5820973" cy="1042476"/>
          </a:xfrm>
          <a:prstGeom prst="borderCallout2">
            <a:avLst>
              <a:gd name="adj1" fmla="val 20821"/>
              <a:gd name="adj2" fmla="val 61786"/>
              <a:gd name="adj3" fmla="val 12331"/>
              <a:gd name="adj4" fmla="val 7725"/>
              <a:gd name="adj5" fmla="val -54625"/>
              <a:gd name="adj6" fmla="val 7761"/>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dirty="0">
                <a:ln>
                  <a:noFill/>
                </a:ln>
                <a:solidFill>
                  <a:srgbClr val="505050"/>
                </a:solidFill>
                <a:effectLst/>
                <a:uLnTx/>
                <a:uFillTx/>
                <a:latin typeface="Segoe UI"/>
                <a:ea typeface="+mn-ea"/>
                <a:cs typeface="+mn-cs"/>
              </a:rPr>
              <a:t>2. Privileged Access Workstations (PAWs) </a:t>
            </a:r>
          </a:p>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568" b="0" i="1" u="none" strike="noStrike" kern="0" cap="none" spc="0" normalizeH="0" baseline="0" dirty="0">
                <a:ln>
                  <a:noFill/>
                </a:ln>
                <a:solidFill>
                  <a:srgbClr val="505050"/>
                </a:solidFill>
                <a:effectLst/>
                <a:uLnTx/>
                <a:uFillTx/>
                <a:latin typeface="Segoe UI"/>
                <a:ea typeface="+mn-ea"/>
                <a:cs typeface="+mn-cs"/>
              </a:rPr>
              <a:t>Phase 1 - Active Directory admins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372" b="0" i="0" u="none" strike="noStrike" kern="1200" cap="none" spc="0" normalizeH="0" baseline="0" dirty="0">
                <a:ln>
                  <a:noFill/>
                </a:ln>
                <a:solidFill>
                  <a:srgbClr val="FFFFFF"/>
                </a:solidFill>
                <a:effectLst/>
                <a:uLnTx/>
                <a:uFillTx/>
                <a:latin typeface="Segoe UI"/>
                <a:ea typeface="+mn-ea"/>
                <a:cs typeface="+mn-cs"/>
                <a:hlinkClick r:id="rId7"/>
              </a:rPr>
              <a:t>http://Aka.ms/CyberPAW</a:t>
            </a:r>
            <a:r>
              <a:rPr kumimoji="0" lang="en-US" sz="1372" b="0" i="0" u="none" strike="noStrike" kern="1200" cap="none" spc="0" normalizeH="0" baseline="0" dirty="0">
                <a:ln>
                  <a:noFill/>
                </a:ln>
                <a:solidFill>
                  <a:srgbClr val="FFFFFF"/>
                </a:solidFill>
                <a:effectLst/>
                <a:uLnTx/>
                <a:uFillTx/>
                <a:latin typeface="Segoe UI"/>
                <a:ea typeface="+mn-ea"/>
                <a:cs typeface="+mn-cs"/>
              </a:rPr>
              <a:t> </a:t>
            </a:r>
          </a:p>
          <a:p>
            <a:pPr marL="0" marR="0" lvl="0" indent="0" algn="l" defTabSz="914102"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dirty="0">
              <a:ln>
                <a:noFill/>
              </a:ln>
              <a:solidFill>
                <a:srgbClr val="FFFFFF"/>
              </a:solidFill>
              <a:effectLst/>
              <a:uLnTx/>
              <a:uFillTx/>
              <a:latin typeface="Segoe UI"/>
              <a:ea typeface="+mn-ea"/>
              <a:cs typeface="+mn-cs"/>
            </a:endParaRPr>
          </a:p>
        </p:txBody>
      </p:sp>
      <p:sp>
        <p:nvSpPr>
          <p:cNvPr id="66" name="Line Callout 2 188">
            <a:extLst>
              <a:ext uri="{FF2B5EF4-FFF2-40B4-BE49-F238E27FC236}">
                <a16:creationId xmlns:a16="http://schemas.microsoft.com/office/drawing/2014/main" id="{255088ED-EEAC-4884-852F-2D40E93C9456}"/>
              </a:ext>
            </a:extLst>
          </p:cNvPr>
          <p:cNvSpPr/>
          <p:nvPr/>
        </p:nvSpPr>
        <p:spPr bwMode="auto">
          <a:xfrm>
            <a:off x="7979799" y="1804732"/>
            <a:ext cx="2677577" cy="1098337"/>
          </a:xfrm>
          <a:prstGeom prst="borderCallout2">
            <a:avLst>
              <a:gd name="adj1" fmla="val 20821"/>
              <a:gd name="adj2" fmla="val 61786"/>
              <a:gd name="adj3" fmla="val 23796"/>
              <a:gd name="adj4" fmla="val 19360"/>
              <a:gd name="adj5" fmla="val 147319"/>
              <a:gd name="adj6" fmla="val 81543"/>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dirty="0">
                <a:ln>
                  <a:noFill/>
                </a:ln>
                <a:solidFill>
                  <a:srgbClr val="505050"/>
                </a:solidFill>
                <a:effectLst/>
                <a:uLnTx/>
                <a:uFillTx/>
                <a:latin typeface="Segoe UI"/>
                <a:ea typeface="+mn-ea"/>
                <a:cs typeface="+mn-cs"/>
              </a:rPr>
              <a:t>4. Unique Local Admin Passwords for Servers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372" b="0" i="0" u="none" strike="noStrike" kern="1200" cap="none" spc="0" normalizeH="0" baseline="0" dirty="0">
                <a:ln>
                  <a:noFill/>
                </a:ln>
                <a:solidFill>
                  <a:srgbClr val="FFFFFF"/>
                </a:solidFill>
                <a:effectLst/>
                <a:uLnTx/>
                <a:uFillTx/>
                <a:latin typeface="Segoe UI"/>
                <a:ea typeface="+mn-ea"/>
                <a:cs typeface="+mn-cs"/>
                <a:hlinkClick r:id="rId6"/>
              </a:rPr>
              <a:t>http://Aka.ms/LAPS</a:t>
            </a:r>
            <a:r>
              <a:rPr kumimoji="0" lang="en-US" sz="1372" b="0" i="0" u="none" strike="noStrike" kern="1200" cap="none" spc="0" normalizeH="0" baseline="0" dirty="0">
                <a:ln>
                  <a:noFill/>
                </a:ln>
                <a:solidFill>
                  <a:srgbClr val="FFFFFF"/>
                </a:solidFill>
                <a:effectLst/>
                <a:uLnTx/>
                <a:uFillTx/>
                <a:latin typeface="Segoe UI"/>
                <a:ea typeface="+mn-ea"/>
                <a:cs typeface="+mn-cs"/>
              </a:rPr>
              <a:t>  </a:t>
            </a:r>
          </a:p>
        </p:txBody>
      </p:sp>
      <p:grpSp>
        <p:nvGrpSpPr>
          <p:cNvPr id="67" name="Group 66">
            <a:extLst>
              <a:ext uri="{FF2B5EF4-FFF2-40B4-BE49-F238E27FC236}">
                <a16:creationId xmlns:a16="http://schemas.microsoft.com/office/drawing/2014/main" id="{32110007-8AC2-436D-94E0-61A17D356148}"/>
              </a:ext>
            </a:extLst>
          </p:cNvPr>
          <p:cNvGrpSpPr/>
          <p:nvPr/>
        </p:nvGrpSpPr>
        <p:grpSpPr>
          <a:xfrm>
            <a:off x="4585613" y="4189248"/>
            <a:ext cx="884833" cy="501166"/>
            <a:chOff x="4368890" y="3984870"/>
            <a:chExt cx="902576" cy="511215"/>
          </a:xfrm>
        </p:grpSpPr>
        <p:grpSp>
          <p:nvGrpSpPr>
            <p:cNvPr id="68" name="Group 24">
              <a:extLst>
                <a:ext uri="{FF2B5EF4-FFF2-40B4-BE49-F238E27FC236}">
                  <a16:creationId xmlns:a16="http://schemas.microsoft.com/office/drawing/2014/main" id="{E25BF2B2-5EFF-4BC1-AD28-698927348534}"/>
                </a:ext>
              </a:extLst>
            </p:cNvPr>
            <p:cNvGrpSpPr>
              <a:grpSpLocks noChangeAspect="1"/>
            </p:cNvGrpSpPr>
            <p:nvPr/>
          </p:nvGrpSpPr>
          <p:grpSpPr bwMode="auto">
            <a:xfrm>
              <a:off x="4368890" y="3984870"/>
              <a:ext cx="902576" cy="511215"/>
              <a:chOff x="1577" y="2835"/>
              <a:chExt cx="738" cy="418"/>
            </a:xfrm>
          </p:grpSpPr>
          <p:sp>
            <p:nvSpPr>
              <p:cNvPr id="85" name="AutoShape 23">
                <a:extLst>
                  <a:ext uri="{FF2B5EF4-FFF2-40B4-BE49-F238E27FC236}">
                    <a16:creationId xmlns:a16="http://schemas.microsoft.com/office/drawing/2014/main" id="{2A66ED66-4769-489D-B868-5D28C5745090}"/>
                  </a:ext>
                </a:extLst>
              </p:cNvPr>
              <p:cNvSpPr>
                <a:spLocks noChangeAspect="1" noChangeArrowheads="1" noTextEdit="1"/>
              </p:cNvSpPr>
              <p:nvPr/>
            </p:nvSpPr>
            <p:spPr bwMode="auto">
              <a:xfrm>
                <a:off x="1577" y="2835"/>
                <a:ext cx="73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6" name="Rectangle 25">
                <a:extLst>
                  <a:ext uri="{FF2B5EF4-FFF2-40B4-BE49-F238E27FC236}">
                    <a16:creationId xmlns:a16="http://schemas.microsoft.com/office/drawing/2014/main" id="{20E17BFA-ED08-4944-BB55-6F648F8E5F6F}"/>
                  </a:ext>
                </a:extLst>
              </p:cNvPr>
              <p:cNvSpPr>
                <a:spLocks noChangeArrowheads="1"/>
              </p:cNvSpPr>
              <p:nvPr/>
            </p:nvSpPr>
            <p:spPr bwMode="auto">
              <a:xfrm>
                <a:off x="1669" y="2831"/>
                <a:ext cx="563" cy="3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7" name="Oval 26">
                <a:extLst>
                  <a:ext uri="{FF2B5EF4-FFF2-40B4-BE49-F238E27FC236}">
                    <a16:creationId xmlns:a16="http://schemas.microsoft.com/office/drawing/2014/main" id="{BE3D50A2-7061-424E-B3D3-2A5468BA4AB8}"/>
                  </a:ext>
                </a:extLst>
              </p:cNvPr>
              <p:cNvSpPr>
                <a:spLocks noChangeArrowheads="1"/>
              </p:cNvSpPr>
              <p:nvPr/>
            </p:nvSpPr>
            <p:spPr bwMode="auto">
              <a:xfrm>
                <a:off x="1944" y="2839"/>
                <a:ext cx="13" cy="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8" name="Rectangle 27">
                <a:extLst>
                  <a:ext uri="{FF2B5EF4-FFF2-40B4-BE49-F238E27FC236}">
                    <a16:creationId xmlns:a16="http://schemas.microsoft.com/office/drawing/2014/main" id="{692221EB-A8C4-4F14-93DD-2ACFD0D8F793}"/>
                  </a:ext>
                </a:extLst>
              </p:cNvPr>
              <p:cNvSpPr>
                <a:spLocks noChangeArrowheads="1"/>
              </p:cNvSpPr>
              <p:nvPr/>
            </p:nvSpPr>
            <p:spPr bwMode="auto">
              <a:xfrm>
                <a:off x="1690" y="2860"/>
                <a:ext cx="525" cy="34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9" name="Freeform 28">
                <a:extLst>
                  <a:ext uri="{FF2B5EF4-FFF2-40B4-BE49-F238E27FC236}">
                    <a16:creationId xmlns:a16="http://schemas.microsoft.com/office/drawing/2014/main" id="{C79356EC-9CF2-412C-9051-FDD06C8196B2}"/>
                  </a:ext>
                </a:extLst>
              </p:cNvPr>
              <p:cNvSpPr>
                <a:spLocks/>
              </p:cNvSpPr>
              <p:nvPr/>
            </p:nvSpPr>
            <p:spPr bwMode="auto">
              <a:xfrm>
                <a:off x="1581" y="3223"/>
                <a:ext cx="730" cy="30"/>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grpSp>
          <p:nvGrpSpPr>
            <p:cNvPr id="69" name="Group 15">
              <a:extLst>
                <a:ext uri="{FF2B5EF4-FFF2-40B4-BE49-F238E27FC236}">
                  <a16:creationId xmlns:a16="http://schemas.microsoft.com/office/drawing/2014/main" id="{7C4B7F74-C3D0-4A79-B945-AC37DC23B0C8}"/>
                </a:ext>
              </a:extLst>
            </p:cNvPr>
            <p:cNvGrpSpPr>
              <a:grpSpLocks noChangeAspect="1"/>
            </p:cNvGrpSpPr>
            <p:nvPr/>
          </p:nvGrpSpPr>
          <p:grpSpPr bwMode="auto">
            <a:xfrm>
              <a:off x="4668838" y="4087813"/>
              <a:ext cx="387350" cy="301625"/>
              <a:chOff x="2941" y="2575"/>
              <a:chExt cx="244" cy="190"/>
            </a:xfrm>
          </p:grpSpPr>
          <p:sp>
            <p:nvSpPr>
              <p:cNvPr id="70" name="AutoShape 14">
                <a:extLst>
                  <a:ext uri="{FF2B5EF4-FFF2-40B4-BE49-F238E27FC236}">
                    <a16:creationId xmlns:a16="http://schemas.microsoft.com/office/drawing/2014/main" id="{05A50811-1B7E-43AF-A0D0-42BF346C1074}"/>
                  </a:ext>
                </a:extLst>
              </p:cNvPr>
              <p:cNvSpPr>
                <a:spLocks noChangeAspect="1" noChangeArrowheads="1" noTextEdit="1"/>
              </p:cNvSpPr>
              <p:nvPr/>
            </p:nvSpPr>
            <p:spPr bwMode="auto">
              <a:xfrm>
                <a:off x="2941" y="2575"/>
                <a:ext cx="24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71" name="Rectangle 16">
                <a:extLst>
                  <a:ext uri="{FF2B5EF4-FFF2-40B4-BE49-F238E27FC236}">
                    <a16:creationId xmlns:a16="http://schemas.microsoft.com/office/drawing/2014/main" id="{392D3ED4-929A-4062-9C1A-23DFE95DCA0F}"/>
                  </a:ext>
                </a:extLst>
              </p:cNvPr>
              <p:cNvSpPr>
                <a:spLocks noChangeArrowheads="1"/>
              </p:cNvSpPr>
              <p:nvPr/>
            </p:nvSpPr>
            <p:spPr bwMode="auto">
              <a:xfrm>
                <a:off x="3000" y="2604"/>
                <a:ext cx="148"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72" name="Freeform 17">
                <a:extLst>
                  <a:ext uri="{FF2B5EF4-FFF2-40B4-BE49-F238E27FC236}">
                    <a16:creationId xmlns:a16="http://schemas.microsoft.com/office/drawing/2014/main" id="{8F6851AF-54E8-4985-9BAB-9B83802CD6FD}"/>
                  </a:ext>
                </a:extLst>
              </p:cNvPr>
              <p:cNvSpPr>
                <a:spLocks noEditPoints="1"/>
              </p:cNvSpPr>
              <p:nvPr/>
            </p:nvSpPr>
            <p:spPr bwMode="auto">
              <a:xfrm>
                <a:off x="2940" y="2575"/>
                <a:ext cx="213" cy="169"/>
              </a:xfrm>
              <a:custGeom>
                <a:avLst/>
                <a:gdLst>
                  <a:gd name="T0" fmla="*/ 392 w 392"/>
                  <a:gd name="T1" fmla="*/ 14 h 313"/>
                  <a:gd name="T2" fmla="*/ 392 w 392"/>
                  <a:gd name="T3" fmla="*/ 298 h 313"/>
                  <a:gd name="T4" fmla="*/ 378 w 392"/>
                  <a:gd name="T5" fmla="*/ 313 h 313"/>
                  <a:gd name="T6" fmla="*/ 15 w 392"/>
                  <a:gd name="T7" fmla="*/ 313 h 313"/>
                  <a:gd name="T8" fmla="*/ 0 w 392"/>
                  <a:gd name="T9" fmla="*/ 298 h 313"/>
                  <a:gd name="T10" fmla="*/ 0 w 392"/>
                  <a:gd name="T11" fmla="*/ 14 h 313"/>
                  <a:gd name="T12" fmla="*/ 15 w 392"/>
                  <a:gd name="T13" fmla="*/ 0 h 313"/>
                  <a:gd name="T14" fmla="*/ 378 w 392"/>
                  <a:gd name="T15" fmla="*/ 0 h 313"/>
                  <a:gd name="T16" fmla="*/ 392 w 392"/>
                  <a:gd name="T17" fmla="*/ 14 h 313"/>
                  <a:gd name="T18" fmla="*/ 383 w 392"/>
                  <a:gd name="T19" fmla="*/ 53 h 313"/>
                  <a:gd name="T20" fmla="*/ 10 w 392"/>
                  <a:gd name="T21" fmla="*/ 53 h 313"/>
                  <a:gd name="T22" fmla="*/ 10 w 392"/>
                  <a:gd name="T23" fmla="*/ 299 h 313"/>
                  <a:gd name="T24" fmla="*/ 383 w 392"/>
                  <a:gd name="T25" fmla="*/ 299 h 313"/>
                  <a:gd name="T26" fmla="*/ 383 w 392"/>
                  <a:gd name="T27" fmla="*/ 5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2" h="313">
                    <a:moveTo>
                      <a:pt x="392" y="14"/>
                    </a:moveTo>
                    <a:cubicBezTo>
                      <a:pt x="392" y="298"/>
                      <a:pt x="392" y="298"/>
                      <a:pt x="392" y="298"/>
                    </a:cubicBezTo>
                    <a:cubicBezTo>
                      <a:pt x="392" y="310"/>
                      <a:pt x="390" y="313"/>
                      <a:pt x="378" y="313"/>
                    </a:cubicBezTo>
                    <a:cubicBezTo>
                      <a:pt x="15" y="313"/>
                      <a:pt x="15" y="313"/>
                      <a:pt x="15" y="313"/>
                    </a:cubicBezTo>
                    <a:cubicBezTo>
                      <a:pt x="3" y="313"/>
                      <a:pt x="0" y="310"/>
                      <a:pt x="0" y="298"/>
                    </a:cubicBezTo>
                    <a:cubicBezTo>
                      <a:pt x="0" y="14"/>
                      <a:pt x="0" y="14"/>
                      <a:pt x="0" y="14"/>
                    </a:cubicBezTo>
                    <a:cubicBezTo>
                      <a:pt x="0" y="2"/>
                      <a:pt x="3" y="0"/>
                      <a:pt x="15" y="0"/>
                    </a:cubicBezTo>
                    <a:cubicBezTo>
                      <a:pt x="378" y="0"/>
                      <a:pt x="378" y="0"/>
                      <a:pt x="378" y="0"/>
                    </a:cubicBezTo>
                    <a:cubicBezTo>
                      <a:pt x="390" y="0"/>
                      <a:pt x="392" y="2"/>
                      <a:pt x="392" y="14"/>
                    </a:cubicBezTo>
                    <a:moveTo>
                      <a:pt x="383" y="53"/>
                    </a:moveTo>
                    <a:cubicBezTo>
                      <a:pt x="10" y="53"/>
                      <a:pt x="10" y="53"/>
                      <a:pt x="10" y="53"/>
                    </a:cubicBezTo>
                    <a:cubicBezTo>
                      <a:pt x="10" y="299"/>
                      <a:pt x="10" y="299"/>
                      <a:pt x="10" y="299"/>
                    </a:cubicBezTo>
                    <a:cubicBezTo>
                      <a:pt x="383" y="299"/>
                      <a:pt x="383" y="299"/>
                      <a:pt x="383" y="299"/>
                    </a:cubicBezTo>
                    <a:lnTo>
                      <a:pt x="383" y="53"/>
                    </a:lnTo>
                    <a:close/>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73" name="Rectangle 18">
                <a:extLst>
                  <a:ext uri="{FF2B5EF4-FFF2-40B4-BE49-F238E27FC236}">
                    <a16:creationId xmlns:a16="http://schemas.microsoft.com/office/drawing/2014/main" id="{03528377-A3FD-466A-AD1C-914649B0CE27}"/>
                  </a:ext>
                </a:extLst>
              </p:cNvPr>
              <p:cNvSpPr>
                <a:spLocks noChangeArrowheads="1"/>
              </p:cNvSpPr>
              <p:nvPr/>
            </p:nvSpPr>
            <p:spPr bwMode="auto">
              <a:xfrm>
                <a:off x="2946" y="2583"/>
                <a:ext cx="203" cy="10"/>
              </a:xfrm>
              <a:prstGeom prst="rect">
                <a:avLst/>
              </a:prstGeom>
              <a:solidFill>
                <a:srgbClr val="DB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74" name="Rectangle 19">
                <a:extLst>
                  <a:ext uri="{FF2B5EF4-FFF2-40B4-BE49-F238E27FC236}">
                    <a16:creationId xmlns:a16="http://schemas.microsoft.com/office/drawing/2014/main" id="{5D71E1E5-4828-4B1B-9FF5-C58AE61341BB}"/>
                  </a:ext>
                </a:extLst>
              </p:cNvPr>
              <p:cNvSpPr>
                <a:spLocks noChangeArrowheads="1"/>
              </p:cNvSpPr>
              <p:nvPr/>
            </p:nvSpPr>
            <p:spPr bwMode="auto">
              <a:xfrm>
                <a:off x="2946" y="2604"/>
                <a:ext cx="54" cy="13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75" name="Freeform 20">
                <a:extLst>
                  <a:ext uri="{FF2B5EF4-FFF2-40B4-BE49-F238E27FC236}">
                    <a16:creationId xmlns:a16="http://schemas.microsoft.com/office/drawing/2014/main" id="{09369299-123B-47FF-A030-3BC85B2BE263}"/>
                  </a:ext>
                </a:extLst>
              </p:cNvPr>
              <p:cNvSpPr>
                <a:spLocks/>
              </p:cNvSpPr>
              <p:nvPr/>
            </p:nvSpPr>
            <p:spPr bwMode="auto">
              <a:xfrm>
                <a:off x="2954" y="2619"/>
                <a:ext cx="35" cy="4"/>
              </a:xfrm>
              <a:custGeom>
                <a:avLst/>
                <a:gdLst>
                  <a:gd name="T0" fmla="*/ 60 w 64"/>
                  <a:gd name="T1" fmla="*/ 7 h 7"/>
                  <a:gd name="T2" fmla="*/ 3 w 64"/>
                  <a:gd name="T3" fmla="*/ 7 h 7"/>
                  <a:gd name="T4" fmla="*/ 0 w 64"/>
                  <a:gd name="T5" fmla="*/ 3 h 7"/>
                  <a:gd name="T6" fmla="*/ 3 w 64"/>
                  <a:gd name="T7" fmla="*/ 0 h 7"/>
                  <a:gd name="T8" fmla="*/ 60 w 64"/>
                  <a:gd name="T9" fmla="*/ 0 h 7"/>
                  <a:gd name="T10" fmla="*/ 64 w 64"/>
                  <a:gd name="T11" fmla="*/ 3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3"/>
                    </a:cubicBezTo>
                    <a:cubicBezTo>
                      <a:pt x="0" y="1"/>
                      <a:pt x="2" y="0"/>
                      <a:pt x="3" y="0"/>
                    </a:cubicBezTo>
                    <a:cubicBezTo>
                      <a:pt x="60" y="0"/>
                      <a:pt x="60" y="0"/>
                      <a:pt x="60" y="0"/>
                    </a:cubicBezTo>
                    <a:cubicBezTo>
                      <a:pt x="62" y="0"/>
                      <a:pt x="64" y="1"/>
                      <a:pt x="64" y="3"/>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76" name="Freeform 21">
                <a:extLst>
                  <a:ext uri="{FF2B5EF4-FFF2-40B4-BE49-F238E27FC236}">
                    <a16:creationId xmlns:a16="http://schemas.microsoft.com/office/drawing/2014/main" id="{40F80DBF-F032-47F3-8E08-0F4ED000AF2B}"/>
                  </a:ext>
                </a:extLst>
              </p:cNvPr>
              <p:cNvSpPr>
                <a:spLocks/>
              </p:cNvSpPr>
              <p:nvPr/>
            </p:nvSpPr>
            <p:spPr bwMode="auto">
              <a:xfrm>
                <a:off x="2954" y="2632"/>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77" name="Freeform 22">
                <a:extLst>
                  <a:ext uri="{FF2B5EF4-FFF2-40B4-BE49-F238E27FC236}">
                    <a16:creationId xmlns:a16="http://schemas.microsoft.com/office/drawing/2014/main" id="{41281081-BC35-4470-88BB-2674B1DF7CF0}"/>
                  </a:ext>
                </a:extLst>
              </p:cNvPr>
              <p:cNvSpPr>
                <a:spLocks/>
              </p:cNvSpPr>
              <p:nvPr/>
            </p:nvSpPr>
            <p:spPr bwMode="auto">
              <a:xfrm>
                <a:off x="2954" y="2644"/>
                <a:ext cx="30" cy="4"/>
              </a:xfrm>
              <a:custGeom>
                <a:avLst/>
                <a:gdLst>
                  <a:gd name="T0" fmla="*/ 53 w 56"/>
                  <a:gd name="T1" fmla="*/ 7 h 7"/>
                  <a:gd name="T2" fmla="*/ 3 w 56"/>
                  <a:gd name="T3" fmla="*/ 7 h 7"/>
                  <a:gd name="T4" fmla="*/ 0 w 56"/>
                  <a:gd name="T5" fmla="*/ 4 h 7"/>
                  <a:gd name="T6" fmla="*/ 3 w 56"/>
                  <a:gd name="T7" fmla="*/ 0 h 7"/>
                  <a:gd name="T8" fmla="*/ 53 w 56"/>
                  <a:gd name="T9" fmla="*/ 0 h 7"/>
                  <a:gd name="T10" fmla="*/ 56 w 56"/>
                  <a:gd name="T11" fmla="*/ 4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6"/>
                      <a:pt x="0" y="4"/>
                    </a:cubicBezTo>
                    <a:cubicBezTo>
                      <a:pt x="0" y="2"/>
                      <a:pt x="2" y="0"/>
                      <a:pt x="3" y="0"/>
                    </a:cubicBezTo>
                    <a:cubicBezTo>
                      <a:pt x="53" y="0"/>
                      <a:pt x="53" y="0"/>
                      <a:pt x="53" y="0"/>
                    </a:cubicBezTo>
                    <a:cubicBezTo>
                      <a:pt x="55" y="0"/>
                      <a:pt x="56" y="2"/>
                      <a:pt x="56" y="4"/>
                    </a:cubicBezTo>
                    <a:cubicBezTo>
                      <a:pt x="56" y="6"/>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78" name="Freeform 23">
                <a:extLst>
                  <a:ext uri="{FF2B5EF4-FFF2-40B4-BE49-F238E27FC236}">
                    <a16:creationId xmlns:a16="http://schemas.microsoft.com/office/drawing/2014/main" id="{A16AEF91-B5BE-4C7D-8227-1F3A1F94A1A1}"/>
                  </a:ext>
                </a:extLst>
              </p:cNvPr>
              <p:cNvSpPr>
                <a:spLocks/>
              </p:cNvSpPr>
              <p:nvPr/>
            </p:nvSpPr>
            <p:spPr bwMode="auto">
              <a:xfrm>
                <a:off x="2954" y="2658"/>
                <a:ext cx="35" cy="4"/>
              </a:xfrm>
              <a:custGeom>
                <a:avLst/>
                <a:gdLst>
                  <a:gd name="T0" fmla="*/ 60 w 64"/>
                  <a:gd name="T1" fmla="*/ 7 h 7"/>
                  <a:gd name="T2" fmla="*/ 3 w 64"/>
                  <a:gd name="T3" fmla="*/ 7 h 7"/>
                  <a:gd name="T4" fmla="*/ 0 w 64"/>
                  <a:gd name="T5" fmla="*/ 4 h 7"/>
                  <a:gd name="T6" fmla="*/ 3 w 64"/>
                  <a:gd name="T7" fmla="*/ 0 h 7"/>
                  <a:gd name="T8" fmla="*/ 60 w 64"/>
                  <a:gd name="T9" fmla="*/ 0 h 7"/>
                  <a:gd name="T10" fmla="*/ 64 w 64"/>
                  <a:gd name="T11" fmla="*/ 4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4"/>
                    </a:cubicBezTo>
                    <a:cubicBezTo>
                      <a:pt x="0" y="2"/>
                      <a:pt x="2" y="0"/>
                      <a:pt x="3" y="0"/>
                    </a:cubicBezTo>
                    <a:cubicBezTo>
                      <a:pt x="60" y="0"/>
                      <a:pt x="60" y="0"/>
                      <a:pt x="60" y="0"/>
                    </a:cubicBezTo>
                    <a:cubicBezTo>
                      <a:pt x="62" y="0"/>
                      <a:pt x="64" y="2"/>
                      <a:pt x="64" y="4"/>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79" name="Freeform 24">
                <a:extLst>
                  <a:ext uri="{FF2B5EF4-FFF2-40B4-BE49-F238E27FC236}">
                    <a16:creationId xmlns:a16="http://schemas.microsoft.com/office/drawing/2014/main" id="{907DE47D-CF1A-426E-B52D-1A7D2AA5B6AD}"/>
                  </a:ext>
                </a:extLst>
              </p:cNvPr>
              <p:cNvSpPr>
                <a:spLocks/>
              </p:cNvSpPr>
              <p:nvPr/>
            </p:nvSpPr>
            <p:spPr bwMode="auto">
              <a:xfrm>
                <a:off x="2954" y="2670"/>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0" name="Freeform 25">
                <a:extLst>
                  <a:ext uri="{FF2B5EF4-FFF2-40B4-BE49-F238E27FC236}">
                    <a16:creationId xmlns:a16="http://schemas.microsoft.com/office/drawing/2014/main" id="{5A127DEB-3F41-450F-9420-9E0FE0E4BB95}"/>
                  </a:ext>
                </a:extLst>
              </p:cNvPr>
              <p:cNvSpPr>
                <a:spLocks/>
              </p:cNvSpPr>
              <p:nvPr/>
            </p:nvSpPr>
            <p:spPr bwMode="auto">
              <a:xfrm>
                <a:off x="2954" y="2683"/>
                <a:ext cx="30" cy="4"/>
              </a:xfrm>
              <a:custGeom>
                <a:avLst/>
                <a:gdLst>
                  <a:gd name="T0" fmla="*/ 53 w 56"/>
                  <a:gd name="T1" fmla="*/ 7 h 7"/>
                  <a:gd name="T2" fmla="*/ 3 w 56"/>
                  <a:gd name="T3" fmla="*/ 7 h 7"/>
                  <a:gd name="T4" fmla="*/ 0 w 56"/>
                  <a:gd name="T5" fmla="*/ 3 h 7"/>
                  <a:gd name="T6" fmla="*/ 3 w 56"/>
                  <a:gd name="T7" fmla="*/ 0 h 7"/>
                  <a:gd name="T8" fmla="*/ 53 w 56"/>
                  <a:gd name="T9" fmla="*/ 0 h 7"/>
                  <a:gd name="T10" fmla="*/ 56 w 56"/>
                  <a:gd name="T11" fmla="*/ 3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5"/>
                      <a:pt x="0" y="3"/>
                    </a:cubicBezTo>
                    <a:cubicBezTo>
                      <a:pt x="0" y="1"/>
                      <a:pt x="2" y="0"/>
                      <a:pt x="3" y="0"/>
                    </a:cubicBezTo>
                    <a:cubicBezTo>
                      <a:pt x="53" y="0"/>
                      <a:pt x="53" y="0"/>
                      <a:pt x="53" y="0"/>
                    </a:cubicBezTo>
                    <a:cubicBezTo>
                      <a:pt x="55" y="0"/>
                      <a:pt x="56" y="1"/>
                      <a:pt x="56" y="3"/>
                    </a:cubicBezTo>
                    <a:cubicBezTo>
                      <a:pt x="56" y="5"/>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1" name="Freeform 26">
                <a:extLst>
                  <a:ext uri="{FF2B5EF4-FFF2-40B4-BE49-F238E27FC236}">
                    <a16:creationId xmlns:a16="http://schemas.microsoft.com/office/drawing/2014/main" id="{18BDD072-4A32-4F29-86F8-7C7A8D43C2CB}"/>
                  </a:ext>
                </a:extLst>
              </p:cNvPr>
              <p:cNvSpPr>
                <a:spLocks/>
              </p:cNvSpPr>
              <p:nvPr/>
            </p:nvSpPr>
            <p:spPr bwMode="auto">
              <a:xfrm>
                <a:off x="3033" y="2656"/>
                <a:ext cx="151" cy="109"/>
              </a:xfrm>
              <a:custGeom>
                <a:avLst/>
                <a:gdLst>
                  <a:gd name="T0" fmla="*/ 280 w 280"/>
                  <a:gd name="T1" fmla="*/ 190 h 200"/>
                  <a:gd name="T2" fmla="*/ 270 w 280"/>
                  <a:gd name="T3" fmla="*/ 200 h 200"/>
                  <a:gd name="T4" fmla="*/ 10 w 280"/>
                  <a:gd name="T5" fmla="*/ 200 h 200"/>
                  <a:gd name="T6" fmla="*/ 0 w 280"/>
                  <a:gd name="T7" fmla="*/ 190 h 200"/>
                  <a:gd name="T8" fmla="*/ 0 w 280"/>
                  <a:gd name="T9" fmla="*/ 10 h 200"/>
                  <a:gd name="T10" fmla="*/ 10 w 280"/>
                  <a:gd name="T11" fmla="*/ 0 h 200"/>
                  <a:gd name="T12" fmla="*/ 270 w 280"/>
                  <a:gd name="T13" fmla="*/ 0 h 200"/>
                  <a:gd name="T14" fmla="*/ 280 w 280"/>
                  <a:gd name="T15" fmla="*/ 10 h 200"/>
                  <a:gd name="T16" fmla="*/ 280 w 280"/>
                  <a:gd name="T17" fmla="*/ 1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0">
                    <a:moveTo>
                      <a:pt x="280" y="190"/>
                    </a:moveTo>
                    <a:cubicBezTo>
                      <a:pt x="280" y="196"/>
                      <a:pt x="276" y="200"/>
                      <a:pt x="270" y="200"/>
                    </a:cubicBezTo>
                    <a:cubicBezTo>
                      <a:pt x="10" y="200"/>
                      <a:pt x="10" y="200"/>
                      <a:pt x="10" y="200"/>
                    </a:cubicBezTo>
                    <a:cubicBezTo>
                      <a:pt x="4" y="200"/>
                      <a:pt x="0" y="196"/>
                      <a:pt x="0" y="190"/>
                    </a:cubicBezTo>
                    <a:cubicBezTo>
                      <a:pt x="0" y="10"/>
                      <a:pt x="0" y="10"/>
                      <a:pt x="0" y="10"/>
                    </a:cubicBezTo>
                    <a:cubicBezTo>
                      <a:pt x="0" y="4"/>
                      <a:pt x="4" y="0"/>
                      <a:pt x="10" y="0"/>
                    </a:cubicBezTo>
                    <a:cubicBezTo>
                      <a:pt x="270" y="0"/>
                      <a:pt x="270" y="0"/>
                      <a:pt x="270" y="0"/>
                    </a:cubicBezTo>
                    <a:cubicBezTo>
                      <a:pt x="276" y="0"/>
                      <a:pt x="280" y="4"/>
                      <a:pt x="280" y="10"/>
                    </a:cubicBezTo>
                    <a:lnTo>
                      <a:pt x="280" y="19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2" name="Freeform 27">
                <a:extLst>
                  <a:ext uri="{FF2B5EF4-FFF2-40B4-BE49-F238E27FC236}">
                    <a16:creationId xmlns:a16="http://schemas.microsoft.com/office/drawing/2014/main" id="{9655170B-B2D4-490C-9EE6-80DEADFD31CB}"/>
                  </a:ext>
                </a:extLst>
              </p:cNvPr>
              <p:cNvSpPr>
                <a:spLocks/>
              </p:cNvSpPr>
              <p:nvPr/>
            </p:nvSpPr>
            <p:spPr bwMode="auto">
              <a:xfrm>
                <a:off x="3033" y="2703"/>
                <a:ext cx="76" cy="19"/>
              </a:xfrm>
              <a:custGeom>
                <a:avLst/>
                <a:gdLst>
                  <a:gd name="T0" fmla="*/ 0 w 76"/>
                  <a:gd name="T1" fmla="*/ 0 h 19"/>
                  <a:gd name="T2" fmla="*/ 21 w 76"/>
                  <a:gd name="T3" fmla="*/ 0 h 19"/>
                  <a:gd name="T4" fmla="*/ 22 w 76"/>
                  <a:gd name="T5" fmla="*/ 0 h 19"/>
                  <a:gd name="T6" fmla="*/ 22 w 76"/>
                  <a:gd name="T7" fmla="*/ 1 h 19"/>
                  <a:gd name="T8" fmla="*/ 22 w 76"/>
                  <a:gd name="T9" fmla="*/ 19 h 19"/>
                  <a:gd name="T10" fmla="*/ 51 w 76"/>
                  <a:gd name="T11" fmla="*/ 19 h 19"/>
                  <a:gd name="T12" fmla="*/ 51 w 76"/>
                  <a:gd name="T13" fmla="*/ 1 h 19"/>
                  <a:gd name="T14" fmla="*/ 51 w 76"/>
                  <a:gd name="T15" fmla="*/ 0 h 19"/>
                  <a:gd name="T16" fmla="*/ 76 w 7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9">
                    <a:moveTo>
                      <a:pt x="0" y="0"/>
                    </a:moveTo>
                    <a:lnTo>
                      <a:pt x="21" y="0"/>
                    </a:lnTo>
                    <a:lnTo>
                      <a:pt x="22" y="0"/>
                    </a:lnTo>
                    <a:lnTo>
                      <a:pt x="22" y="1"/>
                    </a:lnTo>
                    <a:lnTo>
                      <a:pt x="22" y="19"/>
                    </a:lnTo>
                    <a:lnTo>
                      <a:pt x="51" y="19"/>
                    </a:lnTo>
                    <a:lnTo>
                      <a:pt x="51" y="1"/>
                    </a:lnTo>
                    <a:lnTo>
                      <a:pt x="51" y="0"/>
                    </a:lnTo>
                    <a:lnTo>
                      <a:pt x="76"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3" name="Freeform 28">
                <a:extLst>
                  <a:ext uri="{FF2B5EF4-FFF2-40B4-BE49-F238E27FC236}">
                    <a16:creationId xmlns:a16="http://schemas.microsoft.com/office/drawing/2014/main" id="{DD0D8AAB-3105-4D3F-8BED-BCA5EBCCEDF3}"/>
                  </a:ext>
                </a:extLst>
              </p:cNvPr>
              <p:cNvSpPr>
                <a:spLocks/>
              </p:cNvSpPr>
              <p:nvPr/>
            </p:nvSpPr>
            <p:spPr bwMode="auto">
              <a:xfrm>
                <a:off x="3109" y="2703"/>
                <a:ext cx="75" cy="19"/>
              </a:xfrm>
              <a:custGeom>
                <a:avLst/>
                <a:gdLst>
                  <a:gd name="T0" fmla="*/ 75 w 75"/>
                  <a:gd name="T1" fmla="*/ 0 h 19"/>
                  <a:gd name="T2" fmla="*/ 54 w 75"/>
                  <a:gd name="T3" fmla="*/ 0 h 19"/>
                  <a:gd name="T4" fmla="*/ 53 w 75"/>
                  <a:gd name="T5" fmla="*/ 0 h 19"/>
                  <a:gd name="T6" fmla="*/ 53 w 75"/>
                  <a:gd name="T7" fmla="*/ 1 h 19"/>
                  <a:gd name="T8" fmla="*/ 53 w 75"/>
                  <a:gd name="T9" fmla="*/ 19 h 19"/>
                  <a:gd name="T10" fmla="*/ 24 w 75"/>
                  <a:gd name="T11" fmla="*/ 19 h 19"/>
                  <a:gd name="T12" fmla="*/ 24 w 75"/>
                  <a:gd name="T13" fmla="*/ 1 h 19"/>
                  <a:gd name="T14" fmla="*/ 24 w 75"/>
                  <a:gd name="T15" fmla="*/ 0 h 19"/>
                  <a:gd name="T16" fmla="*/ 0 w 7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9">
                    <a:moveTo>
                      <a:pt x="75" y="0"/>
                    </a:moveTo>
                    <a:lnTo>
                      <a:pt x="54" y="0"/>
                    </a:lnTo>
                    <a:lnTo>
                      <a:pt x="53" y="0"/>
                    </a:lnTo>
                    <a:lnTo>
                      <a:pt x="53" y="1"/>
                    </a:lnTo>
                    <a:lnTo>
                      <a:pt x="53" y="19"/>
                    </a:lnTo>
                    <a:lnTo>
                      <a:pt x="24" y="19"/>
                    </a:lnTo>
                    <a:lnTo>
                      <a:pt x="24" y="1"/>
                    </a:lnTo>
                    <a:lnTo>
                      <a:pt x="24" y="0"/>
                    </a:lnTo>
                    <a:lnTo>
                      <a:pt x="0"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4" name="Freeform 29">
                <a:extLst>
                  <a:ext uri="{FF2B5EF4-FFF2-40B4-BE49-F238E27FC236}">
                    <a16:creationId xmlns:a16="http://schemas.microsoft.com/office/drawing/2014/main" id="{20C530DE-A500-4F19-80D0-CFBC6102EE5F}"/>
                  </a:ext>
                </a:extLst>
              </p:cNvPr>
              <p:cNvSpPr>
                <a:spLocks/>
              </p:cNvSpPr>
              <p:nvPr/>
            </p:nvSpPr>
            <p:spPr bwMode="auto">
              <a:xfrm>
                <a:off x="3087" y="2637"/>
                <a:ext cx="45" cy="30"/>
              </a:xfrm>
              <a:custGeom>
                <a:avLst/>
                <a:gdLst>
                  <a:gd name="T0" fmla="*/ 84 w 84"/>
                  <a:gd name="T1" fmla="*/ 45 h 56"/>
                  <a:gd name="T2" fmla="*/ 74 w 84"/>
                  <a:gd name="T3" fmla="*/ 56 h 56"/>
                  <a:gd name="T4" fmla="*/ 11 w 84"/>
                  <a:gd name="T5" fmla="*/ 56 h 56"/>
                  <a:gd name="T6" fmla="*/ 0 w 84"/>
                  <a:gd name="T7" fmla="*/ 45 h 56"/>
                  <a:gd name="T8" fmla="*/ 0 w 84"/>
                  <a:gd name="T9" fmla="*/ 10 h 56"/>
                  <a:gd name="T10" fmla="*/ 11 w 84"/>
                  <a:gd name="T11" fmla="*/ 0 h 56"/>
                  <a:gd name="T12" fmla="*/ 74 w 84"/>
                  <a:gd name="T13" fmla="*/ 0 h 56"/>
                  <a:gd name="T14" fmla="*/ 84 w 84"/>
                  <a:gd name="T15" fmla="*/ 10 h 56"/>
                  <a:gd name="T16" fmla="*/ 84 w 84"/>
                  <a:gd name="T17"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6">
                    <a:moveTo>
                      <a:pt x="84" y="45"/>
                    </a:moveTo>
                    <a:cubicBezTo>
                      <a:pt x="84" y="50"/>
                      <a:pt x="81" y="56"/>
                      <a:pt x="74" y="56"/>
                    </a:cubicBezTo>
                    <a:cubicBezTo>
                      <a:pt x="11" y="56"/>
                      <a:pt x="11" y="56"/>
                      <a:pt x="11" y="56"/>
                    </a:cubicBezTo>
                    <a:cubicBezTo>
                      <a:pt x="4" y="56"/>
                      <a:pt x="0" y="50"/>
                      <a:pt x="0" y="45"/>
                    </a:cubicBezTo>
                    <a:cubicBezTo>
                      <a:pt x="0" y="10"/>
                      <a:pt x="0" y="10"/>
                      <a:pt x="0" y="10"/>
                    </a:cubicBezTo>
                    <a:cubicBezTo>
                      <a:pt x="0" y="4"/>
                      <a:pt x="4" y="0"/>
                      <a:pt x="11" y="0"/>
                    </a:cubicBezTo>
                    <a:cubicBezTo>
                      <a:pt x="74" y="0"/>
                      <a:pt x="74" y="0"/>
                      <a:pt x="74" y="0"/>
                    </a:cubicBezTo>
                    <a:cubicBezTo>
                      <a:pt x="81" y="0"/>
                      <a:pt x="84" y="4"/>
                      <a:pt x="84" y="10"/>
                    </a:cubicBezTo>
                    <a:lnTo>
                      <a:pt x="84" y="45"/>
                    </a:lnTo>
                    <a:close/>
                  </a:path>
                </a:pathLst>
              </a:custGeom>
              <a:noFill/>
              <a:ln w="14288" cap="flat">
                <a:solidFill>
                  <a:srgbClr val="E8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grpSp>
      <p:grpSp>
        <p:nvGrpSpPr>
          <p:cNvPr id="90" name="Group 89">
            <a:extLst>
              <a:ext uri="{FF2B5EF4-FFF2-40B4-BE49-F238E27FC236}">
                <a16:creationId xmlns:a16="http://schemas.microsoft.com/office/drawing/2014/main" id="{DADB4EE4-138B-4A4A-B170-CC43FDF49189}"/>
              </a:ext>
            </a:extLst>
          </p:cNvPr>
          <p:cNvGrpSpPr/>
          <p:nvPr/>
        </p:nvGrpSpPr>
        <p:grpSpPr>
          <a:xfrm>
            <a:off x="4765581" y="3268446"/>
            <a:ext cx="544261" cy="363018"/>
            <a:chOff x="4861140" y="3333488"/>
            <a:chExt cx="555175" cy="370297"/>
          </a:xfrm>
        </p:grpSpPr>
        <p:sp>
          <p:nvSpPr>
            <p:cNvPr id="91" name="Oval 26">
              <a:extLst>
                <a:ext uri="{FF2B5EF4-FFF2-40B4-BE49-F238E27FC236}">
                  <a16:creationId xmlns:a16="http://schemas.microsoft.com/office/drawing/2014/main" id="{92E75E6E-FCFF-4DD4-8756-873D4AF71832}"/>
                </a:ext>
              </a:extLst>
            </p:cNvPr>
            <p:cNvSpPr>
              <a:spLocks noChangeArrowheads="1"/>
            </p:cNvSpPr>
            <p:nvPr/>
          </p:nvSpPr>
          <p:spPr bwMode="auto">
            <a:xfrm>
              <a:off x="5131297" y="3333488"/>
              <a:ext cx="15899" cy="15899"/>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92" name="Freeform 172">
              <a:extLst>
                <a:ext uri="{FF2B5EF4-FFF2-40B4-BE49-F238E27FC236}">
                  <a16:creationId xmlns:a16="http://schemas.microsoft.com/office/drawing/2014/main" id="{1C5F9CCA-303A-40D6-888F-805E20489286}"/>
                </a:ext>
              </a:extLst>
            </p:cNvPr>
            <p:cNvSpPr>
              <a:spLocks noChangeAspect="1" noEditPoints="1"/>
            </p:cNvSpPr>
            <p:nvPr/>
          </p:nvSpPr>
          <p:spPr bwMode="black">
            <a:xfrm>
              <a:off x="5061518" y="3491580"/>
              <a:ext cx="168624" cy="201764"/>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dirty="0">
                <a:ln>
                  <a:noFill/>
                </a:ln>
                <a:solidFill>
                  <a:srgbClr val="505050"/>
                </a:solidFill>
                <a:effectLst/>
                <a:uLnTx/>
                <a:uFillTx/>
                <a:latin typeface="Segoe UI"/>
                <a:ea typeface="+mn-ea"/>
                <a:cs typeface="+mn-cs"/>
              </a:endParaRPr>
            </a:p>
          </p:txBody>
        </p:sp>
        <p:sp>
          <p:nvSpPr>
            <p:cNvPr id="93" name="Freeform 174">
              <a:extLst>
                <a:ext uri="{FF2B5EF4-FFF2-40B4-BE49-F238E27FC236}">
                  <a16:creationId xmlns:a16="http://schemas.microsoft.com/office/drawing/2014/main" id="{D081D3D5-4512-4419-BC46-49538A81A143}"/>
                </a:ext>
              </a:extLst>
            </p:cNvPr>
            <p:cNvSpPr>
              <a:spLocks noChangeAspect="1" noEditPoints="1"/>
            </p:cNvSpPr>
            <p:nvPr/>
          </p:nvSpPr>
          <p:spPr bwMode="black">
            <a:xfrm>
              <a:off x="5247691" y="3491580"/>
              <a:ext cx="168624" cy="201764"/>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dirty="0">
                <a:ln>
                  <a:noFill/>
                </a:ln>
                <a:solidFill>
                  <a:srgbClr val="505050"/>
                </a:solidFill>
                <a:effectLst/>
                <a:uLnTx/>
                <a:uFillTx/>
                <a:latin typeface="Segoe UI"/>
                <a:ea typeface="+mn-ea"/>
                <a:cs typeface="+mn-cs"/>
              </a:endParaRPr>
            </a:p>
          </p:txBody>
        </p:sp>
        <p:sp>
          <p:nvSpPr>
            <p:cNvPr id="94" name="AutoShape 15">
              <a:extLst>
                <a:ext uri="{FF2B5EF4-FFF2-40B4-BE49-F238E27FC236}">
                  <a16:creationId xmlns:a16="http://schemas.microsoft.com/office/drawing/2014/main" id="{A83D4147-56F6-40DD-AC23-A2BC84349E3D}"/>
                </a:ext>
              </a:extLst>
            </p:cNvPr>
            <p:cNvSpPr>
              <a:spLocks noChangeAspect="1" noChangeArrowheads="1" noTextEdit="1"/>
            </p:cNvSpPr>
            <p:nvPr/>
          </p:nvSpPr>
          <p:spPr bwMode="auto">
            <a:xfrm>
              <a:off x="4861140" y="3486198"/>
              <a:ext cx="210528" cy="20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95" name="Freeform 17">
              <a:extLst>
                <a:ext uri="{FF2B5EF4-FFF2-40B4-BE49-F238E27FC236}">
                  <a16:creationId xmlns:a16="http://schemas.microsoft.com/office/drawing/2014/main" id="{E5E01B31-D00E-419E-A6A5-7A61064A4A04}"/>
                </a:ext>
              </a:extLst>
            </p:cNvPr>
            <p:cNvSpPr>
              <a:spLocks noEditPoints="1"/>
            </p:cNvSpPr>
            <p:nvPr/>
          </p:nvSpPr>
          <p:spPr bwMode="auto">
            <a:xfrm>
              <a:off x="4861140" y="3488303"/>
              <a:ext cx="208423" cy="200001"/>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96" name="Freeform 18">
              <a:extLst>
                <a:ext uri="{FF2B5EF4-FFF2-40B4-BE49-F238E27FC236}">
                  <a16:creationId xmlns:a16="http://schemas.microsoft.com/office/drawing/2014/main" id="{51FF2D87-4D18-4075-83E2-E6620B8FBDF6}"/>
                </a:ext>
              </a:extLst>
            </p:cNvPr>
            <p:cNvSpPr>
              <a:spLocks/>
            </p:cNvSpPr>
            <p:nvPr/>
          </p:nvSpPr>
          <p:spPr bwMode="auto">
            <a:xfrm>
              <a:off x="4905351" y="3512514"/>
              <a:ext cx="103159" cy="111580"/>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rgbClr val="333333"/>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97" name="Freeform 19">
              <a:extLst>
                <a:ext uri="{FF2B5EF4-FFF2-40B4-BE49-F238E27FC236}">
                  <a16:creationId xmlns:a16="http://schemas.microsoft.com/office/drawing/2014/main" id="{9C1F66F5-5A07-460A-A3E4-4601A4AAB6E3}"/>
                </a:ext>
              </a:extLst>
            </p:cNvPr>
            <p:cNvSpPr>
              <a:spLocks/>
            </p:cNvSpPr>
            <p:nvPr/>
          </p:nvSpPr>
          <p:spPr bwMode="auto">
            <a:xfrm>
              <a:off x="4883245" y="3618831"/>
              <a:ext cx="168422" cy="69474"/>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rgbClr val="333333"/>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98" name="Rectangle 97">
              <a:extLst>
                <a:ext uri="{FF2B5EF4-FFF2-40B4-BE49-F238E27FC236}">
                  <a16:creationId xmlns:a16="http://schemas.microsoft.com/office/drawing/2014/main" id="{1C6416DF-10B2-46AD-B71E-3B5731172A33}"/>
                </a:ext>
              </a:extLst>
            </p:cNvPr>
            <p:cNvSpPr/>
            <p:nvPr/>
          </p:nvSpPr>
          <p:spPr bwMode="auto">
            <a:xfrm>
              <a:off x="5069563" y="3481670"/>
              <a:ext cx="45719" cy="222115"/>
            </a:xfrm>
            <a:prstGeom prst="rect">
              <a:avLst/>
            </a:prstGeom>
            <a:solidFill>
              <a:srgbClr val="0056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99" name="Group 98">
            <a:extLst>
              <a:ext uri="{FF2B5EF4-FFF2-40B4-BE49-F238E27FC236}">
                <a16:creationId xmlns:a16="http://schemas.microsoft.com/office/drawing/2014/main" id="{5F16591A-D4F0-44E4-BCE1-7CF9BF990B55}"/>
              </a:ext>
            </a:extLst>
          </p:cNvPr>
          <p:cNvGrpSpPr/>
          <p:nvPr/>
        </p:nvGrpSpPr>
        <p:grpSpPr>
          <a:xfrm>
            <a:off x="10304696" y="3631464"/>
            <a:ext cx="643141" cy="260260"/>
            <a:chOff x="10511326" y="3415901"/>
            <a:chExt cx="656037" cy="265479"/>
          </a:xfrm>
        </p:grpSpPr>
        <p:grpSp>
          <p:nvGrpSpPr>
            <p:cNvPr id="100" name="Group 99">
              <a:extLst>
                <a:ext uri="{FF2B5EF4-FFF2-40B4-BE49-F238E27FC236}">
                  <a16:creationId xmlns:a16="http://schemas.microsoft.com/office/drawing/2014/main" id="{1AEAF95C-343D-421D-8CD1-9FABE44126AC}"/>
                </a:ext>
              </a:extLst>
            </p:cNvPr>
            <p:cNvGrpSpPr/>
            <p:nvPr/>
          </p:nvGrpSpPr>
          <p:grpSpPr>
            <a:xfrm>
              <a:off x="10511326" y="3415901"/>
              <a:ext cx="656037" cy="265479"/>
              <a:chOff x="11124799" y="3415901"/>
              <a:chExt cx="656037" cy="265479"/>
            </a:xfrm>
          </p:grpSpPr>
          <p:sp>
            <p:nvSpPr>
              <p:cNvPr id="107" name="Rectangle 106">
                <a:extLst>
                  <a:ext uri="{FF2B5EF4-FFF2-40B4-BE49-F238E27FC236}">
                    <a16:creationId xmlns:a16="http://schemas.microsoft.com/office/drawing/2014/main" id="{436B13FE-DF30-4FC3-A6FD-3391153DE378}"/>
                  </a:ext>
                </a:extLst>
              </p:cNvPr>
              <p:cNvSpPr/>
              <p:nvPr/>
            </p:nvSpPr>
            <p:spPr>
              <a:xfrm>
                <a:off x="11124799" y="3415901"/>
                <a:ext cx="656037" cy="265479"/>
              </a:xfrm>
              <a:prstGeom prst="rect">
                <a:avLst/>
              </a:prstGeom>
              <a:solidFill>
                <a:srgbClr val="2E75B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FFFFFF"/>
                  </a:solidFill>
                  <a:effectLst/>
                  <a:uLnTx/>
                  <a:uFillTx/>
                  <a:latin typeface="Segoe UI"/>
                  <a:ea typeface="+mn-ea"/>
                  <a:cs typeface="+mn-cs"/>
                </a:endParaRPr>
              </a:p>
            </p:txBody>
          </p:sp>
          <p:grpSp>
            <p:nvGrpSpPr>
              <p:cNvPr id="108" name="Group 107">
                <a:extLst>
                  <a:ext uri="{FF2B5EF4-FFF2-40B4-BE49-F238E27FC236}">
                    <a16:creationId xmlns:a16="http://schemas.microsoft.com/office/drawing/2014/main" id="{EA724E91-C269-44D1-B42D-8DF57CFB4A21}"/>
                  </a:ext>
                </a:extLst>
              </p:cNvPr>
              <p:cNvGrpSpPr/>
              <p:nvPr/>
            </p:nvGrpSpPr>
            <p:grpSpPr>
              <a:xfrm>
                <a:off x="11403757" y="3456438"/>
                <a:ext cx="354797" cy="201764"/>
                <a:chOff x="5433815" y="3134944"/>
                <a:chExt cx="395458" cy="224887"/>
              </a:xfrm>
              <a:solidFill>
                <a:schemeClr val="bg1"/>
              </a:solidFill>
            </p:grpSpPr>
            <p:sp>
              <p:nvSpPr>
                <p:cNvPr id="109" name="Freeform 163">
                  <a:extLst>
                    <a:ext uri="{FF2B5EF4-FFF2-40B4-BE49-F238E27FC236}">
                      <a16:creationId xmlns:a16="http://schemas.microsoft.com/office/drawing/2014/main" id="{8240EDBC-DE10-4ED3-8185-18F89777FC52}"/>
                    </a:ext>
                  </a:extLst>
                </p:cNvPr>
                <p:cNvSpPr>
                  <a:spLocks noChangeAspect="1" noEditPoints="1"/>
                </p:cNvSpPr>
                <p:nvPr/>
              </p:nvSpPr>
              <p:spPr bwMode="black">
                <a:xfrm>
                  <a:off x="5433815"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dirty="0">
                    <a:ln>
                      <a:noFill/>
                    </a:ln>
                    <a:solidFill>
                      <a:srgbClr val="505050"/>
                    </a:solidFill>
                    <a:effectLst/>
                    <a:uLnTx/>
                    <a:uFillTx/>
                    <a:latin typeface="Segoe UI"/>
                    <a:ea typeface="+mn-ea"/>
                    <a:cs typeface="+mn-cs"/>
                  </a:endParaRPr>
                </a:p>
              </p:txBody>
            </p:sp>
            <p:sp>
              <p:nvSpPr>
                <p:cNvPr id="110" name="Freeform 165">
                  <a:extLst>
                    <a:ext uri="{FF2B5EF4-FFF2-40B4-BE49-F238E27FC236}">
                      <a16:creationId xmlns:a16="http://schemas.microsoft.com/office/drawing/2014/main" id="{AB3278D2-F904-4003-8632-509BD0C27BFA}"/>
                    </a:ext>
                  </a:extLst>
                </p:cNvPr>
                <p:cNvSpPr>
                  <a:spLocks noChangeAspect="1" noEditPoints="1"/>
                </p:cNvSpPr>
                <p:nvPr/>
              </p:nvSpPr>
              <p:spPr bwMode="black">
                <a:xfrm>
                  <a:off x="5641324"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dirty="0">
                    <a:ln>
                      <a:noFill/>
                    </a:ln>
                    <a:solidFill>
                      <a:srgbClr val="505050"/>
                    </a:solidFill>
                    <a:effectLst/>
                    <a:uLnTx/>
                    <a:uFillTx/>
                    <a:latin typeface="Segoe UI"/>
                    <a:ea typeface="+mn-ea"/>
                    <a:cs typeface="+mn-cs"/>
                  </a:endParaRPr>
                </a:p>
              </p:txBody>
            </p:sp>
          </p:grpSp>
        </p:grpSp>
        <p:grpSp>
          <p:nvGrpSpPr>
            <p:cNvPr id="101" name="Group 16">
              <a:extLst>
                <a:ext uri="{FF2B5EF4-FFF2-40B4-BE49-F238E27FC236}">
                  <a16:creationId xmlns:a16="http://schemas.microsoft.com/office/drawing/2014/main" id="{D62191BB-1255-41EB-A013-30356557FCBE}"/>
                </a:ext>
              </a:extLst>
            </p:cNvPr>
            <p:cNvGrpSpPr>
              <a:grpSpLocks noChangeAspect="1"/>
            </p:cNvGrpSpPr>
            <p:nvPr/>
          </p:nvGrpSpPr>
          <p:grpSpPr bwMode="auto">
            <a:xfrm>
              <a:off x="10557609" y="3453434"/>
              <a:ext cx="210528" cy="204212"/>
              <a:chOff x="3654" y="2101"/>
              <a:chExt cx="200" cy="194"/>
            </a:xfrm>
          </p:grpSpPr>
          <p:sp>
            <p:nvSpPr>
              <p:cNvPr id="103" name="AutoShape 15">
                <a:extLst>
                  <a:ext uri="{FF2B5EF4-FFF2-40B4-BE49-F238E27FC236}">
                    <a16:creationId xmlns:a16="http://schemas.microsoft.com/office/drawing/2014/main" id="{6334A014-EE20-4B87-8AE2-1431290D8030}"/>
                  </a:ext>
                </a:extLst>
              </p:cNvPr>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04" name="Freeform 17">
                <a:extLst>
                  <a:ext uri="{FF2B5EF4-FFF2-40B4-BE49-F238E27FC236}">
                    <a16:creationId xmlns:a16="http://schemas.microsoft.com/office/drawing/2014/main" id="{B37E2C94-3521-42CD-9294-D5607595252A}"/>
                  </a:ext>
                </a:extLst>
              </p:cNvPr>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05" name="Freeform 18">
                <a:extLst>
                  <a:ext uri="{FF2B5EF4-FFF2-40B4-BE49-F238E27FC236}">
                    <a16:creationId xmlns:a16="http://schemas.microsoft.com/office/drawing/2014/main" id="{840CF8C6-E4D8-4CC8-9172-F9D7E9E94F6B}"/>
                  </a:ext>
                </a:extLst>
              </p:cNvPr>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06" name="Freeform 19">
                <a:extLst>
                  <a:ext uri="{FF2B5EF4-FFF2-40B4-BE49-F238E27FC236}">
                    <a16:creationId xmlns:a16="http://schemas.microsoft.com/office/drawing/2014/main" id="{9EA2E446-6F55-4929-A521-CA9AAC710542}"/>
                  </a:ext>
                </a:extLst>
              </p:cNvPr>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sp>
          <p:nvSpPr>
            <p:cNvPr id="102" name="Rectangle 101">
              <a:extLst>
                <a:ext uri="{FF2B5EF4-FFF2-40B4-BE49-F238E27FC236}">
                  <a16:creationId xmlns:a16="http://schemas.microsoft.com/office/drawing/2014/main" id="{0D58204B-0483-47DB-B89C-808777E94407}"/>
                </a:ext>
              </a:extLst>
            </p:cNvPr>
            <p:cNvSpPr/>
            <p:nvPr/>
          </p:nvSpPr>
          <p:spPr bwMode="auto">
            <a:xfrm>
              <a:off x="10766032" y="3448906"/>
              <a:ext cx="45719" cy="222115"/>
            </a:xfrm>
            <a:prstGeom prst="rect">
              <a:avLst/>
            </a:prstGeom>
            <a:solidFill>
              <a:srgbClr val="2E75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1" name="Group 110">
            <a:extLst>
              <a:ext uri="{FF2B5EF4-FFF2-40B4-BE49-F238E27FC236}">
                <a16:creationId xmlns:a16="http://schemas.microsoft.com/office/drawing/2014/main" id="{FA88130C-2DC6-4AE2-A8F6-4BCB22CA3DB8}"/>
              </a:ext>
            </a:extLst>
          </p:cNvPr>
          <p:cNvGrpSpPr/>
          <p:nvPr/>
        </p:nvGrpSpPr>
        <p:grpSpPr>
          <a:xfrm>
            <a:off x="10649129" y="4314092"/>
            <a:ext cx="846688" cy="389665"/>
            <a:chOff x="10794044" y="4278657"/>
            <a:chExt cx="1367794" cy="629491"/>
          </a:xfrm>
        </p:grpSpPr>
        <p:sp>
          <p:nvSpPr>
            <p:cNvPr id="112" name="Rectangle 111">
              <a:extLst>
                <a:ext uri="{FF2B5EF4-FFF2-40B4-BE49-F238E27FC236}">
                  <a16:creationId xmlns:a16="http://schemas.microsoft.com/office/drawing/2014/main" id="{6FFF1A2B-F950-4818-8872-6D62BBBEA66D}"/>
                </a:ext>
              </a:extLst>
            </p:cNvPr>
            <p:cNvSpPr/>
            <p:nvPr/>
          </p:nvSpPr>
          <p:spPr bwMode="auto">
            <a:xfrm>
              <a:off x="10794044" y="4278657"/>
              <a:ext cx="1367794" cy="629491"/>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3" name="Picture 112">
              <a:extLst>
                <a:ext uri="{FF2B5EF4-FFF2-40B4-BE49-F238E27FC236}">
                  <a16:creationId xmlns:a16="http://schemas.microsoft.com/office/drawing/2014/main" id="{81509CE0-D461-4800-A425-9FB8AAE502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20383" y="4322781"/>
              <a:ext cx="1115117" cy="523229"/>
            </a:xfrm>
            <a:prstGeom prst="rect">
              <a:avLst/>
            </a:prstGeom>
          </p:spPr>
        </p:pic>
      </p:grpSp>
      <p:graphicFrame>
        <p:nvGraphicFramePr>
          <p:cNvPr id="114" name="Diagram 113">
            <a:extLst>
              <a:ext uri="{FF2B5EF4-FFF2-40B4-BE49-F238E27FC236}">
                <a16:creationId xmlns:a16="http://schemas.microsoft.com/office/drawing/2014/main" id="{9A677575-D6A9-4B12-9816-67568C328E68}"/>
              </a:ext>
            </a:extLst>
          </p:cNvPr>
          <p:cNvGraphicFramePr/>
          <p:nvPr>
            <p:extLst>
              <p:ext uri="{D42A27DB-BD31-4B8C-83A1-F6EECF244321}">
                <p14:modId xmlns:p14="http://schemas.microsoft.com/office/powerpoint/2010/main" val="3935033589"/>
              </p:ext>
            </p:extLst>
          </p:nvPr>
        </p:nvGraphicFramePr>
        <p:xfrm>
          <a:off x="482978" y="650077"/>
          <a:ext cx="4143148" cy="10161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5" name="TextBox 114">
            <a:extLst>
              <a:ext uri="{FF2B5EF4-FFF2-40B4-BE49-F238E27FC236}">
                <a16:creationId xmlns:a16="http://schemas.microsoft.com/office/drawing/2014/main" id="{264AA7FC-F9B7-48C6-B7B0-6D132B018370}"/>
              </a:ext>
            </a:extLst>
          </p:cNvPr>
          <p:cNvSpPr txBox="1"/>
          <p:nvPr/>
        </p:nvSpPr>
        <p:spPr>
          <a:xfrm>
            <a:off x="442366" y="1362280"/>
            <a:ext cx="5517065" cy="331899"/>
          </a:xfrm>
          <a:prstGeom prst="rect">
            <a:avLst/>
          </a:prstGeom>
          <a:noFill/>
        </p:spPr>
        <p:txBody>
          <a:bodyPr wrap="non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68" b="0" i="0" u="none" strike="noStrike" kern="1200" cap="none" spc="0" normalizeH="0" baseline="0" dirty="0">
                <a:ln>
                  <a:noFill/>
                </a:ln>
                <a:solidFill>
                  <a:srgbClr val="505050"/>
                </a:solidFill>
                <a:effectLst/>
                <a:uLnTx/>
                <a:uFillTx/>
                <a:latin typeface="Segoe UI"/>
                <a:ea typeface="+mn-ea"/>
                <a:cs typeface="+mn-cs"/>
              </a:rPr>
              <a:t>First response to the most frequently used attack techniques</a:t>
            </a:r>
          </a:p>
        </p:txBody>
      </p:sp>
      <p:grpSp>
        <p:nvGrpSpPr>
          <p:cNvPr id="116" name="Group 115">
            <a:extLst>
              <a:ext uri="{FF2B5EF4-FFF2-40B4-BE49-F238E27FC236}">
                <a16:creationId xmlns:a16="http://schemas.microsoft.com/office/drawing/2014/main" id="{00C49C49-7D38-475B-A5E5-FF798C9ACF73}"/>
              </a:ext>
            </a:extLst>
          </p:cNvPr>
          <p:cNvGrpSpPr/>
          <p:nvPr/>
        </p:nvGrpSpPr>
        <p:grpSpPr>
          <a:xfrm>
            <a:off x="1464472" y="3276239"/>
            <a:ext cx="485563" cy="1243479"/>
            <a:chOff x="4641850" y="5064127"/>
            <a:chExt cx="495300" cy="1268413"/>
          </a:xfrm>
        </p:grpSpPr>
        <p:sp>
          <p:nvSpPr>
            <p:cNvPr id="117" name="Rectangle 17">
              <a:extLst>
                <a:ext uri="{FF2B5EF4-FFF2-40B4-BE49-F238E27FC236}">
                  <a16:creationId xmlns:a16="http://schemas.microsoft.com/office/drawing/2014/main" id="{019DEDED-9DA6-4272-8202-D92CC14BDFC1}"/>
                </a:ext>
              </a:extLst>
            </p:cNvPr>
            <p:cNvSpPr>
              <a:spLocks noChangeArrowheads="1"/>
            </p:cNvSpPr>
            <p:nvPr/>
          </p:nvSpPr>
          <p:spPr bwMode="auto">
            <a:xfrm flipH="1">
              <a:off x="4739044" y="5499215"/>
              <a:ext cx="63500" cy="371475"/>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18" name="Freeform 20">
              <a:extLst>
                <a:ext uri="{FF2B5EF4-FFF2-40B4-BE49-F238E27FC236}">
                  <a16:creationId xmlns:a16="http://schemas.microsoft.com/office/drawing/2014/main" id="{4657C7BF-0D4B-429D-8D78-690FECF98185}"/>
                </a:ext>
              </a:extLst>
            </p:cNvPr>
            <p:cNvSpPr>
              <a:spLocks/>
            </p:cNvSpPr>
            <p:nvPr/>
          </p:nvSpPr>
          <p:spPr bwMode="auto">
            <a:xfrm flipH="1">
              <a:off x="4739044" y="5808778"/>
              <a:ext cx="63500" cy="125413"/>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grpSp>
          <p:nvGrpSpPr>
            <p:cNvPr id="119" name="Group 4">
              <a:extLst>
                <a:ext uri="{FF2B5EF4-FFF2-40B4-BE49-F238E27FC236}">
                  <a16:creationId xmlns:a16="http://schemas.microsoft.com/office/drawing/2014/main" id="{024697A6-932A-412E-BD2A-D51A2721B96A}"/>
                </a:ext>
              </a:extLst>
            </p:cNvPr>
            <p:cNvGrpSpPr>
              <a:grpSpLocks noChangeAspect="1"/>
            </p:cNvGrpSpPr>
            <p:nvPr/>
          </p:nvGrpSpPr>
          <p:grpSpPr bwMode="auto">
            <a:xfrm>
              <a:off x="4641850" y="5064127"/>
              <a:ext cx="495300" cy="1268413"/>
              <a:chOff x="2924" y="3190"/>
              <a:chExt cx="312" cy="799"/>
            </a:xfrm>
          </p:grpSpPr>
          <p:sp>
            <p:nvSpPr>
              <p:cNvPr id="120" name="Rectangle 5">
                <a:extLst>
                  <a:ext uri="{FF2B5EF4-FFF2-40B4-BE49-F238E27FC236}">
                    <a16:creationId xmlns:a16="http://schemas.microsoft.com/office/drawing/2014/main" id="{23F7AE9B-496F-4A68-A8E8-53D6A40A24D4}"/>
                  </a:ext>
                </a:extLst>
              </p:cNvPr>
              <p:cNvSpPr>
                <a:spLocks noChangeArrowheads="1"/>
              </p:cNvSpPr>
              <p:nvPr/>
            </p:nvSpPr>
            <p:spPr bwMode="auto">
              <a:xfrm>
                <a:off x="3066" y="3720"/>
                <a:ext cx="92" cy="157"/>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21" name="Freeform 6">
                <a:extLst>
                  <a:ext uri="{FF2B5EF4-FFF2-40B4-BE49-F238E27FC236}">
                    <a16:creationId xmlns:a16="http://schemas.microsoft.com/office/drawing/2014/main" id="{217920E8-FB6E-4E2E-A07C-53DD278C5C23}"/>
                  </a:ext>
                </a:extLst>
              </p:cNvPr>
              <p:cNvSpPr>
                <a:spLocks/>
              </p:cNvSpPr>
              <p:nvPr/>
            </p:nvSpPr>
            <p:spPr bwMode="auto">
              <a:xfrm>
                <a:off x="2993" y="3943"/>
                <a:ext cx="81" cy="29"/>
              </a:xfrm>
              <a:custGeom>
                <a:avLst/>
                <a:gdLst>
                  <a:gd name="T0" fmla="*/ 56 w 104"/>
                  <a:gd name="T1" fmla="*/ 0 h 37"/>
                  <a:gd name="T2" fmla="*/ 2 w 104"/>
                  <a:gd name="T3" fmla="*/ 29 h 37"/>
                  <a:gd name="T4" fmla="*/ 0 w 104"/>
                  <a:gd name="T5" fmla="*/ 36 h 37"/>
                  <a:gd name="T6" fmla="*/ 71 w 104"/>
                  <a:gd name="T7" fmla="*/ 37 h 37"/>
                  <a:gd name="T8" fmla="*/ 104 w 104"/>
                  <a:gd name="T9" fmla="*/ 0 h 37"/>
                  <a:gd name="T10" fmla="*/ 56 w 104"/>
                  <a:gd name="T11" fmla="*/ 0 h 37"/>
                </a:gdLst>
                <a:ahLst/>
                <a:cxnLst>
                  <a:cxn ang="0">
                    <a:pos x="T0" y="T1"/>
                  </a:cxn>
                  <a:cxn ang="0">
                    <a:pos x="T2" y="T3"/>
                  </a:cxn>
                  <a:cxn ang="0">
                    <a:pos x="T4" y="T5"/>
                  </a:cxn>
                  <a:cxn ang="0">
                    <a:pos x="T6" y="T7"/>
                  </a:cxn>
                  <a:cxn ang="0">
                    <a:pos x="T8" y="T9"/>
                  </a:cxn>
                  <a:cxn ang="0">
                    <a:pos x="T10" y="T11"/>
                  </a:cxn>
                </a:cxnLst>
                <a:rect l="0" t="0" r="r" b="b"/>
                <a:pathLst>
                  <a:path w="104" h="37">
                    <a:moveTo>
                      <a:pt x="56" y="0"/>
                    </a:moveTo>
                    <a:cubicBezTo>
                      <a:pt x="33" y="0"/>
                      <a:pt x="13" y="12"/>
                      <a:pt x="2" y="29"/>
                    </a:cubicBezTo>
                    <a:cubicBezTo>
                      <a:pt x="0" y="36"/>
                      <a:pt x="0" y="36"/>
                      <a:pt x="0" y="36"/>
                    </a:cubicBezTo>
                    <a:cubicBezTo>
                      <a:pt x="71" y="37"/>
                      <a:pt x="71" y="37"/>
                      <a:pt x="71" y="37"/>
                    </a:cubicBezTo>
                    <a:cubicBezTo>
                      <a:pt x="88" y="37"/>
                      <a:pt x="102" y="17"/>
                      <a:pt x="104" y="0"/>
                    </a:cubicBezTo>
                    <a:lnTo>
                      <a:pt x="56"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22" name="Rectangle 7">
                <a:extLst>
                  <a:ext uri="{FF2B5EF4-FFF2-40B4-BE49-F238E27FC236}">
                    <a16:creationId xmlns:a16="http://schemas.microsoft.com/office/drawing/2014/main" id="{6B5283D8-9009-4522-B8DD-FBE6FA7DB786}"/>
                  </a:ext>
                </a:extLst>
              </p:cNvPr>
              <p:cNvSpPr>
                <a:spLocks noChangeArrowheads="1"/>
              </p:cNvSpPr>
              <p:nvPr/>
            </p:nvSpPr>
            <p:spPr bwMode="auto">
              <a:xfrm>
                <a:off x="3055" y="3327"/>
                <a:ext cx="110" cy="66"/>
              </a:xfrm>
              <a:prstGeom prst="rect">
                <a:avLst/>
              </a:prstGeom>
              <a:solidFill>
                <a:srgbClr val="6D49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23" name="Freeform 8">
                <a:extLst>
                  <a:ext uri="{FF2B5EF4-FFF2-40B4-BE49-F238E27FC236}">
                    <a16:creationId xmlns:a16="http://schemas.microsoft.com/office/drawing/2014/main" id="{22CFF7F5-BD49-4108-983F-C105900B20AC}"/>
                  </a:ext>
                </a:extLst>
              </p:cNvPr>
              <p:cNvSpPr>
                <a:spLocks/>
              </p:cNvSpPr>
              <p:nvPr/>
            </p:nvSpPr>
            <p:spPr bwMode="auto">
              <a:xfrm>
                <a:off x="3043" y="3264"/>
                <a:ext cx="133" cy="28"/>
              </a:xfrm>
              <a:custGeom>
                <a:avLst/>
                <a:gdLst>
                  <a:gd name="T0" fmla="*/ 172 w 172"/>
                  <a:gd name="T1" fmla="*/ 27 h 36"/>
                  <a:gd name="T2" fmla="*/ 164 w 172"/>
                  <a:gd name="T3" fmla="*/ 36 h 36"/>
                  <a:gd name="T4" fmla="*/ 9 w 172"/>
                  <a:gd name="T5" fmla="*/ 36 h 36"/>
                  <a:gd name="T6" fmla="*/ 0 w 172"/>
                  <a:gd name="T7" fmla="*/ 27 h 36"/>
                  <a:gd name="T8" fmla="*/ 0 w 172"/>
                  <a:gd name="T9" fmla="*/ 8 h 36"/>
                  <a:gd name="T10" fmla="*/ 9 w 172"/>
                  <a:gd name="T11" fmla="*/ 0 h 36"/>
                  <a:gd name="T12" fmla="*/ 164 w 172"/>
                  <a:gd name="T13" fmla="*/ 0 h 36"/>
                  <a:gd name="T14" fmla="*/ 172 w 172"/>
                  <a:gd name="T15" fmla="*/ 8 h 36"/>
                  <a:gd name="T16" fmla="*/ 172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172" y="27"/>
                    </a:moveTo>
                    <a:cubicBezTo>
                      <a:pt x="172" y="32"/>
                      <a:pt x="168" y="36"/>
                      <a:pt x="164" y="36"/>
                    </a:cubicBezTo>
                    <a:cubicBezTo>
                      <a:pt x="9" y="36"/>
                      <a:pt x="9" y="36"/>
                      <a:pt x="9" y="36"/>
                    </a:cubicBezTo>
                    <a:cubicBezTo>
                      <a:pt x="4" y="36"/>
                      <a:pt x="0" y="32"/>
                      <a:pt x="0" y="27"/>
                    </a:cubicBezTo>
                    <a:cubicBezTo>
                      <a:pt x="0" y="8"/>
                      <a:pt x="0" y="8"/>
                      <a:pt x="0" y="8"/>
                    </a:cubicBezTo>
                    <a:cubicBezTo>
                      <a:pt x="0" y="3"/>
                      <a:pt x="4" y="0"/>
                      <a:pt x="9" y="0"/>
                    </a:cubicBezTo>
                    <a:cubicBezTo>
                      <a:pt x="164" y="0"/>
                      <a:pt x="164" y="0"/>
                      <a:pt x="164" y="0"/>
                    </a:cubicBezTo>
                    <a:cubicBezTo>
                      <a:pt x="168" y="0"/>
                      <a:pt x="172" y="3"/>
                      <a:pt x="172" y="8"/>
                    </a:cubicBezTo>
                    <a:lnTo>
                      <a:pt x="172" y="27"/>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24" name="Freeform 9">
                <a:extLst>
                  <a:ext uri="{FF2B5EF4-FFF2-40B4-BE49-F238E27FC236}">
                    <a16:creationId xmlns:a16="http://schemas.microsoft.com/office/drawing/2014/main" id="{B38251E1-CDF2-47D2-B344-3B7830AB321A}"/>
                  </a:ext>
                </a:extLst>
              </p:cNvPr>
              <p:cNvSpPr>
                <a:spLocks/>
              </p:cNvSpPr>
              <p:nvPr/>
            </p:nvSpPr>
            <p:spPr bwMode="auto">
              <a:xfrm>
                <a:off x="3086" y="3325"/>
                <a:ext cx="47" cy="77"/>
              </a:xfrm>
              <a:custGeom>
                <a:avLst/>
                <a:gdLst>
                  <a:gd name="T0" fmla="*/ 23 w 47"/>
                  <a:gd name="T1" fmla="*/ 77 h 77"/>
                  <a:gd name="T2" fmla="*/ 0 w 47"/>
                  <a:gd name="T3" fmla="*/ 55 h 77"/>
                  <a:gd name="T4" fmla="*/ 0 w 47"/>
                  <a:gd name="T5" fmla="*/ 0 h 77"/>
                  <a:gd name="T6" fmla="*/ 47 w 47"/>
                  <a:gd name="T7" fmla="*/ 0 h 77"/>
                  <a:gd name="T8" fmla="*/ 47 w 47"/>
                  <a:gd name="T9" fmla="*/ 55 h 77"/>
                  <a:gd name="T10" fmla="*/ 23 w 47"/>
                  <a:gd name="T11" fmla="*/ 77 h 77"/>
                </a:gdLst>
                <a:ahLst/>
                <a:cxnLst>
                  <a:cxn ang="0">
                    <a:pos x="T0" y="T1"/>
                  </a:cxn>
                  <a:cxn ang="0">
                    <a:pos x="T2" y="T3"/>
                  </a:cxn>
                  <a:cxn ang="0">
                    <a:pos x="T4" y="T5"/>
                  </a:cxn>
                  <a:cxn ang="0">
                    <a:pos x="T6" y="T7"/>
                  </a:cxn>
                  <a:cxn ang="0">
                    <a:pos x="T8" y="T9"/>
                  </a:cxn>
                  <a:cxn ang="0">
                    <a:pos x="T10" y="T11"/>
                  </a:cxn>
                </a:cxnLst>
                <a:rect l="0" t="0" r="r" b="b"/>
                <a:pathLst>
                  <a:path w="47" h="77">
                    <a:moveTo>
                      <a:pt x="23" y="77"/>
                    </a:moveTo>
                    <a:lnTo>
                      <a:pt x="0" y="55"/>
                    </a:lnTo>
                    <a:lnTo>
                      <a:pt x="0" y="0"/>
                    </a:lnTo>
                    <a:lnTo>
                      <a:pt x="47" y="0"/>
                    </a:lnTo>
                    <a:lnTo>
                      <a:pt x="47" y="55"/>
                    </a:lnTo>
                    <a:lnTo>
                      <a:pt x="23" y="77"/>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25" name="Freeform 10">
                <a:extLst>
                  <a:ext uri="{FF2B5EF4-FFF2-40B4-BE49-F238E27FC236}">
                    <a16:creationId xmlns:a16="http://schemas.microsoft.com/office/drawing/2014/main" id="{9D9DBEC3-8D1E-48C5-A8F4-348FDEDEE000}"/>
                  </a:ext>
                </a:extLst>
              </p:cNvPr>
              <p:cNvSpPr>
                <a:spLocks/>
              </p:cNvSpPr>
              <p:nvPr/>
            </p:nvSpPr>
            <p:spPr bwMode="auto">
              <a:xfrm>
                <a:off x="3086" y="3314"/>
                <a:ext cx="47" cy="40"/>
              </a:xfrm>
              <a:custGeom>
                <a:avLst/>
                <a:gdLst>
                  <a:gd name="T0" fmla="*/ 0 w 60"/>
                  <a:gd name="T1" fmla="*/ 48 h 52"/>
                  <a:gd name="T2" fmla="*/ 30 w 60"/>
                  <a:gd name="T3" fmla="*/ 52 h 52"/>
                  <a:gd name="T4" fmla="*/ 60 w 60"/>
                  <a:gd name="T5" fmla="*/ 48 h 52"/>
                  <a:gd name="T6" fmla="*/ 60 w 60"/>
                  <a:gd name="T7" fmla="*/ 0 h 52"/>
                  <a:gd name="T8" fmla="*/ 0 w 60"/>
                  <a:gd name="T9" fmla="*/ 0 h 52"/>
                  <a:gd name="T10" fmla="*/ 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0" y="48"/>
                    </a:moveTo>
                    <a:cubicBezTo>
                      <a:pt x="10" y="51"/>
                      <a:pt x="19" y="52"/>
                      <a:pt x="30" y="52"/>
                    </a:cubicBezTo>
                    <a:cubicBezTo>
                      <a:pt x="40" y="52"/>
                      <a:pt x="50" y="51"/>
                      <a:pt x="60" y="48"/>
                    </a:cubicBezTo>
                    <a:cubicBezTo>
                      <a:pt x="60" y="0"/>
                      <a:pt x="60" y="0"/>
                      <a:pt x="60" y="0"/>
                    </a:cubicBezTo>
                    <a:cubicBezTo>
                      <a:pt x="0" y="0"/>
                      <a:pt x="0" y="0"/>
                      <a:pt x="0" y="0"/>
                    </a:cubicBezTo>
                    <a:lnTo>
                      <a:pt x="0" y="48"/>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26" name="Freeform 11">
                <a:extLst>
                  <a:ext uri="{FF2B5EF4-FFF2-40B4-BE49-F238E27FC236}">
                    <a16:creationId xmlns:a16="http://schemas.microsoft.com/office/drawing/2014/main" id="{670B3178-25BB-42C1-9B87-2BAE041E7CE1}"/>
                  </a:ext>
                </a:extLst>
              </p:cNvPr>
              <p:cNvSpPr>
                <a:spLocks/>
              </p:cNvSpPr>
              <p:nvPr/>
            </p:nvSpPr>
            <p:spPr bwMode="auto">
              <a:xfrm>
                <a:off x="3055" y="3242"/>
                <a:ext cx="110" cy="103"/>
              </a:xfrm>
              <a:custGeom>
                <a:avLst/>
                <a:gdLst>
                  <a:gd name="T0" fmla="*/ 0 w 141"/>
                  <a:gd name="T1" fmla="*/ 0 h 133"/>
                  <a:gd name="T2" fmla="*/ 0 w 141"/>
                  <a:gd name="T3" fmla="*/ 110 h 133"/>
                  <a:gd name="T4" fmla="*/ 70 w 141"/>
                  <a:gd name="T5" fmla="*/ 133 h 133"/>
                  <a:gd name="T6" fmla="*/ 141 w 141"/>
                  <a:gd name="T7" fmla="*/ 110 h 133"/>
                  <a:gd name="T8" fmla="*/ 141 w 141"/>
                  <a:gd name="T9" fmla="*/ 110 h 133"/>
                  <a:gd name="T10" fmla="*/ 141 w 141"/>
                  <a:gd name="T11" fmla="*/ 0 h 133"/>
                  <a:gd name="T12" fmla="*/ 0 w 14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0" y="0"/>
                    </a:moveTo>
                    <a:cubicBezTo>
                      <a:pt x="0" y="110"/>
                      <a:pt x="0" y="110"/>
                      <a:pt x="0" y="110"/>
                    </a:cubicBezTo>
                    <a:cubicBezTo>
                      <a:pt x="19" y="125"/>
                      <a:pt x="44" y="133"/>
                      <a:pt x="70" y="133"/>
                    </a:cubicBezTo>
                    <a:cubicBezTo>
                      <a:pt x="96" y="133"/>
                      <a:pt x="122" y="125"/>
                      <a:pt x="141" y="110"/>
                    </a:cubicBezTo>
                    <a:cubicBezTo>
                      <a:pt x="141" y="110"/>
                      <a:pt x="141" y="110"/>
                      <a:pt x="141" y="110"/>
                    </a:cubicBezTo>
                    <a:cubicBezTo>
                      <a:pt x="141" y="0"/>
                      <a:pt x="141" y="0"/>
                      <a:pt x="141" y="0"/>
                    </a:cubicBezTo>
                    <a:lnTo>
                      <a:pt x="0"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27" name="Freeform 12">
                <a:extLst>
                  <a:ext uri="{FF2B5EF4-FFF2-40B4-BE49-F238E27FC236}">
                    <a16:creationId xmlns:a16="http://schemas.microsoft.com/office/drawing/2014/main" id="{CDCFCC8F-BB6A-4DBD-BC3C-D749986E43DE}"/>
                  </a:ext>
                </a:extLst>
              </p:cNvPr>
              <p:cNvSpPr>
                <a:spLocks/>
              </p:cNvSpPr>
              <p:nvPr/>
            </p:nvSpPr>
            <p:spPr bwMode="auto">
              <a:xfrm>
                <a:off x="3054" y="3190"/>
                <a:ext cx="78" cy="82"/>
              </a:xfrm>
              <a:custGeom>
                <a:avLst/>
                <a:gdLst>
                  <a:gd name="T0" fmla="*/ 100 w 100"/>
                  <a:gd name="T1" fmla="*/ 6 h 106"/>
                  <a:gd name="T2" fmla="*/ 71 w 100"/>
                  <a:gd name="T3" fmla="*/ 0 h 106"/>
                  <a:gd name="T4" fmla="*/ 0 w 100"/>
                  <a:gd name="T5" fmla="*/ 71 h 106"/>
                  <a:gd name="T6" fmla="*/ 0 w 100"/>
                  <a:gd name="T7" fmla="*/ 106 h 106"/>
                  <a:gd name="T8" fmla="*/ 100 w 100"/>
                  <a:gd name="T9" fmla="*/ 6 h 106"/>
                </a:gdLst>
                <a:ahLst/>
                <a:cxnLst>
                  <a:cxn ang="0">
                    <a:pos x="T0" y="T1"/>
                  </a:cxn>
                  <a:cxn ang="0">
                    <a:pos x="T2" y="T3"/>
                  </a:cxn>
                  <a:cxn ang="0">
                    <a:pos x="T4" y="T5"/>
                  </a:cxn>
                  <a:cxn ang="0">
                    <a:pos x="T6" y="T7"/>
                  </a:cxn>
                  <a:cxn ang="0">
                    <a:pos x="T8" y="T9"/>
                  </a:cxn>
                </a:cxnLst>
                <a:rect l="0" t="0" r="r" b="b"/>
                <a:pathLst>
                  <a:path w="100" h="106">
                    <a:moveTo>
                      <a:pt x="100" y="6"/>
                    </a:moveTo>
                    <a:cubicBezTo>
                      <a:pt x="91" y="2"/>
                      <a:pt x="82" y="0"/>
                      <a:pt x="71" y="0"/>
                    </a:cubicBezTo>
                    <a:cubicBezTo>
                      <a:pt x="32" y="0"/>
                      <a:pt x="0" y="32"/>
                      <a:pt x="0" y="71"/>
                    </a:cubicBezTo>
                    <a:cubicBezTo>
                      <a:pt x="0" y="106"/>
                      <a:pt x="0" y="106"/>
                      <a:pt x="0" y="106"/>
                    </a:cubicBezTo>
                    <a:cubicBezTo>
                      <a:pt x="53" y="100"/>
                      <a:pt x="94" y="58"/>
                      <a:pt x="10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28" name="Freeform 13">
                <a:extLst>
                  <a:ext uri="{FF2B5EF4-FFF2-40B4-BE49-F238E27FC236}">
                    <a16:creationId xmlns:a16="http://schemas.microsoft.com/office/drawing/2014/main" id="{8A7D4EB6-FF1B-4A07-B394-F1D148184657}"/>
                  </a:ext>
                </a:extLst>
              </p:cNvPr>
              <p:cNvSpPr>
                <a:spLocks/>
              </p:cNvSpPr>
              <p:nvPr/>
            </p:nvSpPr>
            <p:spPr bwMode="auto">
              <a:xfrm>
                <a:off x="3087" y="3190"/>
                <a:ext cx="78" cy="82"/>
              </a:xfrm>
              <a:custGeom>
                <a:avLst/>
                <a:gdLst>
                  <a:gd name="T0" fmla="*/ 0 w 100"/>
                  <a:gd name="T1" fmla="*/ 6 h 106"/>
                  <a:gd name="T2" fmla="*/ 29 w 100"/>
                  <a:gd name="T3" fmla="*/ 0 h 106"/>
                  <a:gd name="T4" fmla="*/ 100 w 100"/>
                  <a:gd name="T5" fmla="*/ 71 h 106"/>
                  <a:gd name="T6" fmla="*/ 100 w 100"/>
                  <a:gd name="T7" fmla="*/ 106 h 106"/>
                  <a:gd name="T8" fmla="*/ 0 w 100"/>
                  <a:gd name="T9" fmla="*/ 6 h 106"/>
                </a:gdLst>
                <a:ahLst/>
                <a:cxnLst>
                  <a:cxn ang="0">
                    <a:pos x="T0" y="T1"/>
                  </a:cxn>
                  <a:cxn ang="0">
                    <a:pos x="T2" y="T3"/>
                  </a:cxn>
                  <a:cxn ang="0">
                    <a:pos x="T4" y="T5"/>
                  </a:cxn>
                  <a:cxn ang="0">
                    <a:pos x="T6" y="T7"/>
                  </a:cxn>
                  <a:cxn ang="0">
                    <a:pos x="T8" y="T9"/>
                  </a:cxn>
                </a:cxnLst>
                <a:rect l="0" t="0" r="r" b="b"/>
                <a:pathLst>
                  <a:path w="100" h="106">
                    <a:moveTo>
                      <a:pt x="0" y="6"/>
                    </a:moveTo>
                    <a:cubicBezTo>
                      <a:pt x="9" y="2"/>
                      <a:pt x="19" y="0"/>
                      <a:pt x="29" y="0"/>
                    </a:cubicBezTo>
                    <a:cubicBezTo>
                      <a:pt x="68" y="0"/>
                      <a:pt x="100" y="32"/>
                      <a:pt x="100" y="71"/>
                    </a:cubicBezTo>
                    <a:cubicBezTo>
                      <a:pt x="100" y="106"/>
                      <a:pt x="100" y="106"/>
                      <a:pt x="100" y="106"/>
                    </a:cubicBezTo>
                    <a:cubicBezTo>
                      <a:pt x="48" y="100"/>
                      <a:pt x="6" y="58"/>
                      <a:pt x="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29" name="Rectangle 15">
                <a:extLst>
                  <a:ext uri="{FF2B5EF4-FFF2-40B4-BE49-F238E27FC236}">
                    <a16:creationId xmlns:a16="http://schemas.microsoft.com/office/drawing/2014/main" id="{95989357-D734-4887-ACB3-03F04832AFF4}"/>
                  </a:ext>
                </a:extLst>
              </p:cNvPr>
              <p:cNvSpPr>
                <a:spLocks noChangeArrowheads="1"/>
              </p:cNvSpPr>
              <p:nvPr/>
            </p:nvSpPr>
            <p:spPr bwMode="auto">
              <a:xfrm>
                <a:off x="3036"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0" name="Rectangle 16">
                <a:extLst>
                  <a:ext uri="{FF2B5EF4-FFF2-40B4-BE49-F238E27FC236}">
                    <a16:creationId xmlns:a16="http://schemas.microsoft.com/office/drawing/2014/main" id="{AD0B4ECB-1BFB-4927-BFC5-59ED9A3EABE6}"/>
                  </a:ext>
                </a:extLst>
              </p:cNvPr>
              <p:cNvSpPr>
                <a:spLocks noChangeArrowheads="1"/>
              </p:cNvSpPr>
              <p:nvPr/>
            </p:nvSpPr>
            <p:spPr bwMode="auto">
              <a:xfrm>
                <a:off x="3145"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1" name="Rectangle 17">
                <a:extLst>
                  <a:ext uri="{FF2B5EF4-FFF2-40B4-BE49-F238E27FC236}">
                    <a16:creationId xmlns:a16="http://schemas.microsoft.com/office/drawing/2014/main" id="{F1A823E2-CADE-45E8-87D1-3F5551089E6D}"/>
                  </a:ext>
                </a:extLst>
              </p:cNvPr>
              <p:cNvSpPr>
                <a:spLocks noChangeArrowheads="1"/>
              </p:cNvSpPr>
              <p:nvPr/>
            </p:nvSpPr>
            <p:spPr bwMode="auto">
              <a:xfrm>
                <a:off x="3190" y="3467"/>
                <a:ext cx="40" cy="234"/>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2" name="Rectangle 18">
                <a:extLst>
                  <a:ext uri="{FF2B5EF4-FFF2-40B4-BE49-F238E27FC236}">
                    <a16:creationId xmlns:a16="http://schemas.microsoft.com/office/drawing/2014/main" id="{7A497C92-034C-4DBE-B083-AC9B7B06FAAC}"/>
                  </a:ext>
                </a:extLst>
              </p:cNvPr>
              <p:cNvSpPr>
                <a:spLocks noChangeArrowheads="1"/>
              </p:cNvSpPr>
              <p:nvPr/>
            </p:nvSpPr>
            <p:spPr bwMode="auto">
              <a:xfrm>
                <a:off x="3037" y="3368"/>
                <a:ext cx="143" cy="59"/>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3" name="Freeform 19">
                <a:extLst>
                  <a:ext uri="{FF2B5EF4-FFF2-40B4-BE49-F238E27FC236}">
                    <a16:creationId xmlns:a16="http://schemas.microsoft.com/office/drawing/2014/main" id="{9AB45FA8-E0D1-4944-A8EE-CD38A5D367C6}"/>
                  </a:ext>
                </a:extLst>
              </p:cNvPr>
              <p:cNvSpPr>
                <a:spLocks/>
              </p:cNvSpPr>
              <p:nvPr/>
            </p:nvSpPr>
            <p:spPr bwMode="auto">
              <a:xfrm>
                <a:off x="2981" y="3368"/>
                <a:ext cx="255" cy="509"/>
              </a:xfrm>
              <a:custGeom>
                <a:avLst/>
                <a:gdLst>
                  <a:gd name="T0" fmla="*/ 259 w 328"/>
                  <a:gd name="T1" fmla="*/ 0 h 657"/>
                  <a:gd name="T2" fmla="*/ 252 w 328"/>
                  <a:gd name="T3" fmla="*/ 0 h 657"/>
                  <a:gd name="T4" fmla="*/ 164 w 328"/>
                  <a:gd name="T5" fmla="*/ 60 h 657"/>
                  <a:gd name="T6" fmla="*/ 76 w 328"/>
                  <a:gd name="T7" fmla="*/ 0 h 657"/>
                  <a:gd name="T8" fmla="*/ 70 w 328"/>
                  <a:gd name="T9" fmla="*/ 0 h 657"/>
                  <a:gd name="T10" fmla="*/ 0 w 328"/>
                  <a:gd name="T11" fmla="*/ 70 h 657"/>
                  <a:gd name="T12" fmla="*/ 0 w 328"/>
                  <a:gd name="T13" fmla="*/ 228 h 657"/>
                  <a:gd name="T14" fmla="*/ 58 w 328"/>
                  <a:gd name="T15" fmla="*/ 228 h 657"/>
                  <a:gd name="T16" fmla="*/ 58 w 328"/>
                  <a:gd name="T17" fmla="*/ 128 h 657"/>
                  <a:gd name="T18" fmla="*/ 70 w 328"/>
                  <a:gd name="T19" fmla="*/ 128 h 657"/>
                  <a:gd name="T20" fmla="*/ 70 w 328"/>
                  <a:gd name="T21" fmla="*/ 657 h 657"/>
                  <a:gd name="T22" fmla="*/ 211 w 328"/>
                  <a:gd name="T23" fmla="*/ 544 h 657"/>
                  <a:gd name="T24" fmla="*/ 260 w 328"/>
                  <a:gd name="T25" fmla="*/ 652 h 657"/>
                  <a:gd name="T26" fmla="*/ 260 w 328"/>
                  <a:gd name="T27" fmla="*/ 128 h 657"/>
                  <a:gd name="T28" fmla="*/ 269 w 328"/>
                  <a:gd name="T29" fmla="*/ 128 h 657"/>
                  <a:gd name="T30" fmla="*/ 269 w 328"/>
                  <a:gd name="T31" fmla="*/ 221 h 657"/>
                  <a:gd name="T32" fmla="*/ 328 w 328"/>
                  <a:gd name="T33" fmla="*/ 221 h 657"/>
                  <a:gd name="T34" fmla="*/ 328 w 328"/>
                  <a:gd name="T35" fmla="*/ 70 h 657"/>
                  <a:gd name="T36" fmla="*/ 259 w 328"/>
                  <a:gd name="T37"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657">
                    <a:moveTo>
                      <a:pt x="259" y="0"/>
                    </a:moveTo>
                    <a:cubicBezTo>
                      <a:pt x="252" y="0"/>
                      <a:pt x="252" y="0"/>
                      <a:pt x="252" y="0"/>
                    </a:cubicBezTo>
                    <a:cubicBezTo>
                      <a:pt x="238" y="35"/>
                      <a:pt x="204" y="60"/>
                      <a:pt x="164" y="60"/>
                    </a:cubicBezTo>
                    <a:cubicBezTo>
                      <a:pt x="124" y="60"/>
                      <a:pt x="90" y="35"/>
                      <a:pt x="76" y="0"/>
                    </a:cubicBezTo>
                    <a:cubicBezTo>
                      <a:pt x="70" y="0"/>
                      <a:pt x="70" y="0"/>
                      <a:pt x="70" y="0"/>
                    </a:cubicBezTo>
                    <a:cubicBezTo>
                      <a:pt x="31" y="0"/>
                      <a:pt x="0" y="31"/>
                      <a:pt x="0" y="70"/>
                    </a:cubicBezTo>
                    <a:cubicBezTo>
                      <a:pt x="0" y="228"/>
                      <a:pt x="0" y="228"/>
                      <a:pt x="0" y="228"/>
                    </a:cubicBezTo>
                    <a:cubicBezTo>
                      <a:pt x="58" y="228"/>
                      <a:pt x="58" y="228"/>
                      <a:pt x="58" y="228"/>
                    </a:cubicBezTo>
                    <a:cubicBezTo>
                      <a:pt x="58" y="128"/>
                      <a:pt x="58" y="128"/>
                      <a:pt x="58" y="128"/>
                    </a:cubicBezTo>
                    <a:cubicBezTo>
                      <a:pt x="70" y="128"/>
                      <a:pt x="70" y="128"/>
                      <a:pt x="70" y="128"/>
                    </a:cubicBezTo>
                    <a:cubicBezTo>
                      <a:pt x="70" y="657"/>
                      <a:pt x="70" y="657"/>
                      <a:pt x="70" y="657"/>
                    </a:cubicBezTo>
                    <a:cubicBezTo>
                      <a:pt x="211" y="544"/>
                      <a:pt x="211" y="544"/>
                      <a:pt x="211" y="544"/>
                    </a:cubicBezTo>
                    <a:cubicBezTo>
                      <a:pt x="260" y="652"/>
                      <a:pt x="260" y="652"/>
                      <a:pt x="260" y="652"/>
                    </a:cubicBezTo>
                    <a:cubicBezTo>
                      <a:pt x="260" y="128"/>
                      <a:pt x="260" y="128"/>
                      <a:pt x="260" y="128"/>
                    </a:cubicBezTo>
                    <a:cubicBezTo>
                      <a:pt x="269" y="128"/>
                      <a:pt x="269" y="128"/>
                      <a:pt x="269" y="128"/>
                    </a:cubicBezTo>
                    <a:cubicBezTo>
                      <a:pt x="269" y="221"/>
                      <a:pt x="269" y="221"/>
                      <a:pt x="269" y="221"/>
                    </a:cubicBezTo>
                    <a:cubicBezTo>
                      <a:pt x="328" y="221"/>
                      <a:pt x="328" y="221"/>
                      <a:pt x="328" y="221"/>
                    </a:cubicBezTo>
                    <a:cubicBezTo>
                      <a:pt x="328" y="70"/>
                      <a:pt x="328" y="70"/>
                      <a:pt x="328" y="70"/>
                    </a:cubicBezTo>
                    <a:cubicBezTo>
                      <a:pt x="328" y="31"/>
                      <a:pt x="297" y="0"/>
                      <a:pt x="259"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4" name="Freeform 20">
                <a:extLst>
                  <a:ext uri="{FF2B5EF4-FFF2-40B4-BE49-F238E27FC236}">
                    <a16:creationId xmlns:a16="http://schemas.microsoft.com/office/drawing/2014/main" id="{4CD42BFC-2ECF-43CB-9C6C-AF5867C20E95}"/>
                  </a:ext>
                </a:extLst>
              </p:cNvPr>
              <p:cNvSpPr>
                <a:spLocks/>
              </p:cNvSpPr>
              <p:nvPr/>
            </p:nvSpPr>
            <p:spPr bwMode="auto">
              <a:xfrm>
                <a:off x="3190" y="3662"/>
                <a:ext cx="40" cy="79"/>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5" name="Rectangle 21">
                <a:extLst>
                  <a:ext uri="{FF2B5EF4-FFF2-40B4-BE49-F238E27FC236}">
                    <a16:creationId xmlns:a16="http://schemas.microsoft.com/office/drawing/2014/main" id="{C9C2DB28-570B-4F3F-B06C-6424DCD73CEF}"/>
                  </a:ext>
                </a:extLst>
              </p:cNvPr>
              <p:cNvSpPr>
                <a:spLocks noChangeArrowheads="1"/>
              </p:cNvSpPr>
              <p:nvPr/>
            </p:nvSpPr>
            <p:spPr bwMode="auto">
              <a:xfrm>
                <a:off x="3036" y="3553"/>
                <a:ext cx="147" cy="1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6" name="Freeform 22">
                <a:extLst>
                  <a:ext uri="{FF2B5EF4-FFF2-40B4-BE49-F238E27FC236}">
                    <a16:creationId xmlns:a16="http://schemas.microsoft.com/office/drawing/2014/main" id="{163901FB-5EBE-48FC-81C2-FE2C05C5ABFB}"/>
                  </a:ext>
                </a:extLst>
              </p:cNvPr>
              <p:cNvSpPr>
                <a:spLocks/>
              </p:cNvSpPr>
              <p:nvPr/>
            </p:nvSpPr>
            <p:spPr bwMode="auto">
              <a:xfrm>
                <a:off x="2986" y="3943"/>
                <a:ext cx="88" cy="46"/>
              </a:xfrm>
              <a:custGeom>
                <a:avLst/>
                <a:gdLst>
                  <a:gd name="T0" fmla="*/ 113 w 113"/>
                  <a:gd name="T1" fmla="*/ 0 h 59"/>
                  <a:gd name="T2" fmla="*/ 80 w 113"/>
                  <a:gd name="T3" fmla="*/ 29 h 59"/>
                  <a:gd name="T4" fmla="*/ 11 w 113"/>
                  <a:gd name="T5" fmla="*/ 29 h 59"/>
                  <a:gd name="T6" fmla="*/ 0 w 113"/>
                  <a:gd name="T7" fmla="*/ 59 h 59"/>
                  <a:gd name="T8" fmla="*/ 64 w 113"/>
                  <a:gd name="T9" fmla="*/ 59 h 59"/>
                  <a:gd name="T10" fmla="*/ 113 w 113"/>
                  <a:gd name="T11" fmla="*/ 59 h 59"/>
                  <a:gd name="T12" fmla="*/ 113 w 113"/>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3" h="59">
                    <a:moveTo>
                      <a:pt x="113" y="0"/>
                    </a:moveTo>
                    <a:cubicBezTo>
                      <a:pt x="111" y="17"/>
                      <a:pt x="97" y="29"/>
                      <a:pt x="80" y="29"/>
                    </a:cubicBezTo>
                    <a:cubicBezTo>
                      <a:pt x="11" y="29"/>
                      <a:pt x="11" y="29"/>
                      <a:pt x="11" y="29"/>
                    </a:cubicBezTo>
                    <a:cubicBezTo>
                      <a:pt x="5" y="38"/>
                      <a:pt x="1" y="48"/>
                      <a:pt x="0" y="59"/>
                    </a:cubicBezTo>
                    <a:cubicBezTo>
                      <a:pt x="64" y="59"/>
                      <a:pt x="64" y="59"/>
                      <a:pt x="64" y="59"/>
                    </a:cubicBezTo>
                    <a:cubicBezTo>
                      <a:pt x="113" y="59"/>
                      <a:pt x="113" y="59"/>
                      <a:pt x="113" y="59"/>
                    </a:cubicBezTo>
                    <a:cubicBezTo>
                      <a:pt x="113" y="0"/>
                      <a:pt x="113" y="0"/>
                      <a:pt x="113" y="0"/>
                    </a:cubicBez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7" name="Freeform 23">
                <a:extLst>
                  <a:ext uri="{FF2B5EF4-FFF2-40B4-BE49-F238E27FC236}">
                    <a16:creationId xmlns:a16="http://schemas.microsoft.com/office/drawing/2014/main" id="{FEAE3B37-19E4-460C-BA6E-B6D9CC670CE4}"/>
                  </a:ext>
                </a:extLst>
              </p:cNvPr>
              <p:cNvSpPr>
                <a:spLocks/>
              </p:cNvSpPr>
              <p:nvPr/>
            </p:nvSpPr>
            <p:spPr bwMode="auto">
              <a:xfrm>
                <a:off x="3102" y="3943"/>
                <a:ext cx="80" cy="29"/>
              </a:xfrm>
              <a:custGeom>
                <a:avLst/>
                <a:gdLst>
                  <a:gd name="T0" fmla="*/ 55 w 103"/>
                  <a:gd name="T1" fmla="*/ 0 h 37"/>
                  <a:gd name="T2" fmla="*/ 1 w 103"/>
                  <a:gd name="T3" fmla="*/ 29 h 37"/>
                  <a:gd name="T4" fmla="*/ 0 w 103"/>
                  <a:gd name="T5" fmla="*/ 36 h 37"/>
                  <a:gd name="T6" fmla="*/ 71 w 103"/>
                  <a:gd name="T7" fmla="*/ 37 h 37"/>
                  <a:gd name="T8" fmla="*/ 103 w 103"/>
                  <a:gd name="T9" fmla="*/ 0 h 37"/>
                  <a:gd name="T10" fmla="*/ 55 w 103"/>
                  <a:gd name="T11" fmla="*/ 0 h 37"/>
                </a:gdLst>
                <a:ahLst/>
                <a:cxnLst>
                  <a:cxn ang="0">
                    <a:pos x="T0" y="T1"/>
                  </a:cxn>
                  <a:cxn ang="0">
                    <a:pos x="T2" y="T3"/>
                  </a:cxn>
                  <a:cxn ang="0">
                    <a:pos x="T4" y="T5"/>
                  </a:cxn>
                  <a:cxn ang="0">
                    <a:pos x="T6" y="T7"/>
                  </a:cxn>
                  <a:cxn ang="0">
                    <a:pos x="T8" y="T9"/>
                  </a:cxn>
                  <a:cxn ang="0">
                    <a:pos x="T10" y="T11"/>
                  </a:cxn>
                </a:cxnLst>
                <a:rect l="0" t="0" r="r" b="b"/>
                <a:pathLst>
                  <a:path w="103" h="37">
                    <a:moveTo>
                      <a:pt x="55" y="0"/>
                    </a:moveTo>
                    <a:cubicBezTo>
                      <a:pt x="32" y="0"/>
                      <a:pt x="12" y="12"/>
                      <a:pt x="1" y="29"/>
                    </a:cubicBezTo>
                    <a:cubicBezTo>
                      <a:pt x="0" y="36"/>
                      <a:pt x="0" y="36"/>
                      <a:pt x="0" y="36"/>
                    </a:cubicBezTo>
                    <a:cubicBezTo>
                      <a:pt x="71" y="37"/>
                      <a:pt x="71" y="37"/>
                      <a:pt x="71" y="37"/>
                    </a:cubicBezTo>
                    <a:cubicBezTo>
                      <a:pt x="88" y="37"/>
                      <a:pt x="101" y="17"/>
                      <a:pt x="103" y="0"/>
                    </a:cubicBezTo>
                    <a:lnTo>
                      <a:pt x="55"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8" name="Freeform 24">
                <a:extLst>
                  <a:ext uri="{FF2B5EF4-FFF2-40B4-BE49-F238E27FC236}">
                    <a16:creationId xmlns:a16="http://schemas.microsoft.com/office/drawing/2014/main" id="{F6AEF1D8-B3B2-4A04-A401-2F8B2FA45FEA}"/>
                  </a:ext>
                </a:extLst>
              </p:cNvPr>
              <p:cNvSpPr>
                <a:spLocks/>
              </p:cNvSpPr>
              <p:nvPr/>
            </p:nvSpPr>
            <p:spPr bwMode="auto">
              <a:xfrm>
                <a:off x="3095" y="3943"/>
                <a:ext cx="88" cy="46"/>
              </a:xfrm>
              <a:custGeom>
                <a:avLst/>
                <a:gdLst>
                  <a:gd name="T0" fmla="*/ 113 w 114"/>
                  <a:gd name="T1" fmla="*/ 0 h 59"/>
                  <a:gd name="T2" fmla="*/ 80 w 114"/>
                  <a:gd name="T3" fmla="*/ 29 h 59"/>
                  <a:gd name="T4" fmla="*/ 11 w 114"/>
                  <a:gd name="T5" fmla="*/ 29 h 59"/>
                  <a:gd name="T6" fmla="*/ 0 w 114"/>
                  <a:gd name="T7" fmla="*/ 59 h 59"/>
                  <a:gd name="T8" fmla="*/ 65 w 114"/>
                  <a:gd name="T9" fmla="*/ 59 h 59"/>
                  <a:gd name="T10" fmla="*/ 114 w 114"/>
                  <a:gd name="T11" fmla="*/ 59 h 59"/>
                  <a:gd name="T12" fmla="*/ 114 w 114"/>
                  <a:gd name="T13" fmla="*/ 0 h 59"/>
                  <a:gd name="T14" fmla="*/ 113 w 1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9">
                    <a:moveTo>
                      <a:pt x="113" y="0"/>
                    </a:moveTo>
                    <a:cubicBezTo>
                      <a:pt x="111" y="17"/>
                      <a:pt x="97" y="29"/>
                      <a:pt x="80" y="29"/>
                    </a:cubicBezTo>
                    <a:cubicBezTo>
                      <a:pt x="11" y="29"/>
                      <a:pt x="11" y="29"/>
                      <a:pt x="11" y="29"/>
                    </a:cubicBezTo>
                    <a:cubicBezTo>
                      <a:pt x="5" y="38"/>
                      <a:pt x="1" y="48"/>
                      <a:pt x="0" y="59"/>
                    </a:cubicBezTo>
                    <a:cubicBezTo>
                      <a:pt x="65" y="59"/>
                      <a:pt x="65" y="59"/>
                      <a:pt x="65" y="59"/>
                    </a:cubicBezTo>
                    <a:cubicBezTo>
                      <a:pt x="114" y="59"/>
                      <a:pt x="114" y="59"/>
                      <a:pt x="114" y="59"/>
                    </a:cubicBezTo>
                    <a:cubicBezTo>
                      <a:pt x="114" y="0"/>
                      <a:pt x="114" y="0"/>
                      <a:pt x="114" y="0"/>
                    </a:cubicBezTo>
                    <a:lnTo>
                      <a:pt x="113" y="0"/>
                    </a:ln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39" name="Rectangle 30">
                <a:extLst>
                  <a:ext uri="{FF2B5EF4-FFF2-40B4-BE49-F238E27FC236}">
                    <a16:creationId xmlns:a16="http://schemas.microsoft.com/office/drawing/2014/main" id="{BB165CA7-4EEC-40D4-AF42-CFC317CF7D7A}"/>
                  </a:ext>
                </a:extLst>
              </p:cNvPr>
              <p:cNvSpPr>
                <a:spLocks noChangeArrowheads="1"/>
              </p:cNvSpPr>
              <p:nvPr/>
            </p:nvSpPr>
            <p:spPr bwMode="auto">
              <a:xfrm>
                <a:off x="2924" y="3525"/>
                <a:ext cx="21"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40" name="Freeform 34">
                <a:extLst>
                  <a:ext uri="{FF2B5EF4-FFF2-40B4-BE49-F238E27FC236}">
                    <a16:creationId xmlns:a16="http://schemas.microsoft.com/office/drawing/2014/main" id="{8B022AE9-4266-40B8-A4C7-C17F0ACA4ED6}"/>
                  </a:ext>
                </a:extLst>
              </p:cNvPr>
              <p:cNvSpPr>
                <a:spLocks/>
              </p:cNvSpPr>
              <p:nvPr/>
            </p:nvSpPr>
            <p:spPr bwMode="auto">
              <a:xfrm>
                <a:off x="3092" y="3319"/>
                <a:ext cx="35" cy="13"/>
              </a:xfrm>
              <a:custGeom>
                <a:avLst/>
                <a:gdLst>
                  <a:gd name="T0" fmla="*/ 17 w 46"/>
                  <a:gd name="T1" fmla="*/ 17 h 17"/>
                  <a:gd name="T2" fmla="*/ 30 w 46"/>
                  <a:gd name="T3" fmla="*/ 17 h 17"/>
                  <a:gd name="T4" fmla="*/ 46 w 46"/>
                  <a:gd name="T5" fmla="*/ 0 h 17"/>
                  <a:gd name="T6" fmla="*/ 23 w 46"/>
                  <a:gd name="T7" fmla="*/ 2 h 17"/>
                  <a:gd name="T8" fmla="*/ 0 w 46"/>
                  <a:gd name="T9" fmla="*/ 0 h 17"/>
                  <a:gd name="T10" fmla="*/ 17 w 46"/>
                  <a:gd name="T11" fmla="*/ 17 h 17"/>
                </a:gdLst>
                <a:ahLst/>
                <a:cxnLst>
                  <a:cxn ang="0">
                    <a:pos x="T0" y="T1"/>
                  </a:cxn>
                  <a:cxn ang="0">
                    <a:pos x="T2" y="T3"/>
                  </a:cxn>
                  <a:cxn ang="0">
                    <a:pos x="T4" y="T5"/>
                  </a:cxn>
                  <a:cxn ang="0">
                    <a:pos x="T6" y="T7"/>
                  </a:cxn>
                  <a:cxn ang="0">
                    <a:pos x="T8" y="T9"/>
                  </a:cxn>
                  <a:cxn ang="0">
                    <a:pos x="T10" y="T11"/>
                  </a:cxn>
                </a:cxnLst>
                <a:rect l="0" t="0" r="r" b="b"/>
                <a:pathLst>
                  <a:path w="46" h="17">
                    <a:moveTo>
                      <a:pt x="17" y="17"/>
                    </a:moveTo>
                    <a:cubicBezTo>
                      <a:pt x="30" y="17"/>
                      <a:pt x="30" y="17"/>
                      <a:pt x="30" y="17"/>
                    </a:cubicBezTo>
                    <a:cubicBezTo>
                      <a:pt x="38" y="17"/>
                      <a:pt x="46" y="9"/>
                      <a:pt x="46" y="0"/>
                    </a:cubicBezTo>
                    <a:cubicBezTo>
                      <a:pt x="23" y="2"/>
                      <a:pt x="23" y="2"/>
                      <a:pt x="23" y="2"/>
                    </a:cubicBezTo>
                    <a:cubicBezTo>
                      <a:pt x="0" y="0"/>
                      <a:pt x="0" y="0"/>
                      <a:pt x="0" y="0"/>
                    </a:cubicBezTo>
                    <a:cubicBezTo>
                      <a:pt x="0" y="9"/>
                      <a:pt x="9" y="17"/>
                      <a:pt x="17" y="17"/>
                    </a:cubicBez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41" name="Freeform 35">
                <a:extLst>
                  <a:ext uri="{FF2B5EF4-FFF2-40B4-BE49-F238E27FC236}">
                    <a16:creationId xmlns:a16="http://schemas.microsoft.com/office/drawing/2014/main" id="{D8971629-F62B-490B-98D5-784ABC3DAA1A}"/>
                  </a:ext>
                </a:extLst>
              </p:cNvPr>
              <p:cNvSpPr>
                <a:spLocks/>
              </p:cNvSpPr>
              <p:nvPr/>
            </p:nvSpPr>
            <p:spPr bwMode="auto">
              <a:xfrm>
                <a:off x="3092" y="3319"/>
                <a:ext cx="36" cy="9"/>
              </a:xfrm>
              <a:custGeom>
                <a:avLst/>
                <a:gdLst>
                  <a:gd name="T0" fmla="*/ 0 w 47"/>
                  <a:gd name="T1" fmla="*/ 0 h 11"/>
                  <a:gd name="T2" fmla="*/ 23 w 47"/>
                  <a:gd name="T3" fmla="*/ 11 h 11"/>
                  <a:gd name="T4" fmla="*/ 47 w 47"/>
                  <a:gd name="T5" fmla="*/ 0 h 11"/>
                  <a:gd name="T6" fmla="*/ 23 w 47"/>
                  <a:gd name="T7" fmla="*/ 3 h 11"/>
                  <a:gd name="T8" fmla="*/ 0 w 47"/>
                  <a:gd name="T9" fmla="*/ 0 h 11"/>
                </a:gdLst>
                <a:ahLst/>
                <a:cxnLst>
                  <a:cxn ang="0">
                    <a:pos x="T0" y="T1"/>
                  </a:cxn>
                  <a:cxn ang="0">
                    <a:pos x="T2" y="T3"/>
                  </a:cxn>
                  <a:cxn ang="0">
                    <a:pos x="T4" y="T5"/>
                  </a:cxn>
                  <a:cxn ang="0">
                    <a:pos x="T6" y="T7"/>
                  </a:cxn>
                  <a:cxn ang="0">
                    <a:pos x="T8" y="T9"/>
                  </a:cxn>
                </a:cxnLst>
                <a:rect l="0" t="0" r="r" b="b"/>
                <a:pathLst>
                  <a:path w="47" h="11">
                    <a:moveTo>
                      <a:pt x="0" y="0"/>
                    </a:moveTo>
                    <a:cubicBezTo>
                      <a:pt x="6" y="7"/>
                      <a:pt x="14" y="11"/>
                      <a:pt x="23" y="11"/>
                    </a:cubicBezTo>
                    <a:cubicBezTo>
                      <a:pt x="32" y="11"/>
                      <a:pt x="41" y="7"/>
                      <a:pt x="47" y="0"/>
                    </a:cubicBezTo>
                    <a:cubicBezTo>
                      <a:pt x="23" y="3"/>
                      <a:pt x="23" y="3"/>
                      <a:pt x="23" y="3"/>
                    </a:cubicBezTo>
                    <a:lnTo>
                      <a:pt x="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42" name="Freeform 36">
                <a:extLst>
                  <a:ext uri="{FF2B5EF4-FFF2-40B4-BE49-F238E27FC236}">
                    <a16:creationId xmlns:a16="http://schemas.microsoft.com/office/drawing/2014/main" id="{189A7315-5F9F-4400-9E27-7C0454D39820}"/>
                  </a:ext>
                </a:extLst>
              </p:cNvPr>
              <p:cNvSpPr>
                <a:spLocks/>
              </p:cNvSpPr>
              <p:nvPr/>
            </p:nvSpPr>
            <p:spPr bwMode="auto">
              <a:xfrm>
                <a:off x="3092" y="3317"/>
                <a:ext cx="35" cy="5"/>
              </a:xfrm>
              <a:custGeom>
                <a:avLst/>
                <a:gdLst>
                  <a:gd name="T0" fmla="*/ 35 w 46"/>
                  <a:gd name="T1" fmla="*/ 0 h 7"/>
                  <a:gd name="T2" fmla="*/ 23 w 46"/>
                  <a:gd name="T3" fmla="*/ 4 h 7"/>
                  <a:gd name="T4" fmla="*/ 11 w 46"/>
                  <a:gd name="T5" fmla="*/ 0 h 7"/>
                  <a:gd name="T6" fmla="*/ 0 w 46"/>
                  <a:gd name="T7" fmla="*/ 3 h 7"/>
                  <a:gd name="T8" fmla="*/ 23 w 46"/>
                  <a:gd name="T9" fmla="*/ 7 h 7"/>
                  <a:gd name="T10" fmla="*/ 46 w 46"/>
                  <a:gd name="T11" fmla="*/ 3 h 7"/>
                  <a:gd name="T12" fmla="*/ 35 w 4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6" h="7">
                    <a:moveTo>
                      <a:pt x="35" y="0"/>
                    </a:moveTo>
                    <a:cubicBezTo>
                      <a:pt x="31" y="0"/>
                      <a:pt x="27" y="1"/>
                      <a:pt x="23" y="4"/>
                    </a:cubicBezTo>
                    <a:cubicBezTo>
                      <a:pt x="20" y="1"/>
                      <a:pt x="16" y="0"/>
                      <a:pt x="11" y="0"/>
                    </a:cubicBezTo>
                    <a:cubicBezTo>
                      <a:pt x="7" y="0"/>
                      <a:pt x="3" y="1"/>
                      <a:pt x="0" y="3"/>
                    </a:cubicBezTo>
                    <a:cubicBezTo>
                      <a:pt x="7" y="6"/>
                      <a:pt x="15" y="7"/>
                      <a:pt x="23" y="7"/>
                    </a:cubicBezTo>
                    <a:cubicBezTo>
                      <a:pt x="31" y="7"/>
                      <a:pt x="39" y="6"/>
                      <a:pt x="46" y="3"/>
                    </a:cubicBezTo>
                    <a:cubicBezTo>
                      <a:pt x="43" y="1"/>
                      <a:pt x="40" y="0"/>
                      <a:pt x="35" y="0"/>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43" name="Oval 37">
                <a:extLst>
                  <a:ext uri="{FF2B5EF4-FFF2-40B4-BE49-F238E27FC236}">
                    <a16:creationId xmlns:a16="http://schemas.microsoft.com/office/drawing/2014/main" id="{4FE80F2E-23B0-474A-9F9A-D8E374D0C73F}"/>
                  </a:ext>
                </a:extLst>
              </p:cNvPr>
              <p:cNvSpPr>
                <a:spLocks noChangeArrowheads="1"/>
              </p:cNvSpPr>
              <p:nvPr/>
            </p:nvSpPr>
            <p:spPr bwMode="auto">
              <a:xfrm>
                <a:off x="3072" y="3283"/>
                <a:ext cx="8"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44" name="Oval 38">
                <a:extLst>
                  <a:ext uri="{FF2B5EF4-FFF2-40B4-BE49-F238E27FC236}">
                    <a16:creationId xmlns:a16="http://schemas.microsoft.com/office/drawing/2014/main" id="{B8C58C65-0DF4-4836-BA0C-5D98D686963C}"/>
                  </a:ext>
                </a:extLst>
              </p:cNvPr>
              <p:cNvSpPr>
                <a:spLocks noChangeArrowheads="1"/>
              </p:cNvSpPr>
              <p:nvPr/>
            </p:nvSpPr>
            <p:spPr bwMode="auto">
              <a:xfrm>
                <a:off x="3140" y="3283"/>
                <a:ext cx="7"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45" name="Freeform 39">
                <a:extLst>
                  <a:ext uri="{FF2B5EF4-FFF2-40B4-BE49-F238E27FC236}">
                    <a16:creationId xmlns:a16="http://schemas.microsoft.com/office/drawing/2014/main" id="{9C24F8C5-444C-4CCF-949D-ED5A1669C434}"/>
                  </a:ext>
                </a:extLst>
              </p:cNvPr>
              <p:cNvSpPr>
                <a:spLocks/>
              </p:cNvSpPr>
              <p:nvPr/>
            </p:nvSpPr>
            <p:spPr bwMode="auto">
              <a:xfrm>
                <a:off x="3101" y="3302"/>
                <a:ext cx="17" cy="6"/>
              </a:xfrm>
              <a:custGeom>
                <a:avLst/>
                <a:gdLst>
                  <a:gd name="T0" fmla="*/ 0 w 22"/>
                  <a:gd name="T1" fmla="*/ 0 h 8"/>
                  <a:gd name="T2" fmla="*/ 11 w 22"/>
                  <a:gd name="T3" fmla="*/ 8 h 8"/>
                  <a:gd name="T4" fmla="*/ 22 w 22"/>
                  <a:gd name="T5" fmla="*/ 0 h 8"/>
                  <a:gd name="T6" fmla="*/ 0 w 22"/>
                  <a:gd name="T7" fmla="*/ 0 h 8"/>
                </a:gdLst>
                <a:ahLst/>
                <a:cxnLst>
                  <a:cxn ang="0">
                    <a:pos x="T0" y="T1"/>
                  </a:cxn>
                  <a:cxn ang="0">
                    <a:pos x="T2" y="T3"/>
                  </a:cxn>
                  <a:cxn ang="0">
                    <a:pos x="T4" y="T5"/>
                  </a:cxn>
                  <a:cxn ang="0">
                    <a:pos x="T6" y="T7"/>
                  </a:cxn>
                </a:cxnLst>
                <a:rect l="0" t="0" r="r" b="b"/>
                <a:pathLst>
                  <a:path w="22" h="8">
                    <a:moveTo>
                      <a:pt x="0" y="0"/>
                    </a:moveTo>
                    <a:cubicBezTo>
                      <a:pt x="1" y="4"/>
                      <a:pt x="6" y="8"/>
                      <a:pt x="11" y="8"/>
                    </a:cubicBezTo>
                    <a:cubicBezTo>
                      <a:pt x="16" y="8"/>
                      <a:pt x="21" y="4"/>
                      <a:pt x="22" y="0"/>
                    </a:cubicBezTo>
                    <a:lnTo>
                      <a:pt x="0" y="0"/>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grpSp>
      </p:grpSp>
    </p:spTree>
    <p:extLst>
      <p:ext uri="{BB962C8B-B14F-4D97-AF65-F5344CB8AC3E}">
        <p14:creationId xmlns:p14="http://schemas.microsoft.com/office/powerpoint/2010/main" val="2649010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47"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anim calcmode="lin" valueType="num">
                                      <p:cBhvr>
                                        <p:cTn id="11" dur="1000" fill="hold"/>
                                        <p:tgtEl>
                                          <p:spTgt spid="26"/>
                                        </p:tgtEl>
                                        <p:attrNameLst>
                                          <p:attrName>ppt_x</p:attrName>
                                        </p:attrNameLst>
                                      </p:cBhvr>
                                      <p:tavLst>
                                        <p:tav tm="0">
                                          <p:val>
                                            <p:strVal val="#ppt_x"/>
                                          </p:val>
                                        </p:tav>
                                        <p:tav tm="100000">
                                          <p:val>
                                            <p:strVal val="#ppt_x"/>
                                          </p:val>
                                        </p:tav>
                                      </p:tavLst>
                                    </p:anim>
                                    <p:anim calcmode="lin" valueType="num">
                                      <p:cBhvr>
                                        <p:cTn id="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par>
                                <p:cTn id="18" presetID="47"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1000" fill="hold"/>
                                        <p:tgtEl>
                                          <p:spTgt spid="4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50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1000"/>
                                        <p:tgtEl>
                                          <p:spTgt spid="67"/>
                                        </p:tgtEl>
                                      </p:cBhvr>
                                    </p:animEffect>
                                    <p:anim calcmode="lin" valueType="num">
                                      <p:cBhvr>
                                        <p:cTn id="31" dur="1000" fill="hold"/>
                                        <p:tgtEl>
                                          <p:spTgt spid="67"/>
                                        </p:tgtEl>
                                        <p:attrNameLst>
                                          <p:attrName>ppt_x</p:attrName>
                                        </p:attrNameLst>
                                      </p:cBhvr>
                                      <p:tavLst>
                                        <p:tav tm="0">
                                          <p:val>
                                            <p:strVal val="#ppt_x"/>
                                          </p:val>
                                        </p:tav>
                                        <p:tav tm="100000">
                                          <p:val>
                                            <p:strVal val="#ppt_x"/>
                                          </p:val>
                                        </p:tav>
                                      </p:tavLst>
                                    </p:anim>
                                    <p:anim calcmode="lin" valueType="num">
                                      <p:cBhvr>
                                        <p:cTn id="3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31" presetClass="entr" presetSubtype="0"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p:cTn id="40" dur="1000" fill="hold"/>
                                        <p:tgtEl>
                                          <p:spTgt spid="90"/>
                                        </p:tgtEl>
                                        <p:attrNameLst>
                                          <p:attrName>ppt_w</p:attrName>
                                        </p:attrNameLst>
                                      </p:cBhvr>
                                      <p:tavLst>
                                        <p:tav tm="0">
                                          <p:val>
                                            <p:fltVal val="0"/>
                                          </p:val>
                                        </p:tav>
                                        <p:tav tm="100000">
                                          <p:val>
                                            <p:strVal val="#ppt_w"/>
                                          </p:val>
                                        </p:tav>
                                      </p:tavLst>
                                    </p:anim>
                                    <p:anim calcmode="lin" valueType="num">
                                      <p:cBhvr>
                                        <p:cTn id="41" dur="1000" fill="hold"/>
                                        <p:tgtEl>
                                          <p:spTgt spid="90"/>
                                        </p:tgtEl>
                                        <p:attrNameLst>
                                          <p:attrName>ppt_h</p:attrName>
                                        </p:attrNameLst>
                                      </p:cBhvr>
                                      <p:tavLst>
                                        <p:tav tm="0">
                                          <p:val>
                                            <p:fltVal val="0"/>
                                          </p:val>
                                        </p:tav>
                                        <p:tav tm="100000">
                                          <p:val>
                                            <p:strVal val="#ppt_h"/>
                                          </p:val>
                                        </p:tav>
                                      </p:tavLst>
                                    </p:anim>
                                    <p:anim calcmode="lin" valueType="num">
                                      <p:cBhvr>
                                        <p:cTn id="42" dur="1000" fill="hold"/>
                                        <p:tgtEl>
                                          <p:spTgt spid="90"/>
                                        </p:tgtEl>
                                        <p:attrNameLst>
                                          <p:attrName>style.rotation</p:attrName>
                                        </p:attrNameLst>
                                      </p:cBhvr>
                                      <p:tavLst>
                                        <p:tav tm="0">
                                          <p:val>
                                            <p:fltVal val="90"/>
                                          </p:val>
                                        </p:tav>
                                        <p:tav tm="100000">
                                          <p:val>
                                            <p:fltVal val="0"/>
                                          </p:val>
                                        </p:tav>
                                      </p:tavLst>
                                    </p:anim>
                                    <p:animEffect transition="in" filter="fade">
                                      <p:cBhvr>
                                        <p:cTn id="43" dur="10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31"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p:cTn id="51" dur="1000" fill="hold"/>
                                        <p:tgtEl>
                                          <p:spTgt spid="99"/>
                                        </p:tgtEl>
                                        <p:attrNameLst>
                                          <p:attrName>ppt_w</p:attrName>
                                        </p:attrNameLst>
                                      </p:cBhvr>
                                      <p:tavLst>
                                        <p:tav tm="0">
                                          <p:val>
                                            <p:fltVal val="0"/>
                                          </p:val>
                                        </p:tav>
                                        <p:tav tm="100000">
                                          <p:val>
                                            <p:strVal val="#ppt_w"/>
                                          </p:val>
                                        </p:tav>
                                      </p:tavLst>
                                    </p:anim>
                                    <p:anim calcmode="lin" valueType="num">
                                      <p:cBhvr>
                                        <p:cTn id="52" dur="1000" fill="hold"/>
                                        <p:tgtEl>
                                          <p:spTgt spid="99"/>
                                        </p:tgtEl>
                                        <p:attrNameLst>
                                          <p:attrName>ppt_h</p:attrName>
                                        </p:attrNameLst>
                                      </p:cBhvr>
                                      <p:tavLst>
                                        <p:tav tm="0">
                                          <p:val>
                                            <p:fltVal val="0"/>
                                          </p:val>
                                        </p:tav>
                                        <p:tav tm="100000">
                                          <p:val>
                                            <p:strVal val="#ppt_h"/>
                                          </p:val>
                                        </p:tav>
                                      </p:tavLst>
                                    </p:anim>
                                    <p:anim calcmode="lin" valueType="num">
                                      <p:cBhvr>
                                        <p:cTn id="53" dur="1000" fill="hold"/>
                                        <p:tgtEl>
                                          <p:spTgt spid="99"/>
                                        </p:tgtEl>
                                        <p:attrNameLst>
                                          <p:attrName>style.rotation</p:attrName>
                                        </p:attrNameLst>
                                      </p:cBhvr>
                                      <p:tavLst>
                                        <p:tav tm="0">
                                          <p:val>
                                            <p:fltVal val="90"/>
                                          </p:val>
                                        </p:tav>
                                        <p:tav tm="100000">
                                          <p:val>
                                            <p:fltVal val="0"/>
                                          </p:val>
                                        </p:tav>
                                      </p:tavLst>
                                    </p:anim>
                                    <p:animEffect transition="in" filter="fade">
                                      <p:cBhvr>
                                        <p:cTn id="54"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8198-D6A8-428A-9EC4-621D4CA1D0F5}"/>
              </a:ext>
            </a:extLst>
          </p:cNvPr>
          <p:cNvSpPr>
            <a:spLocks noGrp="1"/>
          </p:cNvSpPr>
          <p:nvPr>
            <p:ph type="title"/>
          </p:nvPr>
        </p:nvSpPr>
        <p:spPr/>
        <p:txBody>
          <a:bodyPr/>
          <a:lstStyle/>
          <a:p>
            <a:r>
              <a:rPr lang="en-US" dirty="0"/>
              <a:t>Securing Privileged Access…</a:t>
            </a:r>
          </a:p>
        </p:txBody>
      </p:sp>
      <p:cxnSp>
        <p:nvCxnSpPr>
          <p:cNvPr id="4" name="Straight Connector 3">
            <a:extLst>
              <a:ext uri="{FF2B5EF4-FFF2-40B4-BE49-F238E27FC236}">
                <a16:creationId xmlns:a16="http://schemas.microsoft.com/office/drawing/2014/main" id="{C1CE5DF8-4E97-4DBF-A5C4-A3B4BA2BE0F0}"/>
              </a:ext>
            </a:extLst>
          </p:cNvPr>
          <p:cNvCxnSpPr/>
          <p:nvPr/>
        </p:nvCxnSpPr>
        <p:spPr>
          <a:xfrm>
            <a:off x="5679820" y="4468682"/>
            <a:ext cx="2599632" cy="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E1CF99A-F430-4808-8182-28B8C92978D8}"/>
              </a:ext>
            </a:extLst>
          </p:cNvPr>
          <p:cNvGrpSpPr/>
          <p:nvPr/>
        </p:nvGrpSpPr>
        <p:grpSpPr>
          <a:xfrm>
            <a:off x="10791539" y="2585855"/>
            <a:ext cx="704279" cy="725353"/>
            <a:chOff x="11235603" y="2100340"/>
            <a:chExt cx="964417" cy="993276"/>
          </a:xfrm>
        </p:grpSpPr>
        <p:pic>
          <p:nvPicPr>
            <p:cNvPr id="6" name="Picture 5">
              <a:extLst>
                <a:ext uri="{FF2B5EF4-FFF2-40B4-BE49-F238E27FC236}">
                  <a16:creationId xmlns:a16="http://schemas.microsoft.com/office/drawing/2014/main" id="{A1D7C2D8-2103-47A3-9DAE-6CD966669B3C}"/>
                </a:ext>
              </a:extLst>
            </p:cNvPr>
            <p:cNvPicPr>
              <a:picLocks noChangeAspect="1"/>
            </p:cNvPicPr>
            <p:nvPr/>
          </p:nvPicPr>
          <p:blipFill>
            <a:blip r:embed="rId2"/>
            <a:stretch>
              <a:fillRect/>
            </a:stretch>
          </p:blipFill>
          <p:spPr>
            <a:xfrm>
              <a:off x="11235603" y="2207686"/>
              <a:ext cx="964417" cy="885930"/>
            </a:xfrm>
            <a:prstGeom prst="rect">
              <a:avLst/>
            </a:prstGeom>
          </p:spPr>
        </p:pic>
        <p:pic>
          <p:nvPicPr>
            <p:cNvPr id="7" name="Picture 6">
              <a:extLst>
                <a:ext uri="{FF2B5EF4-FFF2-40B4-BE49-F238E27FC236}">
                  <a16:creationId xmlns:a16="http://schemas.microsoft.com/office/drawing/2014/main" id="{95171D34-551C-459A-9923-7CA3035C0138}"/>
                </a:ext>
              </a:extLst>
            </p:cNvPr>
            <p:cNvPicPr>
              <a:picLocks noChangeAspect="1"/>
            </p:cNvPicPr>
            <p:nvPr/>
          </p:nvPicPr>
          <p:blipFill>
            <a:blip r:embed="rId3"/>
            <a:stretch>
              <a:fillRect/>
            </a:stretch>
          </p:blipFill>
          <p:spPr>
            <a:xfrm>
              <a:off x="11478577" y="2100340"/>
              <a:ext cx="478470" cy="469022"/>
            </a:xfrm>
            <a:prstGeom prst="rect">
              <a:avLst/>
            </a:prstGeom>
          </p:spPr>
        </p:pic>
      </p:grpSp>
      <p:pic>
        <p:nvPicPr>
          <p:cNvPr id="8" name="Picture 7">
            <a:extLst>
              <a:ext uri="{FF2B5EF4-FFF2-40B4-BE49-F238E27FC236}">
                <a16:creationId xmlns:a16="http://schemas.microsoft.com/office/drawing/2014/main" id="{223AC8CF-B27A-4BAA-A84F-FE023BE90454}"/>
              </a:ext>
            </a:extLst>
          </p:cNvPr>
          <p:cNvPicPr>
            <a:picLocks noChangeAspect="1"/>
          </p:cNvPicPr>
          <p:nvPr/>
        </p:nvPicPr>
        <p:blipFill>
          <a:blip r:embed="rId2"/>
          <a:stretch>
            <a:fillRect/>
          </a:stretch>
        </p:blipFill>
        <p:spPr>
          <a:xfrm>
            <a:off x="10074311" y="3404120"/>
            <a:ext cx="867150" cy="796578"/>
          </a:xfrm>
          <a:prstGeom prst="rect">
            <a:avLst/>
          </a:prstGeom>
        </p:spPr>
      </p:pic>
      <p:pic>
        <p:nvPicPr>
          <p:cNvPr id="9" name="Picture 8">
            <a:extLst>
              <a:ext uri="{FF2B5EF4-FFF2-40B4-BE49-F238E27FC236}">
                <a16:creationId xmlns:a16="http://schemas.microsoft.com/office/drawing/2014/main" id="{134D4E48-F396-41BC-8D8A-79DD01863EB8}"/>
              </a:ext>
            </a:extLst>
          </p:cNvPr>
          <p:cNvPicPr>
            <a:picLocks noChangeAspect="1"/>
          </p:cNvPicPr>
          <p:nvPr/>
        </p:nvPicPr>
        <p:blipFill>
          <a:blip r:embed="rId2"/>
          <a:stretch>
            <a:fillRect/>
          </a:stretch>
        </p:blipFill>
        <p:spPr>
          <a:xfrm>
            <a:off x="10350069" y="3404120"/>
            <a:ext cx="867150" cy="796578"/>
          </a:xfrm>
          <a:prstGeom prst="rect">
            <a:avLst/>
          </a:prstGeom>
        </p:spPr>
      </p:pic>
      <p:grpSp>
        <p:nvGrpSpPr>
          <p:cNvPr id="10" name="Group 4">
            <a:extLst>
              <a:ext uri="{FF2B5EF4-FFF2-40B4-BE49-F238E27FC236}">
                <a16:creationId xmlns:a16="http://schemas.microsoft.com/office/drawing/2014/main" id="{3C2CD49A-0CC4-4CE5-A2FB-98F27D13BD63}"/>
              </a:ext>
            </a:extLst>
          </p:cNvPr>
          <p:cNvGrpSpPr>
            <a:grpSpLocks noChangeAspect="1"/>
          </p:cNvGrpSpPr>
          <p:nvPr/>
        </p:nvGrpSpPr>
        <p:grpSpPr bwMode="auto">
          <a:xfrm>
            <a:off x="2967420" y="3280353"/>
            <a:ext cx="698116" cy="431391"/>
            <a:chOff x="912" y="2039"/>
            <a:chExt cx="814" cy="503"/>
          </a:xfrm>
        </p:grpSpPr>
        <p:sp>
          <p:nvSpPr>
            <p:cNvPr id="11" name="AutoShape 3">
              <a:extLst>
                <a:ext uri="{FF2B5EF4-FFF2-40B4-BE49-F238E27FC236}">
                  <a16:creationId xmlns:a16="http://schemas.microsoft.com/office/drawing/2014/main" id="{5860A23D-F16E-41B5-833B-5CFDA4B04B91}"/>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 name="Freeform 5">
              <a:extLst>
                <a:ext uri="{FF2B5EF4-FFF2-40B4-BE49-F238E27FC236}">
                  <a16:creationId xmlns:a16="http://schemas.microsoft.com/office/drawing/2014/main" id="{FB1467C9-42B2-4EFD-A5EB-00F576D9EA7C}"/>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3" name="Rectangle 6">
              <a:extLst>
                <a:ext uri="{FF2B5EF4-FFF2-40B4-BE49-F238E27FC236}">
                  <a16:creationId xmlns:a16="http://schemas.microsoft.com/office/drawing/2014/main" id="{88E07F9C-32EF-4242-9A62-ED422DE84EFB}"/>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4" name="Freeform 7">
              <a:extLst>
                <a:ext uri="{FF2B5EF4-FFF2-40B4-BE49-F238E27FC236}">
                  <a16:creationId xmlns:a16="http://schemas.microsoft.com/office/drawing/2014/main" id="{7E5A462F-F86C-4FD4-B3FB-D88CA9E7FBB2}"/>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5" name="Freeform 8">
              <a:extLst>
                <a:ext uri="{FF2B5EF4-FFF2-40B4-BE49-F238E27FC236}">
                  <a16:creationId xmlns:a16="http://schemas.microsoft.com/office/drawing/2014/main" id="{76896663-33E3-43C4-B710-7CE01B003535}"/>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6" name="Freeform 9">
              <a:extLst>
                <a:ext uri="{FF2B5EF4-FFF2-40B4-BE49-F238E27FC236}">
                  <a16:creationId xmlns:a16="http://schemas.microsoft.com/office/drawing/2014/main" id="{F3B0BC68-4389-4246-A3CD-46BD448E08C3}"/>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7" name="Freeform 10">
              <a:extLst>
                <a:ext uri="{FF2B5EF4-FFF2-40B4-BE49-F238E27FC236}">
                  <a16:creationId xmlns:a16="http://schemas.microsoft.com/office/drawing/2014/main" id="{530FB3A8-A751-4D2D-B591-BFAB81BD8B81}"/>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8" name="Freeform 11">
              <a:extLst>
                <a:ext uri="{FF2B5EF4-FFF2-40B4-BE49-F238E27FC236}">
                  <a16:creationId xmlns:a16="http://schemas.microsoft.com/office/drawing/2014/main" id="{4F97C50E-214A-4EF0-B0A8-2A54DF608FDB}"/>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9" name="Freeform 12">
              <a:extLst>
                <a:ext uri="{FF2B5EF4-FFF2-40B4-BE49-F238E27FC236}">
                  <a16:creationId xmlns:a16="http://schemas.microsoft.com/office/drawing/2014/main" id="{48880456-8598-47A9-BD24-4E9BB7ABCCFA}"/>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0" name="Oval 13">
              <a:extLst>
                <a:ext uri="{FF2B5EF4-FFF2-40B4-BE49-F238E27FC236}">
                  <a16:creationId xmlns:a16="http://schemas.microsoft.com/office/drawing/2014/main" id="{D25593D4-F5E5-41DF-8825-17E8BB4831D9}"/>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1" name="Freeform 14">
              <a:extLst>
                <a:ext uri="{FF2B5EF4-FFF2-40B4-BE49-F238E27FC236}">
                  <a16:creationId xmlns:a16="http://schemas.microsoft.com/office/drawing/2014/main" id="{788DCE7F-8791-40D1-B6A8-9D768028C269}"/>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sp>
        <p:nvSpPr>
          <p:cNvPr id="22" name="AutoShape 23">
            <a:extLst>
              <a:ext uri="{FF2B5EF4-FFF2-40B4-BE49-F238E27FC236}">
                <a16:creationId xmlns:a16="http://schemas.microsoft.com/office/drawing/2014/main" id="{937C1506-D17E-4AE0-8755-80D60118DE5C}"/>
              </a:ext>
            </a:extLst>
          </p:cNvPr>
          <p:cNvSpPr>
            <a:spLocks noChangeAspect="1" noChangeArrowheads="1" noTextEdit="1"/>
          </p:cNvSpPr>
          <p:nvPr/>
        </p:nvSpPr>
        <p:spPr bwMode="auto">
          <a:xfrm>
            <a:off x="4590408" y="3263650"/>
            <a:ext cx="884833" cy="50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3" name="Rectangle 25">
            <a:extLst>
              <a:ext uri="{FF2B5EF4-FFF2-40B4-BE49-F238E27FC236}">
                <a16:creationId xmlns:a16="http://schemas.microsoft.com/office/drawing/2014/main" id="{CEFEBC26-FBCB-4C51-A8D5-375BA7294B08}"/>
              </a:ext>
            </a:extLst>
          </p:cNvPr>
          <p:cNvSpPr>
            <a:spLocks noChangeArrowheads="1"/>
          </p:cNvSpPr>
          <p:nvPr/>
        </p:nvSpPr>
        <p:spPr bwMode="auto">
          <a:xfrm>
            <a:off x="4700713" y="3258854"/>
            <a:ext cx="675016" cy="46519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4" name="Oval 26">
            <a:extLst>
              <a:ext uri="{FF2B5EF4-FFF2-40B4-BE49-F238E27FC236}">
                <a16:creationId xmlns:a16="http://schemas.microsoft.com/office/drawing/2014/main" id="{847AD7CD-9E1E-49A6-9D84-4A851BF4BE70}"/>
              </a:ext>
            </a:extLst>
          </p:cNvPr>
          <p:cNvSpPr>
            <a:spLocks noChangeArrowheads="1"/>
          </p:cNvSpPr>
          <p:nvPr/>
        </p:nvSpPr>
        <p:spPr bwMode="auto">
          <a:xfrm>
            <a:off x="5030428" y="3268446"/>
            <a:ext cx="15586" cy="1558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5" name="Rectangle 27">
            <a:extLst>
              <a:ext uri="{FF2B5EF4-FFF2-40B4-BE49-F238E27FC236}">
                <a16:creationId xmlns:a16="http://schemas.microsoft.com/office/drawing/2014/main" id="{21841C51-0B75-435E-9F37-E3A92038946D}"/>
              </a:ext>
            </a:extLst>
          </p:cNvPr>
          <p:cNvSpPr>
            <a:spLocks noChangeArrowheads="1"/>
          </p:cNvSpPr>
          <p:nvPr/>
        </p:nvSpPr>
        <p:spPr bwMode="auto">
          <a:xfrm>
            <a:off x="4725891" y="3293624"/>
            <a:ext cx="629454" cy="410045"/>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26" name="Freeform 28">
            <a:extLst>
              <a:ext uri="{FF2B5EF4-FFF2-40B4-BE49-F238E27FC236}">
                <a16:creationId xmlns:a16="http://schemas.microsoft.com/office/drawing/2014/main" id="{466A81DA-36FD-44E0-9266-3FADE8F96568}"/>
              </a:ext>
            </a:extLst>
          </p:cNvPr>
          <p:cNvSpPr>
            <a:spLocks/>
          </p:cNvSpPr>
          <p:nvPr/>
        </p:nvSpPr>
        <p:spPr bwMode="auto">
          <a:xfrm>
            <a:off x="4595204" y="3728846"/>
            <a:ext cx="875242" cy="35969"/>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cxnSp>
        <p:nvCxnSpPr>
          <p:cNvPr id="27" name="Straight Connector 26">
            <a:extLst>
              <a:ext uri="{FF2B5EF4-FFF2-40B4-BE49-F238E27FC236}">
                <a16:creationId xmlns:a16="http://schemas.microsoft.com/office/drawing/2014/main" id="{1B41FB90-5547-4995-A4F9-C84B421BDC88}"/>
              </a:ext>
            </a:extLst>
          </p:cNvPr>
          <p:cNvCxnSpPr/>
          <p:nvPr/>
        </p:nvCxnSpPr>
        <p:spPr>
          <a:xfrm flipH="1">
            <a:off x="5679821" y="2803042"/>
            <a:ext cx="497019" cy="407977"/>
          </a:xfrm>
          <a:prstGeom prst="line">
            <a:avLst/>
          </a:prstGeom>
          <a:ln w="5715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28" name="Group 4">
            <a:extLst>
              <a:ext uri="{FF2B5EF4-FFF2-40B4-BE49-F238E27FC236}">
                <a16:creationId xmlns:a16="http://schemas.microsoft.com/office/drawing/2014/main" id="{93699797-A141-4832-90EF-BD4F49E97010}"/>
              </a:ext>
            </a:extLst>
          </p:cNvPr>
          <p:cNvGrpSpPr>
            <a:grpSpLocks noChangeAspect="1"/>
          </p:cNvGrpSpPr>
          <p:nvPr/>
        </p:nvGrpSpPr>
        <p:grpSpPr bwMode="auto">
          <a:xfrm>
            <a:off x="2953900" y="4243982"/>
            <a:ext cx="698116" cy="431391"/>
            <a:chOff x="912" y="2039"/>
            <a:chExt cx="814" cy="503"/>
          </a:xfrm>
        </p:grpSpPr>
        <p:sp>
          <p:nvSpPr>
            <p:cNvPr id="29" name="AutoShape 3">
              <a:extLst>
                <a:ext uri="{FF2B5EF4-FFF2-40B4-BE49-F238E27FC236}">
                  <a16:creationId xmlns:a16="http://schemas.microsoft.com/office/drawing/2014/main" id="{FCE92AB1-400B-4BA1-B12B-1B3869CD1442}"/>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0" name="Freeform 5">
              <a:extLst>
                <a:ext uri="{FF2B5EF4-FFF2-40B4-BE49-F238E27FC236}">
                  <a16:creationId xmlns:a16="http://schemas.microsoft.com/office/drawing/2014/main" id="{FCECA34A-3440-4EAC-BED5-8C627981A75B}"/>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1" name="Rectangle 6">
              <a:extLst>
                <a:ext uri="{FF2B5EF4-FFF2-40B4-BE49-F238E27FC236}">
                  <a16:creationId xmlns:a16="http://schemas.microsoft.com/office/drawing/2014/main" id="{0364A53B-BFF7-4E44-82A9-E0727A39BEA0}"/>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2" name="Freeform 7">
              <a:extLst>
                <a:ext uri="{FF2B5EF4-FFF2-40B4-BE49-F238E27FC236}">
                  <a16:creationId xmlns:a16="http://schemas.microsoft.com/office/drawing/2014/main" id="{7D839346-D65A-4DD6-B94F-8C3E29F180A7}"/>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3" name="Freeform 8">
              <a:extLst>
                <a:ext uri="{FF2B5EF4-FFF2-40B4-BE49-F238E27FC236}">
                  <a16:creationId xmlns:a16="http://schemas.microsoft.com/office/drawing/2014/main" id="{BC395B9C-A1E9-4198-800D-58A28C09AD6D}"/>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4" name="Freeform 9">
              <a:extLst>
                <a:ext uri="{FF2B5EF4-FFF2-40B4-BE49-F238E27FC236}">
                  <a16:creationId xmlns:a16="http://schemas.microsoft.com/office/drawing/2014/main" id="{BC82D55F-F73D-4BEE-AF19-8EAF14AA4C5F}"/>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5" name="Freeform 10">
              <a:extLst>
                <a:ext uri="{FF2B5EF4-FFF2-40B4-BE49-F238E27FC236}">
                  <a16:creationId xmlns:a16="http://schemas.microsoft.com/office/drawing/2014/main" id="{ADF321F9-CE2C-47AB-BAFB-738C2F9316FE}"/>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6" name="Freeform 11">
              <a:extLst>
                <a:ext uri="{FF2B5EF4-FFF2-40B4-BE49-F238E27FC236}">
                  <a16:creationId xmlns:a16="http://schemas.microsoft.com/office/drawing/2014/main" id="{487DE081-F7B7-462E-9F56-C6018E02A86C}"/>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7" name="Freeform 12">
              <a:extLst>
                <a:ext uri="{FF2B5EF4-FFF2-40B4-BE49-F238E27FC236}">
                  <a16:creationId xmlns:a16="http://schemas.microsoft.com/office/drawing/2014/main" id="{F771D7E3-FCB5-4507-8C09-37920E2C223E}"/>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8" name="Oval 13">
              <a:extLst>
                <a:ext uri="{FF2B5EF4-FFF2-40B4-BE49-F238E27FC236}">
                  <a16:creationId xmlns:a16="http://schemas.microsoft.com/office/drawing/2014/main" id="{68FA2E2C-0682-45E2-9B95-A26CF9DD7030}"/>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39" name="Freeform 14">
              <a:extLst>
                <a:ext uri="{FF2B5EF4-FFF2-40B4-BE49-F238E27FC236}">
                  <a16:creationId xmlns:a16="http://schemas.microsoft.com/office/drawing/2014/main" id="{7BD7B5F6-82C2-4F20-A2D2-9AF8482E799E}"/>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cxnSp>
        <p:nvCxnSpPr>
          <p:cNvPr id="40" name="Straight Connector 39">
            <a:extLst>
              <a:ext uri="{FF2B5EF4-FFF2-40B4-BE49-F238E27FC236}">
                <a16:creationId xmlns:a16="http://schemas.microsoft.com/office/drawing/2014/main" id="{EC3CB012-568D-4209-B181-7D1BB5121736}"/>
              </a:ext>
            </a:extLst>
          </p:cNvPr>
          <p:cNvCxnSpPr/>
          <p:nvPr/>
        </p:nvCxnSpPr>
        <p:spPr>
          <a:xfrm flipH="1">
            <a:off x="5679820" y="3510241"/>
            <a:ext cx="25996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0F05C27-67F5-4E58-90B7-AFAC0EB3076A}"/>
              </a:ext>
            </a:extLst>
          </p:cNvPr>
          <p:cNvCxnSpPr/>
          <p:nvPr/>
        </p:nvCxnSpPr>
        <p:spPr>
          <a:xfrm>
            <a:off x="3823795" y="3494360"/>
            <a:ext cx="659902" cy="0"/>
          </a:xfrm>
          <a:prstGeom prst="line">
            <a:avLst/>
          </a:prstGeom>
          <a:ln w="5715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F1281CC-47E6-47F8-8E8F-CAC926A292EF}"/>
              </a:ext>
            </a:extLst>
          </p:cNvPr>
          <p:cNvCxnSpPr/>
          <p:nvPr/>
        </p:nvCxnSpPr>
        <p:spPr>
          <a:xfrm>
            <a:off x="3808345" y="4477259"/>
            <a:ext cx="659902" cy="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sp>
        <p:nvSpPr>
          <p:cNvPr id="43" name="Freeform 172">
            <a:extLst>
              <a:ext uri="{FF2B5EF4-FFF2-40B4-BE49-F238E27FC236}">
                <a16:creationId xmlns:a16="http://schemas.microsoft.com/office/drawing/2014/main" id="{CA72642E-382A-4824-8CE5-DFA7C687EE1D}"/>
              </a:ext>
            </a:extLst>
          </p:cNvPr>
          <p:cNvSpPr>
            <a:spLocks noChangeAspect="1" noEditPoints="1"/>
          </p:cNvSpPr>
          <p:nvPr/>
        </p:nvSpPr>
        <p:spPr bwMode="black">
          <a:xfrm>
            <a:off x="4962020" y="3423430"/>
            <a:ext cx="165309" cy="197798"/>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dirty="0">
              <a:ln>
                <a:noFill/>
              </a:ln>
              <a:solidFill>
                <a:srgbClr val="505050"/>
              </a:solidFill>
              <a:effectLst/>
              <a:uLnTx/>
              <a:uFillTx/>
              <a:latin typeface="Segoe UI"/>
              <a:ea typeface="+mn-ea"/>
              <a:cs typeface="+mn-cs"/>
            </a:endParaRPr>
          </a:p>
        </p:txBody>
      </p:sp>
      <p:sp>
        <p:nvSpPr>
          <p:cNvPr id="44" name="Freeform 174">
            <a:extLst>
              <a:ext uri="{FF2B5EF4-FFF2-40B4-BE49-F238E27FC236}">
                <a16:creationId xmlns:a16="http://schemas.microsoft.com/office/drawing/2014/main" id="{613BAF0A-F065-4EA9-B943-06130E1E9265}"/>
              </a:ext>
            </a:extLst>
          </p:cNvPr>
          <p:cNvSpPr>
            <a:spLocks noChangeAspect="1" noEditPoints="1"/>
          </p:cNvSpPr>
          <p:nvPr/>
        </p:nvSpPr>
        <p:spPr bwMode="black">
          <a:xfrm>
            <a:off x="5144533" y="3423430"/>
            <a:ext cx="165309" cy="197798"/>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dirty="0">
              <a:ln>
                <a:noFill/>
              </a:ln>
              <a:solidFill>
                <a:srgbClr val="505050"/>
              </a:solidFill>
              <a:effectLst/>
              <a:uLnTx/>
              <a:uFillTx/>
              <a:latin typeface="Segoe UI"/>
              <a:ea typeface="+mn-ea"/>
              <a:cs typeface="+mn-cs"/>
            </a:endParaRPr>
          </a:p>
        </p:txBody>
      </p:sp>
      <p:grpSp>
        <p:nvGrpSpPr>
          <p:cNvPr id="45" name="Group 44">
            <a:extLst>
              <a:ext uri="{FF2B5EF4-FFF2-40B4-BE49-F238E27FC236}">
                <a16:creationId xmlns:a16="http://schemas.microsoft.com/office/drawing/2014/main" id="{F4F24D9E-803D-48D7-8B41-D0A6B0024EFB}"/>
              </a:ext>
            </a:extLst>
          </p:cNvPr>
          <p:cNvGrpSpPr/>
          <p:nvPr/>
        </p:nvGrpSpPr>
        <p:grpSpPr>
          <a:xfrm>
            <a:off x="10649129" y="4314092"/>
            <a:ext cx="846688" cy="389665"/>
            <a:chOff x="10794044" y="4278657"/>
            <a:chExt cx="1367794" cy="629491"/>
          </a:xfrm>
        </p:grpSpPr>
        <p:sp>
          <p:nvSpPr>
            <p:cNvPr id="46" name="Rectangle 45">
              <a:extLst>
                <a:ext uri="{FF2B5EF4-FFF2-40B4-BE49-F238E27FC236}">
                  <a16:creationId xmlns:a16="http://schemas.microsoft.com/office/drawing/2014/main" id="{0DAB5020-B008-453C-AF59-882031429491}"/>
                </a:ext>
              </a:extLst>
            </p:cNvPr>
            <p:cNvSpPr/>
            <p:nvPr/>
          </p:nvSpPr>
          <p:spPr bwMode="auto">
            <a:xfrm>
              <a:off x="10794044" y="4278657"/>
              <a:ext cx="1367794" cy="629491"/>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7" name="Picture 46">
              <a:extLst>
                <a:ext uri="{FF2B5EF4-FFF2-40B4-BE49-F238E27FC236}">
                  <a16:creationId xmlns:a16="http://schemas.microsoft.com/office/drawing/2014/main" id="{B25A944E-B2BA-42B9-90D8-6A9625B5C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0383" y="4322781"/>
              <a:ext cx="1115117" cy="523229"/>
            </a:xfrm>
            <a:prstGeom prst="rect">
              <a:avLst/>
            </a:prstGeom>
          </p:spPr>
        </p:pic>
      </p:grpSp>
      <p:grpSp>
        <p:nvGrpSpPr>
          <p:cNvPr id="48" name="Group 4">
            <a:extLst>
              <a:ext uri="{FF2B5EF4-FFF2-40B4-BE49-F238E27FC236}">
                <a16:creationId xmlns:a16="http://schemas.microsoft.com/office/drawing/2014/main" id="{A447A57C-6B36-4D68-80DB-475A1C4D5FE6}"/>
              </a:ext>
            </a:extLst>
          </p:cNvPr>
          <p:cNvGrpSpPr>
            <a:grpSpLocks noChangeAspect="1"/>
          </p:cNvGrpSpPr>
          <p:nvPr/>
        </p:nvGrpSpPr>
        <p:grpSpPr bwMode="auto">
          <a:xfrm>
            <a:off x="6372405" y="2072075"/>
            <a:ext cx="1253252" cy="913156"/>
            <a:chOff x="4423" y="993"/>
            <a:chExt cx="737" cy="537"/>
          </a:xfrm>
        </p:grpSpPr>
        <p:sp>
          <p:nvSpPr>
            <p:cNvPr id="49" name="AutoShape 3">
              <a:extLst>
                <a:ext uri="{FF2B5EF4-FFF2-40B4-BE49-F238E27FC236}">
                  <a16:creationId xmlns:a16="http://schemas.microsoft.com/office/drawing/2014/main" id="{BF94F331-94C7-46CE-9295-FA68005A1CEF}"/>
                </a:ext>
              </a:extLst>
            </p:cNvPr>
            <p:cNvSpPr>
              <a:spLocks noChangeAspect="1" noChangeArrowheads="1" noTextEdit="1"/>
            </p:cNvSpPr>
            <p:nvPr/>
          </p:nvSpPr>
          <p:spPr bwMode="auto">
            <a:xfrm>
              <a:off x="4423" y="993"/>
              <a:ext cx="7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0" name="Freeform 5">
              <a:extLst>
                <a:ext uri="{FF2B5EF4-FFF2-40B4-BE49-F238E27FC236}">
                  <a16:creationId xmlns:a16="http://schemas.microsoft.com/office/drawing/2014/main" id="{5BC345D6-3CFC-43E1-80B4-A56E9EF1E912}"/>
                </a:ext>
              </a:extLst>
            </p:cNvPr>
            <p:cNvSpPr>
              <a:spLocks/>
            </p:cNvSpPr>
            <p:nvPr/>
          </p:nvSpPr>
          <p:spPr bwMode="auto">
            <a:xfrm>
              <a:off x="4423" y="994"/>
              <a:ext cx="737" cy="536"/>
            </a:xfrm>
            <a:custGeom>
              <a:avLst/>
              <a:gdLst>
                <a:gd name="T0" fmla="*/ 762 w 792"/>
                <a:gd name="T1" fmla="*/ 0 h 578"/>
                <a:gd name="T2" fmla="*/ 30 w 792"/>
                <a:gd name="T3" fmla="*/ 0 h 578"/>
                <a:gd name="T4" fmla="*/ 0 w 792"/>
                <a:gd name="T5" fmla="*/ 30 h 578"/>
                <a:gd name="T6" fmla="*/ 0 w 792"/>
                <a:gd name="T7" fmla="*/ 548 h 578"/>
                <a:gd name="T8" fmla="*/ 30 w 792"/>
                <a:gd name="T9" fmla="*/ 578 h 578"/>
                <a:gd name="T10" fmla="*/ 762 w 792"/>
                <a:gd name="T11" fmla="*/ 578 h 578"/>
                <a:gd name="T12" fmla="*/ 792 w 792"/>
                <a:gd name="T13" fmla="*/ 548 h 578"/>
                <a:gd name="T14" fmla="*/ 792 w 792"/>
                <a:gd name="T15" fmla="*/ 30 h 578"/>
                <a:gd name="T16" fmla="*/ 762 w 792"/>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2" h="578">
                  <a:moveTo>
                    <a:pt x="762" y="0"/>
                  </a:moveTo>
                  <a:cubicBezTo>
                    <a:pt x="30" y="0"/>
                    <a:pt x="30" y="0"/>
                    <a:pt x="30" y="0"/>
                  </a:cubicBezTo>
                  <a:cubicBezTo>
                    <a:pt x="5" y="0"/>
                    <a:pt x="0" y="5"/>
                    <a:pt x="0" y="30"/>
                  </a:cubicBezTo>
                  <a:cubicBezTo>
                    <a:pt x="0" y="548"/>
                    <a:pt x="0" y="548"/>
                    <a:pt x="0" y="548"/>
                  </a:cubicBezTo>
                  <a:cubicBezTo>
                    <a:pt x="0" y="573"/>
                    <a:pt x="5" y="578"/>
                    <a:pt x="30" y="578"/>
                  </a:cubicBezTo>
                  <a:cubicBezTo>
                    <a:pt x="762" y="578"/>
                    <a:pt x="762" y="578"/>
                    <a:pt x="762" y="578"/>
                  </a:cubicBezTo>
                  <a:cubicBezTo>
                    <a:pt x="787" y="578"/>
                    <a:pt x="792" y="573"/>
                    <a:pt x="792" y="548"/>
                  </a:cubicBezTo>
                  <a:cubicBezTo>
                    <a:pt x="792" y="30"/>
                    <a:pt x="792" y="30"/>
                    <a:pt x="792" y="30"/>
                  </a:cubicBezTo>
                  <a:cubicBezTo>
                    <a:pt x="792" y="5"/>
                    <a:pt x="787" y="0"/>
                    <a:pt x="762"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1" name="Oval 6">
              <a:extLst>
                <a:ext uri="{FF2B5EF4-FFF2-40B4-BE49-F238E27FC236}">
                  <a16:creationId xmlns:a16="http://schemas.microsoft.com/office/drawing/2014/main" id="{D3F02062-A6B8-4EA4-9936-5DC78E552AB8}"/>
                </a:ext>
              </a:extLst>
            </p:cNvPr>
            <p:cNvSpPr>
              <a:spLocks noChangeArrowheads="1"/>
            </p:cNvSpPr>
            <p:nvPr/>
          </p:nvSpPr>
          <p:spPr bwMode="auto">
            <a:xfrm>
              <a:off x="4443" y="1008"/>
              <a:ext cx="74" cy="73"/>
            </a:xfrm>
            <a:prstGeom prst="ellipse">
              <a:avLst/>
            </a:pr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2" name="Freeform 7">
              <a:extLst>
                <a:ext uri="{FF2B5EF4-FFF2-40B4-BE49-F238E27FC236}">
                  <a16:creationId xmlns:a16="http://schemas.microsoft.com/office/drawing/2014/main" id="{0F7F9306-C9BB-4BA3-A64B-6C1CFBFB8558}"/>
                </a:ext>
              </a:extLst>
            </p:cNvPr>
            <p:cNvSpPr>
              <a:spLocks/>
            </p:cNvSpPr>
            <p:nvPr/>
          </p:nvSpPr>
          <p:spPr bwMode="auto">
            <a:xfrm>
              <a:off x="4458" y="1029"/>
              <a:ext cx="44" cy="32"/>
            </a:xfrm>
            <a:custGeom>
              <a:avLst/>
              <a:gdLst>
                <a:gd name="T0" fmla="*/ 15 w 44"/>
                <a:gd name="T1" fmla="*/ 11 h 32"/>
                <a:gd name="T2" fmla="*/ 27 w 44"/>
                <a:gd name="T3" fmla="*/ 0 h 32"/>
                <a:gd name="T4" fmla="*/ 17 w 44"/>
                <a:gd name="T5" fmla="*/ 0 h 32"/>
                <a:gd name="T6" fmla="*/ 0 w 44"/>
                <a:gd name="T7" fmla="*/ 16 h 32"/>
                <a:gd name="T8" fmla="*/ 17 w 44"/>
                <a:gd name="T9" fmla="*/ 32 h 32"/>
                <a:gd name="T10" fmla="*/ 27 w 44"/>
                <a:gd name="T11" fmla="*/ 32 h 32"/>
                <a:gd name="T12" fmla="*/ 15 w 44"/>
                <a:gd name="T13" fmla="*/ 20 h 32"/>
                <a:gd name="T14" fmla="*/ 44 w 44"/>
                <a:gd name="T15" fmla="*/ 20 h 32"/>
                <a:gd name="T16" fmla="*/ 44 w 44"/>
                <a:gd name="T17" fmla="*/ 11 h 32"/>
                <a:gd name="T18" fmla="*/ 15 w 44"/>
                <a:gd name="T19"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2">
                  <a:moveTo>
                    <a:pt x="15" y="11"/>
                  </a:moveTo>
                  <a:lnTo>
                    <a:pt x="27" y="0"/>
                  </a:lnTo>
                  <a:lnTo>
                    <a:pt x="17" y="0"/>
                  </a:lnTo>
                  <a:lnTo>
                    <a:pt x="0" y="16"/>
                  </a:lnTo>
                  <a:lnTo>
                    <a:pt x="17" y="32"/>
                  </a:lnTo>
                  <a:lnTo>
                    <a:pt x="27" y="32"/>
                  </a:lnTo>
                  <a:lnTo>
                    <a:pt x="15" y="20"/>
                  </a:lnTo>
                  <a:lnTo>
                    <a:pt x="44" y="20"/>
                  </a:lnTo>
                  <a:lnTo>
                    <a:pt x="44" y="11"/>
                  </a:ln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3" name="Rectangle 8">
              <a:extLst>
                <a:ext uri="{FF2B5EF4-FFF2-40B4-BE49-F238E27FC236}">
                  <a16:creationId xmlns:a16="http://schemas.microsoft.com/office/drawing/2014/main" id="{DF77740C-3FF5-4638-B647-BB610DCDA6C4}"/>
                </a:ext>
              </a:extLst>
            </p:cNvPr>
            <p:cNvSpPr>
              <a:spLocks noChangeArrowheads="1"/>
            </p:cNvSpPr>
            <p:nvPr/>
          </p:nvSpPr>
          <p:spPr bwMode="auto">
            <a:xfrm>
              <a:off x="4441" y="1095"/>
              <a:ext cx="701" cy="410"/>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4" name="Rectangle 9">
              <a:extLst>
                <a:ext uri="{FF2B5EF4-FFF2-40B4-BE49-F238E27FC236}">
                  <a16:creationId xmlns:a16="http://schemas.microsoft.com/office/drawing/2014/main" id="{BFD1ED11-BD4B-4735-9FC4-5A158DBE9E08}"/>
                </a:ext>
              </a:extLst>
            </p:cNvPr>
            <p:cNvSpPr>
              <a:spLocks noChangeArrowheads="1"/>
            </p:cNvSpPr>
            <p:nvPr/>
          </p:nvSpPr>
          <p:spPr bwMode="auto">
            <a:xfrm>
              <a:off x="4528" y="1021"/>
              <a:ext cx="614" cy="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5" name="Freeform 10">
              <a:extLst>
                <a:ext uri="{FF2B5EF4-FFF2-40B4-BE49-F238E27FC236}">
                  <a16:creationId xmlns:a16="http://schemas.microsoft.com/office/drawing/2014/main" id="{1F122D09-5244-444C-89C7-59E67DDFB448}"/>
                </a:ext>
              </a:extLst>
            </p:cNvPr>
            <p:cNvSpPr>
              <a:spLocks noEditPoints="1"/>
            </p:cNvSpPr>
            <p:nvPr/>
          </p:nvSpPr>
          <p:spPr bwMode="auto">
            <a:xfrm>
              <a:off x="4692" y="1238"/>
              <a:ext cx="28" cy="135"/>
            </a:xfrm>
            <a:custGeom>
              <a:avLst/>
              <a:gdLst>
                <a:gd name="T0" fmla="*/ 15 w 30"/>
                <a:gd name="T1" fmla="*/ 30 h 146"/>
                <a:gd name="T2" fmla="*/ 4 w 30"/>
                <a:gd name="T3" fmla="*/ 26 h 146"/>
                <a:gd name="T4" fmla="*/ 0 w 30"/>
                <a:gd name="T5" fmla="*/ 15 h 146"/>
                <a:gd name="T6" fmla="*/ 4 w 30"/>
                <a:gd name="T7" fmla="*/ 4 h 146"/>
                <a:gd name="T8" fmla="*/ 15 w 30"/>
                <a:gd name="T9" fmla="*/ 0 h 146"/>
                <a:gd name="T10" fmla="*/ 26 w 30"/>
                <a:gd name="T11" fmla="*/ 4 h 146"/>
                <a:gd name="T12" fmla="*/ 30 w 30"/>
                <a:gd name="T13" fmla="*/ 15 h 146"/>
                <a:gd name="T14" fmla="*/ 26 w 30"/>
                <a:gd name="T15" fmla="*/ 26 h 146"/>
                <a:gd name="T16" fmla="*/ 15 w 30"/>
                <a:gd name="T17" fmla="*/ 30 h 146"/>
                <a:gd name="T18" fmla="*/ 15 w 30"/>
                <a:gd name="T19" fmla="*/ 146 h 146"/>
                <a:gd name="T20" fmla="*/ 4 w 30"/>
                <a:gd name="T21" fmla="*/ 142 h 146"/>
                <a:gd name="T22" fmla="*/ 0 w 30"/>
                <a:gd name="T23" fmla="*/ 131 h 146"/>
                <a:gd name="T24" fmla="*/ 4 w 30"/>
                <a:gd name="T25" fmla="*/ 120 h 146"/>
                <a:gd name="T26" fmla="*/ 15 w 30"/>
                <a:gd name="T27" fmla="*/ 115 h 146"/>
                <a:gd name="T28" fmla="*/ 26 w 30"/>
                <a:gd name="T29" fmla="*/ 120 h 146"/>
                <a:gd name="T30" fmla="*/ 30 w 30"/>
                <a:gd name="T31" fmla="*/ 131 h 146"/>
                <a:gd name="T32" fmla="*/ 26 w 30"/>
                <a:gd name="T33" fmla="*/ 142 h 146"/>
                <a:gd name="T34" fmla="*/ 15 w 30"/>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46">
                  <a:moveTo>
                    <a:pt x="15" y="30"/>
                  </a:moveTo>
                  <a:cubicBezTo>
                    <a:pt x="11" y="30"/>
                    <a:pt x="7" y="29"/>
                    <a:pt x="4" y="26"/>
                  </a:cubicBezTo>
                  <a:cubicBezTo>
                    <a:pt x="1" y="23"/>
                    <a:pt x="0" y="19"/>
                    <a:pt x="0" y="15"/>
                  </a:cubicBezTo>
                  <a:cubicBezTo>
                    <a:pt x="0" y="11"/>
                    <a:pt x="1" y="7"/>
                    <a:pt x="4" y="4"/>
                  </a:cubicBezTo>
                  <a:cubicBezTo>
                    <a:pt x="7" y="1"/>
                    <a:pt x="11" y="0"/>
                    <a:pt x="15" y="0"/>
                  </a:cubicBezTo>
                  <a:cubicBezTo>
                    <a:pt x="19" y="0"/>
                    <a:pt x="23" y="1"/>
                    <a:pt x="26" y="4"/>
                  </a:cubicBezTo>
                  <a:cubicBezTo>
                    <a:pt x="29" y="7"/>
                    <a:pt x="30" y="11"/>
                    <a:pt x="30" y="15"/>
                  </a:cubicBezTo>
                  <a:cubicBezTo>
                    <a:pt x="30" y="19"/>
                    <a:pt x="29" y="23"/>
                    <a:pt x="26" y="26"/>
                  </a:cubicBezTo>
                  <a:cubicBezTo>
                    <a:pt x="23" y="29"/>
                    <a:pt x="19" y="30"/>
                    <a:pt x="15" y="30"/>
                  </a:cubicBezTo>
                  <a:close/>
                  <a:moveTo>
                    <a:pt x="15" y="146"/>
                  </a:moveTo>
                  <a:cubicBezTo>
                    <a:pt x="11" y="146"/>
                    <a:pt x="7" y="145"/>
                    <a:pt x="4" y="142"/>
                  </a:cubicBezTo>
                  <a:cubicBezTo>
                    <a:pt x="1" y="139"/>
                    <a:pt x="0" y="135"/>
                    <a:pt x="0" y="131"/>
                  </a:cubicBezTo>
                  <a:cubicBezTo>
                    <a:pt x="0" y="127"/>
                    <a:pt x="1" y="123"/>
                    <a:pt x="4" y="120"/>
                  </a:cubicBezTo>
                  <a:cubicBezTo>
                    <a:pt x="7" y="117"/>
                    <a:pt x="11" y="115"/>
                    <a:pt x="15" y="115"/>
                  </a:cubicBezTo>
                  <a:cubicBezTo>
                    <a:pt x="19" y="115"/>
                    <a:pt x="23" y="117"/>
                    <a:pt x="26" y="120"/>
                  </a:cubicBezTo>
                  <a:cubicBezTo>
                    <a:pt x="29" y="123"/>
                    <a:pt x="30" y="127"/>
                    <a:pt x="30" y="131"/>
                  </a:cubicBezTo>
                  <a:cubicBezTo>
                    <a:pt x="30" y="135"/>
                    <a:pt x="29" y="139"/>
                    <a:pt x="26" y="142"/>
                  </a:cubicBezTo>
                  <a:cubicBezTo>
                    <a:pt x="23" y="145"/>
                    <a:pt x="19" y="146"/>
                    <a:pt x="15"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6" name="Rectangle 11">
              <a:extLst>
                <a:ext uri="{FF2B5EF4-FFF2-40B4-BE49-F238E27FC236}">
                  <a16:creationId xmlns:a16="http://schemas.microsoft.com/office/drawing/2014/main" id="{8270954F-91B4-4670-B2E2-C24BC5D5D97F}"/>
                </a:ext>
              </a:extLst>
            </p:cNvPr>
            <p:cNvSpPr>
              <a:spLocks noChangeArrowheads="1"/>
            </p:cNvSpPr>
            <p:nvPr/>
          </p:nvSpPr>
          <p:spPr bwMode="auto">
            <a:xfrm>
              <a:off x="4759" y="1290"/>
              <a:ext cx="7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57" name="Freeform 12">
              <a:extLst>
                <a:ext uri="{FF2B5EF4-FFF2-40B4-BE49-F238E27FC236}">
                  <a16:creationId xmlns:a16="http://schemas.microsoft.com/office/drawing/2014/main" id="{2421543E-90FC-4271-AB09-BD058E4C6E4C}"/>
                </a:ext>
              </a:extLst>
            </p:cNvPr>
            <p:cNvSpPr>
              <a:spLocks/>
            </p:cNvSpPr>
            <p:nvPr/>
          </p:nvSpPr>
          <p:spPr bwMode="auto">
            <a:xfrm>
              <a:off x="4854" y="1189"/>
              <a:ext cx="58" cy="223"/>
            </a:xfrm>
            <a:custGeom>
              <a:avLst/>
              <a:gdLst>
                <a:gd name="T0" fmla="*/ 21 w 63"/>
                <a:gd name="T1" fmla="*/ 241 h 241"/>
                <a:gd name="T2" fmla="*/ 1 w 63"/>
                <a:gd name="T3" fmla="*/ 241 h 241"/>
                <a:gd name="T4" fmla="*/ 43 w 63"/>
                <a:gd name="T5" fmla="*/ 121 h 241"/>
                <a:gd name="T6" fmla="*/ 0 w 63"/>
                <a:gd name="T7" fmla="*/ 0 h 241"/>
                <a:gd name="T8" fmla="*/ 21 w 63"/>
                <a:gd name="T9" fmla="*/ 0 h 241"/>
                <a:gd name="T10" fmla="*/ 63 w 63"/>
                <a:gd name="T11" fmla="*/ 121 h 241"/>
                <a:gd name="T12" fmla="*/ 21 w 63"/>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63" h="241">
                  <a:moveTo>
                    <a:pt x="21" y="241"/>
                  </a:moveTo>
                  <a:cubicBezTo>
                    <a:pt x="1" y="241"/>
                    <a:pt x="1" y="241"/>
                    <a:pt x="1" y="241"/>
                  </a:cubicBezTo>
                  <a:cubicBezTo>
                    <a:pt x="29" y="207"/>
                    <a:pt x="43" y="167"/>
                    <a:pt x="43" y="121"/>
                  </a:cubicBezTo>
                  <a:cubicBezTo>
                    <a:pt x="43" y="75"/>
                    <a:pt x="29" y="34"/>
                    <a:pt x="0" y="0"/>
                  </a:cubicBezTo>
                  <a:cubicBezTo>
                    <a:pt x="21" y="0"/>
                    <a:pt x="21" y="0"/>
                    <a:pt x="21" y="0"/>
                  </a:cubicBezTo>
                  <a:cubicBezTo>
                    <a:pt x="49" y="33"/>
                    <a:pt x="63" y="74"/>
                    <a:pt x="63" y="121"/>
                  </a:cubicBezTo>
                  <a:cubicBezTo>
                    <a:pt x="63" y="169"/>
                    <a:pt x="49" y="208"/>
                    <a:pt x="21"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58" name="Group 57">
            <a:extLst>
              <a:ext uri="{FF2B5EF4-FFF2-40B4-BE49-F238E27FC236}">
                <a16:creationId xmlns:a16="http://schemas.microsoft.com/office/drawing/2014/main" id="{E825C2C5-216D-4B70-A50D-0227A3E756A9}"/>
              </a:ext>
            </a:extLst>
          </p:cNvPr>
          <p:cNvGrpSpPr/>
          <p:nvPr/>
        </p:nvGrpSpPr>
        <p:grpSpPr>
          <a:xfrm>
            <a:off x="8367527" y="2999193"/>
            <a:ext cx="954839" cy="896425"/>
            <a:chOff x="8870197" y="4479210"/>
            <a:chExt cx="973986" cy="914400"/>
          </a:xfrm>
        </p:grpSpPr>
        <p:sp>
          <p:nvSpPr>
            <p:cNvPr id="59" name="Oval 58">
              <a:extLst>
                <a:ext uri="{FF2B5EF4-FFF2-40B4-BE49-F238E27FC236}">
                  <a16:creationId xmlns:a16="http://schemas.microsoft.com/office/drawing/2014/main" id="{6EB01F67-8E48-4A39-8AFB-24216E57D299}"/>
                </a:ext>
              </a:extLst>
            </p:cNvPr>
            <p:cNvSpPr/>
            <p:nvPr/>
          </p:nvSpPr>
          <p:spPr>
            <a:xfrm>
              <a:off x="8899990" y="4479210"/>
              <a:ext cx="914400" cy="914400"/>
            </a:xfrm>
            <a:prstGeom prst="ellipse">
              <a:avLst/>
            </a:prstGeom>
            <a:solidFill>
              <a:srgbClr val="0072C6"/>
            </a:solidFill>
            <a:ln w="10795" cap="flat" cmpd="sng" algn="ctr">
              <a:noFill/>
              <a:prstDash val="solid"/>
            </a:ln>
            <a:effectLst/>
          </p:spPr>
          <p:txBody>
            <a:bodyPr rtlCol="0" anchor="ctr"/>
            <a:lstStyle/>
            <a:p>
              <a:pPr marL="0" marR="0" lvl="0" indent="0" algn="ctr" defTabSz="1194703"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dirty="0">
                <a:ln>
                  <a:noFill/>
                </a:ln>
                <a:solidFill>
                  <a:srgbClr val="505050"/>
                </a:solidFill>
                <a:effectLst/>
                <a:uLnTx/>
                <a:uFillTx/>
                <a:latin typeface="Segoe UI"/>
                <a:ea typeface="+mn-ea"/>
                <a:cs typeface="+mn-cs"/>
              </a:endParaRPr>
            </a:p>
          </p:txBody>
        </p:sp>
        <p:pic>
          <p:nvPicPr>
            <p:cNvPr id="60" name="Picture 59">
              <a:extLst>
                <a:ext uri="{FF2B5EF4-FFF2-40B4-BE49-F238E27FC236}">
                  <a16:creationId xmlns:a16="http://schemas.microsoft.com/office/drawing/2014/main" id="{B57AFE37-C8C7-41C0-B5F5-2BD44A828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4990" y="4566665"/>
              <a:ext cx="464400" cy="310366"/>
            </a:xfrm>
            <a:prstGeom prst="rect">
              <a:avLst/>
            </a:prstGeom>
          </p:spPr>
        </p:pic>
        <p:sp>
          <p:nvSpPr>
            <p:cNvPr id="61" name="Rectangle 60">
              <a:extLst>
                <a:ext uri="{FF2B5EF4-FFF2-40B4-BE49-F238E27FC236}">
                  <a16:creationId xmlns:a16="http://schemas.microsoft.com/office/drawing/2014/main" id="{ADD9E26B-CAF8-4D12-BF33-9F820D2CAD4C}"/>
                </a:ext>
              </a:extLst>
            </p:cNvPr>
            <p:cNvSpPr/>
            <p:nvPr/>
          </p:nvSpPr>
          <p:spPr bwMode="auto">
            <a:xfrm>
              <a:off x="8870197" y="4833213"/>
              <a:ext cx="973986" cy="4381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822145" rtl="0" eaLnBrk="1" fontAlgn="base" latinLnBrk="0" hangingPunct="1">
                <a:lnSpc>
                  <a:spcPct val="100000"/>
                </a:lnSpc>
                <a:spcBef>
                  <a:spcPct val="0"/>
                </a:spcBef>
                <a:spcAft>
                  <a:spcPct val="0"/>
                </a:spcAft>
                <a:buClrTx/>
                <a:buSzTx/>
                <a:buFontTx/>
                <a:buNone/>
                <a:tabLst/>
                <a:defRPr/>
              </a:pPr>
              <a:r>
                <a:rPr kumimoji="0" lang="en-US" sz="98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t>Active</a:t>
              </a:r>
              <a:br>
                <a:rPr kumimoji="0" lang="en-US" sz="98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br>
              <a:r>
                <a:rPr kumimoji="0" lang="en-US" sz="98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t>Directory</a:t>
              </a:r>
            </a:p>
          </p:txBody>
        </p:sp>
      </p:grpSp>
      <p:grpSp>
        <p:nvGrpSpPr>
          <p:cNvPr id="62" name="Group 61">
            <a:extLst>
              <a:ext uri="{FF2B5EF4-FFF2-40B4-BE49-F238E27FC236}">
                <a16:creationId xmlns:a16="http://schemas.microsoft.com/office/drawing/2014/main" id="{D6CA0AB4-B365-404B-AC07-4B9486AD0428}"/>
              </a:ext>
            </a:extLst>
          </p:cNvPr>
          <p:cNvGrpSpPr/>
          <p:nvPr/>
        </p:nvGrpSpPr>
        <p:grpSpPr>
          <a:xfrm>
            <a:off x="9085568" y="3311690"/>
            <a:ext cx="896425" cy="896425"/>
            <a:chOff x="3453439" y="3767154"/>
            <a:chExt cx="914400" cy="914400"/>
          </a:xfrm>
        </p:grpSpPr>
        <p:sp>
          <p:nvSpPr>
            <p:cNvPr id="63" name="Oval 62">
              <a:extLst>
                <a:ext uri="{FF2B5EF4-FFF2-40B4-BE49-F238E27FC236}">
                  <a16:creationId xmlns:a16="http://schemas.microsoft.com/office/drawing/2014/main" id="{5A207DC4-E50C-4EBB-B292-7665D42D11B0}"/>
                </a:ext>
              </a:extLst>
            </p:cNvPr>
            <p:cNvSpPr/>
            <p:nvPr/>
          </p:nvSpPr>
          <p:spPr>
            <a:xfrm>
              <a:off x="3453439" y="3767154"/>
              <a:ext cx="914400" cy="914400"/>
            </a:xfrm>
            <a:prstGeom prst="ellipse">
              <a:avLst/>
            </a:prstGeom>
            <a:solidFill>
              <a:srgbClr val="289FD7"/>
            </a:solidFill>
            <a:ln w="10795" cap="flat" cmpd="sng" algn="ctr">
              <a:noFill/>
              <a:prstDash val="solid"/>
            </a:ln>
            <a:effectLst/>
          </p:spPr>
          <p:txBody>
            <a:bodyPr rtlCol="0" anchor="ctr"/>
            <a:lstStyle/>
            <a:p>
              <a:pPr marL="0" marR="0" lvl="0" indent="0" algn="ctr" defTabSz="1194703"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noProof="0" dirty="0">
                <a:ln>
                  <a:noFill/>
                </a:ln>
                <a:solidFill>
                  <a:srgbClr val="505050"/>
                </a:solidFill>
                <a:effectLst/>
                <a:uLnTx/>
                <a:uFillTx/>
                <a:latin typeface="Segoe UI"/>
                <a:ea typeface="+mn-ea"/>
                <a:cs typeface="+mn-cs"/>
              </a:endParaRPr>
            </a:p>
          </p:txBody>
        </p:sp>
        <p:grpSp>
          <p:nvGrpSpPr>
            <p:cNvPr id="64" name="Group 63">
              <a:extLst>
                <a:ext uri="{FF2B5EF4-FFF2-40B4-BE49-F238E27FC236}">
                  <a16:creationId xmlns:a16="http://schemas.microsoft.com/office/drawing/2014/main" id="{358927F5-BF2E-444E-A089-F813BE2141ED}"/>
                </a:ext>
              </a:extLst>
            </p:cNvPr>
            <p:cNvGrpSpPr/>
            <p:nvPr/>
          </p:nvGrpSpPr>
          <p:grpSpPr>
            <a:xfrm>
              <a:off x="3718527" y="3842550"/>
              <a:ext cx="384225" cy="381804"/>
              <a:chOff x="3725592" y="3854779"/>
              <a:chExt cx="348223" cy="346029"/>
            </a:xfrm>
          </p:grpSpPr>
          <p:sp>
            <p:nvSpPr>
              <p:cNvPr id="66" name="Freeform 5">
                <a:extLst>
                  <a:ext uri="{FF2B5EF4-FFF2-40B4-BE49-F238E27FC236}">
                    <a16:creationId xmlns:a16="http://schemas.microsoft.com/office/drawing/2014/main" id="{6F1EF187-9830-49E4-9D1B-A4A78764C4F9}"/>
                  </a:ext>
                </a:extLst>
              </p:cNvPr>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67" name="Freeform 6">
                <a:extLst>
                  <a:ext uri="{FF2B5EF4-FFF2-40B4-BE49-F238E27FC236}">
                    <a16:creationId xmlns:a16="http://schemas.microsoft.com/office/drawing/2014/main" id="{D104B4A4-1162-4249-859F-00DD1BD3F3BE}"/>
                  </a:ext>
                </a:extLst>
              </p:cNvPr>
              <p:cNvSpPr>
                <a:spLocks/>
              </p:cNvSpPr>
              <p:nvPr/>
            </p:nvSpPr>
            <p:spPr bwMode="auto">
              <a:xfrm>
                <a:off x="3829883" y="3986077"/>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68" name="Freeform 7">
                <a:extLst>
                  <a:ext uri="{FF2B5EF4-FFF2-40B4-BE49-F238E27FC236}">
                    <a16:creationId xmlns:a16="http://schemas.microsoft.com/office/drawing/2014/main" id="{65B299DC-43A0-41B4-A344-CA56CD5558BF}"/>
                  </a:ext>
                </a:extLst>
              </p:cNvPr>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noProof="0">
                  <a:ln>
                    <a:noFill/>
                  </a:ln>
                  <a:solidFill>
                    <a:srgbClr val="FFFFFF"/>
                  </a:solidFill>
                  <a:effectLst/>
                  <a:uLnTx/>
                  <a:uFillTx/>
                  <a:latin typeface="Segoe UI"/>
                  <a:ea typeface="ＭＳ Ｐゴシック" charset="0"/>
                  <a:cs typeface="+mn-cs"/>
                </a:endParaRPr>
              </a:p>
            </p:txBody>
          </p:sp>
        </p:grpSp>
        <p:sp>
          <p:nvSpPr>
            <p:cNvPr id="65" name="Rectangle 64">
              <a:extLst>
                <a:ext uri="{FF2B5EF4-FFF2-40B4-BE49-F238E27FC236}">
                  <a16:creationId xmlns:a16="http://schemas.microsoft.com/office/drawing/2014/main" id="{26E56DC5-CF5C-4AEB-BD4B-4F646CABE7C3}"/>
                </a:ext>
              </a:extLst>
            </p:cNvPr>
            <p:cNvSpPr/>
            <p:nvPr/>
          </p:nvSpPr>
          <p:spPr>
            <a:xfrm>
              <a:off x="3499990" y="4228416"/>
              <a:ext cx="821299" cy="307777"/>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822145" rtl="0" eaLnBrk="1" fontAlgn="base" latinLnBrk="0" hangingPunct="1">
                <a:lnSpc>
                  <a:spcPct val="100000"/>
                </a:lnSpc>
                <a:spcBef>
                  <a:spcPct val="0"/>
                </a:spcBef>
                <a:spcAft>
                  <a:spcPct val="0"/>
                </a:spcAft>
                <a:buClrTx/>
                <a:buSzTx/>
                <a:buFontTx/>
                <a:buNone/>
                <a:tabLst/>
                <a:defRPr/>
              </a:pPr>
              <a:r>
                <a:rPr kumimoji="0" lang="en-US" sz="98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t>Azure Active Directory</a:t>
              </a:r>
            </a:p>
          </p:txBody>
        </p:sp>
      </p:grpSp>
      <p:sp>
        <p:nvSpPr>
          <p:cNvPr id="69" name="Line Callout 2 28">
            <a:extLst>
              <a:ext uri="{FF2B5EF4-FFF2-40B4-BE49-F238E27FC236}">
                <a16:creationId xmlns:a16="http://schemas.microsoft.com/office/drawing/2014/main" id="{49D15886-3666-47F7-A105-857677371969}"/>
              </a:ext>
            </a:extLst>
          </p:cNvPr>
          <p:cNvSpPr/>
          <p:nvPr/>
        </p:nvSpPr>
        <p:spPr bwMode="auto">
          <a:xfrm>
            <a:off x="482978" y="1860257"/>
            <a:ext cx="5196842" cy="1070749"/>
          </a:xfrm>
          <a:prstGeom prst="borderCallout2">
            <a:avLst>
              <a:gd name="adj1" fmla="val 9089"/>
              <a:gd name="adj2" fmla="val 52303"/>
              <a:gd name="adj3" fmla="val 49671"/>
              <a:gd name="adj4" fmla="val 41657"/>
              <a:gd name="adj5" fmla="val 186705"/>
              <a:gd name="adj6" fmla="val 41572"/>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505050"/>
                </a:solidFill>
                <a:effectLst/>
                <a:uLnTx/>
                <a:uFillTx/>
                <a:latin typeface="Segoe UI"/>
                <a:ea typeface="+mn-ea"/>
                <a:cs typeface="+mn-cs"/>
              </a:rPr>
              <a:t>2. Time-bound privileges (no permanent admins)</a:t>
            </a:r>
          </a:p>
          <a:p>
            <a:pPr marL="0" marR="0" lvl="0" indent="0" algn="l" defTabSz="896386" rtl="0" eaLnBrk="1" fontAlgn="auto" latinLnBrk="0" hangingPunct="1">
              <a:lnSpc>
                <a:spcPct val="100000"/>
              </a:lnSpc>
              <a:spcBef>
                <a:spcPts val="0"/>
              </a:spcBef>
              <a:spcAft>
                <a:spcPts val="0"/>
              </a:spcAft>
              <a:buClrTx/>
              <a:buSzTx/>
              <a:buFontTx/>
              <a:buNone/>
              <a:tabLst>
                <a:tab pos="2748296" algn="l"/>
              </a:tabLst>
              <a:defRPr/>
            </a:pPr>
            <a:r>
              <a:rPr kumimoji="0" lang="en-US" sz="1372" b="0" i="0" u="none" strike="noStrike" kern="0" cap="none" spc="0" normalizeH="0" baseline="0" noProof="0" dirty="0">
                <a:ln>
                  <a:noFill/>
                </a:ln>
                <a:solidFill>
                  <a:srgbClr val="FFFFFF"/>
                </a:solidFill>
                <a:effectLst/>
                <a:uLnTx/>
                <a:uFillTx/>
                <a:latin typeface="Segoe UI"/>
                <a:ea typeface="+mn-ea"/>
                <a:cs typeface="+mn-cs"/>
                <a:hlinkClick r:id="rId6"/>
              </a:rPr>
              <a:t>http://aka.ms/PAM</a:t>
            </a:r>
            <a:r>
              <a:rPr kumimoji="0" lang="en-US" sz="1372" b="0" i="0" u="none" strike="noStrike" kern="0" cap="none" spc="0" normalizeH="0" baseline="0" noProof="0" dirty="0">
                <a:ln>
                  <a:noFill/>
                </a:ln>
                <a:solidFill>
                  <a:srgbClr val="FFFFFF"/>
                </a:solidFill>
                <a:effectLst/>
                <a:uLnTx/>
                <a:uFillTx/>
                <a:latin typeface="Segoe UI"/>
                <a:ea typeface="+mn-ea"/>
                <a:cs typeface="+mn-cs"/>
              </a:rPr>
              <a:t>	</a:t>
            </a:r>
            <a:r>
              <a:rPr kumimoji="0" lang="en-US" sz="1372" b="0" i="0" u="none" strike="noStrike" kern="0" cap="none" spc="0" normalizeH="0" baseline="0" noProof="0" dirty="0">
                <a:ln>
                  <a:noFill/>
                </a:ln>
                <a:solidFill>
                  <a:srgbClr val="FFFFFF"/>
                </a:solidFill>
                <a:effectLst/>
                <a:uLnTx/>
                <a:uFillTx/>
                <a:latin typeface="Segoe UI"/>
                <a:ea typeface="+mn-ea"/>
                <a:cs typeface="+mn-cs"/>
                <a:hlinkClick r:id="rId7"/>
              </a:rPr>
              <a:t>http://aka.ms/AzurePIM</a:t>
            </a:r>
            <a:r>
              <a:rPr kumimoji="0" lang="en-US" sz="1372" b="0" i="0" u="none" strike="noStrike" kern="0" cap="none" spc="0" normalizeH="0" baseline="0" noProof="0" dirty="0">
                <a:ln>
                  <a:noFill/>
                </a:ln>
                <a:solidFill>
                  <a:srgbClr val="FFFFFF"/>
                </a:solidFill>
                <a:effectLst/>
                <a:uLnTx/>
                <a:uFillTx/>
                <a:latin typeface="Segoe UI"/>
                <a:ea typeface="+mn-ea"/>
                <a:cs typeface="+mn-cs"/>
              </a:rPr>
              <a:t>   </a:t>
            </a:r>
          </a:p>
        </p:txBody>
      </p:sp>
      <p:sp>
        <p:nvSpPr>
          <p:cNvPr id="70" name="Line Callout 2 187">
            <a:extLst>
              <a:ext uri="{FF2B5EF4-FFF2-40B4-BE49-F238E27FC236}">
                <a16:creationId xmlns:a16="http://schemas.microsoft.com/office/drawing/2014/main" id="{2747FA84-E712-468B-8D0F-83F6DF297199}"/>
              </a:ext>
            </a:extLst>
          </p:cNvPr>
          <p:cNvSpPr/>
          <p:nvPr/>
        </p:nvSpPr>
        <p:spPr bwMode="auto">
          <a:xfrm>
            <a:off x="482978" y="5346851"/>
            <a:ext cx="5388916" cy="1219636"/>
          </a:xfrm>
          <a:prstGeom prst="borderCallout2">
            <a:avLst>
              <a:gd name="adj1" fmla="val 11162"/>
              <a:gd name="adj2" fmla="val 33997"/>
              <a:gd name="adj3" fmla="val 16585"/>
              <a:gd name="adj4" fmla="val 80367"/>
              <a:gd name="adj5" fmla="val -39906"/>
              <a:gd name="adj6" fmla="val 80527"/>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505050"/>
                </a:solidFill>
                <a:effectLst/>
                <a:uLnTx/>
                <a:uFillTx/>
                <a:latin typeface="Segoe UI"/>
                <a:ea typeface="+mn-ea"/>
                <a:cs typeface="+mn-cs"/>
              </a:rPr>
              <a:t>1</a:t>
            </a:r>
            <a:r>
              <a:rPr kumimoji="0" lang="en-US" sz="1765" b="0" i="0" u="none" strike="noStrike" kern="0" cap="none" spc="0" normalizeH="0" baseline="0" noProof="0" dirty="0">
                <a:ln>
                  <a:noFill/>
                </a:ln>
                <a:solidFill>
                  <a:srgbClr val="505050"/>
                </a:solidFill>
                <a:effectLst/>
                <a:uLnTx/>
                <a:uFillTx/>
                <a:latin typeface="Segoe UI"/>
                <a:ea typeface="+mn-ea"/>
                <a:cs typeface="+mn-cs"/>
              </a:rPr>
              <a:t>. Privileged Access Workstations (PAWs) </a:t>
            </a:r>
          </a:p>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568" b="0" i="1" u="none" strike="noStrike" kern="0" cap="none" spc="0" normalizeH="0" baseline="0" noProof="0" dirty="0">
                <a:ln>
                  <a:noFill/>
                </a:ln>
                <a:solidFill>
                  <a:srgbClr val="505050"/>
                </a:solidFill>
                <a:effectLst/>
                <a:uLnTx/>
                <a:uFillTx/>
                <a:latin typeface="Segoe UI"/>
                <a:ea typeface="+mn-ea"/>
                <a:cs typeface="+mn-cs"/>
              </a:rPr>
              <a:t>Phases 2 and 3 –All Admins and additional </a:t>
            </a:r>
            <a:r>
              <a:rPr kumimoji="0" lang="en-US" sz="1568" b="0" i="1" u="none" strike="noStrike" kern="1200" cap="none" spc="0" normalizeH="0" baseline="0" noProof="0" dirty="0">
                <a:ln>
                  <a:noFill/>
                </a:ln>
                <a:solidFill>
                  <a:srgbClr val="505050"/>
                </a:solidFill>
                <a:effectLst/>
                <a:uLnTx/>
                <a:uFillTx/>
                <a:latin typeface="Segoe UI"/>
                <a:ea typeface="+mn-ea"/>
                <a:cs typeface="+mn-cs"/>
              </a:rPr>
              <a:t>hardening (Credential Guard, RDP Restricted Admin, etc.)</a:t>
            </a:r>
          </a:p>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372" b="0" i="0" u="none" strike="noStrike" kern="0" cap="none" spc="0" normalizeH="0" baseline="0" noProof="0" dirty="0">
                <a:ln>
                  <a:noFill/>
                </a:ln>
                <a:solidFill>
                  <a:srgbClr val="FFFFFF"/>
                </a:solidFill>
                <a:effectLst/>
                <a:uLnTx/>
                <a:uFillTx/>
                <a:latin typeface="Segoe UI"/>
                <a:ea typeface="+mn-ea"/>
                <a:cs typeface="+mn-cs"/>
                <a:hlinkClick r:id="rId8"/>
              </a:rPr>
              <a:t>http://aka.ms/CyberPAW</a:t>
            </a:r>
            <a:r>
              <a:rPr kumimoji="0" lang="en-US" sz="1372" b="0" i="0" u="none" strike="noStrike" kern="0" cap="none" spc="0" normalizeH="0" baseline="0" noProof="0" dirty="0">
                <a:ln>
                  <a:noFill/>
                </a:ln>
                <a:solidFill>
                  <a:srgbClr val="FFFFFF"/>
                </a:solidFill>
                <a:effectLst/>
                <a:uLnTx/>
                <a:uFillTx/>
                <a:latin typeface="Segoe UI"/>
                <a:ea typeface="+mn-ea"/>
                <a:cs typeface="+mn-cs"/>
              </a:rPr>
              <a:t> </a:t>
            </a:r>
          </a:p>
        </p:txBody>
      </p:sp>
      <p:sp>
        <p:nvSpPr>
          <p:cNvPr id="71" name="Line Callout 2 188">
            <a:extLst>
              <a:ext uri="{FF2B5EF4-FFF2-40B4-BE49-F238E27FC236}">
                <a16:creationId xmlns:a16="http://schemas.microsoft.com/office/drawing/2014/main" id="{98B37259-7915-41B3-A859-F0C02957BF14}"/>
              </a:ext>
            </a:extLst>
          </p:cNvPr>
          <p:cNvSpPr/>
          <p:nvPr/>
        </p:nvSpPr>
        <p:spPr bwMode="auto">
          <a:xfrm>
            <a:off x="6096000" y="5346851"/>
            <a:ext cx="3035204" cy="995530"/>
          </a:xfrm>
          <a:prstGeom prst="borderCallout2">
            <a:avLst>
              <a:gd name="adj1" fmla="val 20821"/>
              <a:gd name="adj2" fmla="val 61786"/>
              <a:gd name="adj3" fmla="val 8267"/>
              <a:gd name="adj4" fmla="val 14035"/>
              <a:gd name="adj5" fmla="val -46952"/>
              <a:gd name="adj6" fmla="val 23124"/>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505050"/>
                </a:solidFill>
                <a:effectLst/>
                <a:uLnTx/>
                <a:uFillTx/>
                <a:latin typeface="Segoe UI"/>
                <a:ea typeface="+mn-ea"/>
                <a:cs typeface="+mn-cs"/>
              </a:rPr>
              <a:t>4. Just Enough Admin (JEA) for DC Maintenance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372" b="0" i="0" u="none" strike="noStrike" kern="1200" cap="none" spc="0" normalizeH="0" baseline="0" noProof="0" dirty="0">
                <a:ln>
                  <a:noFill/>
                </a:ln>
                <a:solidFill>
                  <a:srgbClr val="FFFFFF"/>
                </a:solidFill>
                <a:effectLst/>
                <a:uLnTx/>
                <a:uFillTx/>
                <a:latin typeface="Segoe UI"/>
                <a:ea typeface="+mn-ea"/>
                <a:cs typeface="+mn-cs"/>
                <a:hlinkClick r:id="rId9"/>
              </a:rPr>
              <a:t>http://aka.ms/JEA</a:t>
            </a:r>
            <a:r>
              <a:rPr kumimoji="0" lang="en-US" sz="1372" b="0" i="0" u="none" strike="noStrike" kern="1200" cap="none" spc="0" normalizeH="0" baseline="0" noProof="0" dirty="0">
                <a:ln>
                  <a:noFill/>
                </a:ln>
                <a:solidFill>
                  <a:srgbClr val="FFFFFF"/>
                </a:solidFill>
                <a:effectLst/>
                <a:uLnTx/>
                <a:uFillTx/>
                <a:latin typeface="Segoe UI"/>
                <a:ea typeface="+mn-ea"/>
                <a:cs typeface="+mn-cs"/>
              </a:rPr>
              <a:t> </a:t>
            </a:r>
          </a:p>
        </p:txBody>
      </p:sp>
      <p:pic>
        <p:nvPicPr>
          <p:cNvPr id="72" name="Picture 71">
            <a:extLst>
              <a:ext uri="{FF2B5EF4-FFF2-40B4-BE49-F238E27FC236}">
                <a16:creationId xmlns:a16="http://schemas.microsoft.com/office/drawing/2014/main" id="{14F86008-BB87-4208-B9C5-7FC7CA3EBE5B}"/>
              </a:ext>
            </a:extLst>
          </p:cNvPr>
          <p:cNvPicPr>
            <a:picLocks noChangeAspect="1"/>
          </p:cNvPicPr>
          <p:nvPr/>
        </p:nvPicPr>
        <p:blipFill>
          <a:blip r:embed="rId10"/>
          <a:stretch>
            <a:fillRect/>
          </a:stretch>
        </p:blipFill>
        <p:spPr>
          <a:xfrm>
            <a:off x="476240" y="3374535"/>
            <a:ext cx="614722" cy="1065295"/>
          </a:xfrm>
          <a:prstGeom prst="rect">
            <a:avLst/>
          </a:prstGeom>
        </p:spPr>
      </p:pic>
      <p:grpSp>
        <p:nvGrpSpPr>
          <p:cNvPr id="73" name="Group 72">
            <a:extLst>
              <a:ext uri="{FF2B5EF4-FFF2-40B4-BE49-F238E27FC236}">
                <a16:creationId xmlns:a16="http://schemas.microsoft.com/office/drawing/2014/main" id="{8312FB44-098A-453A-B465-A7CA6A7E6DB9}"/>
              </a:ext>
            </a:extLst>
          </p:cNvPr>
          <p:cNvGrpSpPr/>
          <p:nvPr/>
        </p:nvGrpSpPr>
        <p:grpSpPr>
          <a:xfrm>
            <a:off x="2086787" y="3885240"/>
            <a:ext cx="756476" cy="560979"/>
            <a:chOff x="2128630" y="3674766"/>
            <a:chExt cx="771645" cy="572228"/>
          </a:xfrm>
        </p:grpSpPr>
        <p:cxnSp>
          <p:nvCxnSpPr>
            <p:cNvPr id="74" name="Straight Connector 73">
              <a:extLst>
                <a:ext uri="{FF2B5EF4-FFF2-40B4-BE49-F238E27FC236}">
                  <a16:creationId xmlns:a16="http://schemas.microsoft.com/office/drawing/2014/main" id="{1F017DF4-BD82-43A7-B693-F667AF22448E}"/>
                </a:ext>
              </a:extLst>
            </p:cNvPr>
            <p:cNvCxnSpPr/>
            <p:nvPr/>
          </p:nvCxnSpPr>
          <p:spPr>
            <a:xfrm flipH="1" flipV="1">
              <a:off x="2128630" y="3674766"/>
              <a:ext cx="223797" cy="16660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AD2D6E-3F28-4C58-8FB1-A590DCC78D9A}"/>
                </a:ext>
              </a:extLst>
            </p:cNvPr>
            <p:cNvCxnSpPr/>
            <p:nvPr/>
          </p:nvCxnSpPr>
          <p:spPr>
            <a:xfrm flipH="1" flipV="1">
              <a:off x="2711731" y="4106636"/>
              <a:ext cx="188544" cy="140358"/>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76" name="Group 4">
              <a:extLst>
                <a:ext uri="{FF2B5EF4-FFF2-40B4-BE49-F238E27FC236}">
                  <a16:creationId xmlns:a16="http://schemas.microsoft.com/office/drawing/2014/main" id="{D9710ADA-D676-4643-AFC5-7B31ECA1595D}"/>
                </a:ext>
              </a:extLst>
            </p:cNvPr>
            <p:cNvGrpSpPr>
              <a:grpSpLocks noChangeAspect="1"/>
            </p:cNvGrpSpPr>
            <p:nvPr/>
          </p:nvGrpSpPr>
          <p:grpSpPr bwMode="auto">
            <a:xfrm>
              <a:off x="2359307" y="3803353"/>
              <a:ext cx="342900" cy="341313"/>
              <a:chOff x="1439" y="2428"/>
              <a:chExt cx="216" cy="215"/>
            </a:xfrm>
          </p:grpSpPr>
          <p:sp>
            <p:nvSpPr>
              <p:cNvPr id="77" name="AutoShape 3">
                <a:extLst>
                  <a:ext uri="{FF2B5EF4-FFF2-40B4-BE49-F238E27FC236}">
                    <a16:creationId xmlns:a16="http://schemas.microsoft.com/office/drawing/2014/main" id="{F36843C1-A0CF-42A9-8564-3BD604EBAEAC}"/>
                  </a:ext>
                </a:extLst>
              </p:cNvPr>
              <p:cNvSpPr>
                <a:spLocks noChangeAspect="1" noChangeArrowheads="1" noTextEdit="1"/>
              </p:cNvSpPr>
              <p:nvPr/>
            </p:nvSpPr>
            <p:spPr bwMode="auto">
              <a:xfrm>
                <a:off x="1439" y="2428"/>
                <a:ext cx="21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78" name="Freeform 5">
                <a:extLst>
                  <a:ext uri="{FF2B5EF4-FFF2-40B4-BE49-F238E27FC236}">
                    <a16:creationId xmlns:a16="http://schemas.microsoft.com/office/drawing/2014/main" id="{0E1DF4B8-00B6-4AC1-8440-B0B17FA4D3FB}"/>
                  </a:ext>
                </a:extLst>
              </p:cNvPr>
              <p:cNvSpPr>
                <a:spLocks noEditPoints="1"/>
              </p:cNvSpPr>
              <p:nvPr/>
            </p:nvSpPr>
            <p:spPr bwMode="auto">
              <a:xfrm>
                <a:off x="1440" y="2428"/>
                <a:ext cx="215" cy="214"/>
              </a:xfrm>
              <a:custGeom>
                <a:avLst/>
                <a:gdLst>
                  <a:gd name="T0" fmla="*/ 133 w 266"/>
                  <a:gd name="T1" fmla="*/ 266 h 266"/>
                  <a:gd name="T2" fmla="*/ 0 w 266"/>
                  <a:gd name="T3" fmla="*/ 133 h 266"/>
                  <a:gd name="T4" fmla="*/ 133 w 266"/>
                  <a:gd name="T5" fmla="*/ 0 h 266"/>
                  <a:gd name="T6" fmla="*/ 266 w 266"/>
                  <a:gd name="T7" fmla="*/ 133 h 266"/>
                  <a:gd name="T8" fmla="*/ 133 w 266"/>
                  <a:gd name="T9" fmla="*/ 266 h 266"/>
                  <a:gd name="T10" fmla="*/ 133 w 266"/>
                  <a:gd name="T11" fmla="*/ 20 h 266"/>
                  <a:gd name="T12" fmla="*/ 20 w 266"/>
                  <a:gd name="T13" fmla="*/ 133 h 266"/>
                  <a:gd name="T14" fmla="*/ 133 w 266"/>
                  <a:gd name="T15" fmla="*/ 246 h 266"/>
                  <a:gd name="T16" fmla="*/ 246 w 266"/>
                  <a:gd name="T17" fmla="*/ 133 h 266"/>
                  <a:gd name="T18" fmla="*/ 133 w 266"/>
                  <a:gd name="T19" fmla="*/ 2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6"/>
                    </a:moveTo>
                    <a:cubicBezTo>
                      <a:pt x="60" y="266"/>
                      <a:pt x="0" y="206"/>
                      <a:pt x="0" y="133"/>
                    </a:cubicBezTo>
                    <a:cubicBezTo>
                      <a:pt x="0" y="59"/>
                      <a:pt x="60" y="0"/>
                      <a:pt x="133" y="0"/>
                    </a:cubicBezTo>
                    <a:cubicBezTo>
                      <a:pt x="206" y="0"/>
                      <a:pt x="266" y="59"/>
                      <a:pt x="266" y="133"/>
                    </a:cubicBezTo>
                    <a:cubicBezTo>
                      <a:pt x="266" y="206"/>
                      <a:pt x="206" y="266"/>
                      <a:pt x="133" y="266"/>
                    </a:cubicBezTo>
                    <a:close/>
                    <a:moveTo>
                      <a:pt x="133" y="20"/>
                    </a:moveTo>
                    <a:cubicBezTo>
                      <a:pt x="71" y="20"/>
                      <a:pt x="20" y="70"/>
                      <a:pt x="20" y="133"/>
                    </a:cubicBezTo>
                    <a:cubicBezTo>
                      <a:pt x="20" y="195"/>
                      <a:pt x="71" y="246"/>
                      <a:pt x="133" y="246"/>
                    </a:cubicBezTo>
                    <a:cubicBezTo>
                      <a:pt x="195" y="246"/>
                      <a:pt x="246" y="195"/>
                      <a:pt x="246" y="133"/>
                    </a:cubicBezTo>
                    <a:cubicBezTo>
                      <a:pt x="246" y="70"/>
                      <a:pt x="195" y="20"/>
                      <a:pt x="133" y="2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79" name="Freeform 6">
                <a:extLst>
                  <a:ext uri="{FF2B5EF4-FFF2-40B4-BE49-F238E27FC236}">
                    <a16:creationId xmlns:a16="http://schemas.microsoft.com/office/drawing/2014/main" id="{3830260B-3350-4839-B12D-10BFA8951ABB}"/>
                  </a:ext>
                </a:extLst>
              </p:cNvPr>
              <p:cNvSpPr>
                <a:spLocks/>
              </p:cNvSpPr>
              <p:nvPr/>
            </p:nvSpPr>
            <p:spPr bwMode="auto">
              <a:xfrm>
                <a:off x="1540" y="2455"/>
                <a:ext cx="75" cy="87"/>
              </a:xfrm>
              <a:custGeom>
                <a:avLst/>
                <a:gdLst>
                  <a:gd name="T0" fmla="*/ 75 w 75"/>
                  <a:gd name="T1" fmla="*/ 87 h 87"/>
                  <a:gd name="T2" fmla="*/ 0 w 75"/>
                  <a:gd name="T3" fmla="*/ 87 h 87"/>
                  <a:gd name="T4" fmla="*/ 0 w 75"/>
                  <a:gd name="T5" fmla="*/ 0 h 87"/>
                  <a:gd name="T6" fmla="*/ 16 w 75"/>
                  <a:gd name="T7" fmla="*/ 0 h 87"/>
                  <a:gd name="T8" fmla="*/ 16 w 75"/>
                  <a:gd name="T9" fmla="*/ 71 h 87"/>
                  <a:gd name="T10" fmla="*/ 75 w 75"/>
                  <a:gd name="T11" fmla="*/ 71 h 87"/>
                  <a:gd name="T12" fmla="*/ 75 w 75"/>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75" h="87">
                    <a:moveTo>
                      <a:pt x="75" y="87"/>
                    </a:moveTo>
                    <a:lnTo>
                      <a:pt x="0" y="87"/>
                    </a:lnTo>
                    <a:lnTo>
                      <a:pt x="0" y="0"/>
                    </a:lnTo>
                    <a:lnTo>
                      <a:pt x="16" y="0"/>
                    </a:lnTo>
                    <a:lnTo>
                      <a:pt x="16" y="71"/>
                    </a:lnTo>
                    <a:lnTo>
                      <a:pt x="75" y="71"/>
                    </a:lnTo>
                    <a:lnTo>
                      <a:pt x="75" y="8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80" name="Freeform 7">
                <a:extLst>
                  <a:ext uri="{FF2B5EF4-FFF2-40B4-BE49-F238E27FC236}">
                    <a16:creationId xmlns:a16="http://schemas.microsoft.com/office/drawing/2014/main" id="{6AFC4B94-1053-44F4-BA2C-4F4FFCBE330C}"/>
                  </a:ext>
                </a:extLst>
              </p:cNvPr>
              <p:cNvSpPr>
                <a:spLocks/>
              </p:cNvSpPr>
              <p:nvPr/>
            </p:nvSpPr>
            <p:spPr bwMode="auto">
              <a:xfrm>
                <a:off x="1525" y="2526"/>
                <a:ext cx="30" cy="30"/>
              </a:xfrm>
              <a:custGeom>
                <a:avLst/>
                <a:gdLst>
                  <a:gd name="T0" fmla="*/ 30 w 30"/>
                  <a:gd name="T1" fmla="*/ 30 h 30"/>
                  <a:gd name="T2" fmla="*/ 14 w 30"/>
                  <a:gd name="T3" fmla="*/ 30 h 30"/>
                  <a:gd name="T4" fmla="*/ 14 w 30"/>
                  <a:gd name="T5" fmla="*/ 16 h 30"/>
                  <a:gd name="T6" fmla="*/ 0 w 30"/>
                  <a:gd name="T7" fmla="*/ 16 h 30"/>
                  <a:gd name="T8" fmla="*/ 0 w 30"/>
                  <a:gd name="T9" fmla="*/ 0 h 30"/>
                  <a:gd name="T10" fmla="*/ 30 w 30"/>
                  <a:gd name="T11" fmla="*/ 0 h 30"/>
                  <a:gd name="T12" fmla="*/ 30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30"/>
                    </a:moveTo>
                    <a:lnTo>
                      <a:pt x="14" y="30"/>
                    </a:lnTo>
                    <a:lnTo>
                      <a:pt x="14" y="16"/>
                    </a:lnTo>
                    <a:lnTo>
                      <a:pt x="0" y="16"/>
                    </a:lnTo>
                    <a:lnTo>
                      <a:pt x="0" y="0"/>
                    </a:lnTo>
                    <a:lnTo>
                      <a:pt x="30" y="0"/>
                    </a:lnTo>
                    <a:lnTo>
                      <a:pt x="30"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cxnSp>
        <p:nvCxnSpPr>
          <p:cNvPr id="81" name="Straight Connector 80">
            <a:extLst>
              <a:ext uri="{FF2B5EF4-FFF2-40B4-BE49-F238E27FC236}">
                <a16:creationId xmlns:a16="http://schemas.microsoft.com/office/drawing/2014/main" id="{7CE1AF58-9A35-44DA-B157-CD9F42765BE4}"/>
              </a:ext>
            </a:extLst>
          </p:cNvPr>
          <p:cNvCxnSpPr/>
          <p:nvPr/>
        </p:nvCxnSpPr>
        <p:spPr>
          <a:xfrm>
            <a:off x="1165664" y="3869003"/>
            <a:ext cx="298808" cy="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82" name="Group 16">
            <a:extLst>
              <a:ext uri="{FF2B5EF4-FFF2-40B4-BE49-F238E27FC236}">
                <a16:creationId xmlns:a16="http://schemas.microsoft.com/office/drawing/2014/main" id="{884C9FE7-8A4D-4AA7-9187-5D33545D4DA1}"/>
              </a:ext>
            </a:extLst>
          </p:cNvPr>
          <p:cNvGrpSpPr>
            <a:grpSpLocks noChangeAspect="1"/>
          </p:cNvGrpSpPr>
          <p:nvPr/>
        </p:nvGrpSpPr>
        <p:grpSpPr bwMode="auto">
          <a:xfrm>
            <a:off x="4765581" y="3418153"/>
            <a:ext cx="206389" cy="200198"/>
            <a:chOff x="3654" y="2101"/>
            <a:chExt cx="200" cy="194"/>
          </a:xfrm>
        </p:grpSpPr>
        <p:sp>
          <p:nvSpPr>
            <p:cNvPr id="83" name="AutoShape 15">
              <a:extLst>
                <a:ext uri="{FF2B5EF4-FFF2-40B4-BE49-F238E27FC236}">
                  <a16:creationId xmlns:a16="http://schemas.microsoft.com/office/drawing/2014/main" id="{08743228-0C49-4DFC-A79E-8BC42019DD8E}"/>
                </a:ext>
              </a:extLst>
            </p:cNvPr>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84" name="Freeform 17">
              <a:extLst>
                <a:ext uri="{FF2B5EF4-FFF2-40B4-BE49-F238E27FC236}">
                  <a16:creationId xmlns:a16="http://schemas.microsoft.com/office/drawing/2014/main" id="{32171B14-718C-480D-A72C-29AD66210762}"/>
                </a:ext>
              </a:extLst>
            </p:cNvPr>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85" name="Freeform 18">
              <a:extLst>
                <a:ext uri="{FF2B5EF4-FFF2-40B4-BE49-F238E27FC236}">
                  <a16:creationId xmlns:a16="http://schemas.microsoft.com/office/drawing/2014/main" id="{5087DC98-F1BB-4094-BB0D-A5E902499424}"/>
                </a:ext>
              </a:extLst>
            </p:cNvPr>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86" name="Freeform 19">
              <a:extLst>
                <a:ext uri="{FF2B5EF4-FFF2-40B4-BE49-F238E27FC236}">
                  <a16:creationId xmlns:a16="http://schemas.microsoft.com/office/drawing/2014/main" id="{3FC7FCBD-EEC3-4F97-B36D-7283438152A8}"/>
                </a:ext>
              </a:extLst>
            </p:cNvPr>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sp>
        <p:nvSpPr>
          <p:cNvPr id="87" name="Rectangle 86">
            <a:extLst>
              <a:ext uri="{FF2B5EF4-FFF2-40B4-BE49-F238E27FC236}">
                <a16:creationId xmlns:a16="http://schemas.microsoft.com/office/drawing/2014/main" id="{2B4F6DAF-C381-49F7-AAFF-B8A0CDE1EF2A}"/>
              </a:ext>
            </a:extLst>
          </p:cNvPr>
          <p:cNvSpPr/>
          <p:nvPr/>
        </p:nvSpPr>
        <p:spPr bwMode="auto">
          <a:xfrm>
            <a:off x="4969907" y="3413715"/>
            <a:ext cx="44820" cy="217749"/>
          </a:xfrm>
          <a:prstGeom prst="rect">
            <a:avLst/>
          </a:prstGeom>
          <a:solidFill>
            <a:srgbClr val="0056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8" name="Rectangle 87">
            <a:extLst>
              <a:ext uri="{FF2B5EF4-FFF2-40B4-BE49-F238E27FC236}">
                <a16:creationId xmlns:a16="http://schemas.microsoft.com/office/drawing/2014/main" id="{C1BB8E32-3FF8-44B9-BA3A-C7BEF9B0C944}"/>
              </a:ext>
            </a:extLst>
          </p:cNvPr>
          <p:cNvSpPr/>
          <p:nvPr/>
        </p:nvSpPr>
        <p:spPr>
          <a:xfrm>
            <a:off x="589524" y="3572394"/>
            <a:ext cx="382231" cy="1361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392" b="1" i="0" u="none" strike="noStrike" kern="1200" cap="none" spc="0" normalizeH="0" baseline="0" noProof="0" dirty="0">
                <a:ln>
                  <a:noFill/>
                </a:ln>
                <a:solidFill>
                  <a:srgbClr val="505050"/>
                </a:solidFill>
                <a:effectLst/>
                <a:uLnTx/>
                <a:uFillTx/>
                <a:latin typeface="Segoe UI"/>
                <a:ea typeface="+mn-ea"/>
                <a:cs typeface="+mn-cs"/>
              </a:rPr>
              <a:t>9872521</a:t>
            </a:r>
          </a:p>
        </p:txBody>
      </p:sp>
      <p:sp>
        <p:nvSpPr>
          <p:cNvPr id="89" name="Line Callout 2 200">
            <a:extLst>
              <a:ext uri="{FF2B5EF4-FFF2-40B4-BE49-F238E27FC236}">
                <a16:creationId xmlns:a16="http://schemas.microsoft.com/office/drawing/2014/main" id="{75B1A5AB-3E0A-4570-A16A-26609D6D5CEC}"/>
              </a:ext>
            </a:extLst>
          </p:cNvPr>
          <p:cNvSpPr/>
          <p:nvPr/>
        </p:nvSpPr>
        <p:spPr bwMode="auto">
          <a:xfrm>
            <a:off x="9766532" y="1449661"/>
            <a:ext cx="2305634" cy="753352"/>
          </a:xfrm>
          <a:prstGeom prst="borderCallout2">
            <a:avLst>
              <a:gd name="adj1" fmla="val 96933"/>
              <a:gd name="adj2" fmla="val 10998"/>
              <a:gd name="adj3" fmla="val 121907"/>
              <a:gd name="adj4" fmla="val 11108"/>
              <a:gd name="adj5" fmla="val 181748"/>
              <a:gd name="adj6" fmla="val -13714"/>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505050"/>
                </a:solidFill>
                <a:effectLst/>
                <a:uLnTx/>
                <a:uFillTx/>
                <a:latin typeface="Segoe UI"/>
                <a:ea typeface="+mn-ea"/>
                <a:cs typeface="+mn-cs"/>
              </a:rPr>
              <a:t>6. Attack Detection</a:t>
            </a:r>
          </a:p>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372" b="0" i="0" u="none" strike="noStrike" kern="0" cap="none" spc="0" normalizeH="0" baseline="0" noProof="0" dirty="0">
                <a:ln>
                  <a:noFill/>
                </a:ln>
                <a:solidFill>
                  <a:srgbClr val="505050"/>
                </a:solidFill>
                <a:effectLst/>
                <a:uLnTx/>
                <a:uFillTx/>
                <a:latin typeface="Segoe UI"/>
                <a:ea typeface="+mn-ea"/>
                <a:cs typeface="+mn-cs"/>
                <a:hlinkClick r:id="rId11"/>
              </a:rPr>
              <a:t>http://aka.ms/ata</a:t>
            </a:r>
            <a:r>
              <a:rPr kumimoji="0" lang="en-US" sz="1372" b="0" i="0" u="none" strike="noStrike" kern="0" cap="none" spc="0" normalizeH="0" baseline="0" noProof="0" dirty="0">
                <a:ln>
                  <a:noFill/>
                </a:ln>
                <a:solidFill>
                  <a:srgbClr val="505050"/>
                </a:solidFill>
                <a:effectLst/>
                <a:uLnTx/>
                <a:uFillTx/>
                <a:latin typeface="Segoe UI"/>
                <a:ea typeface="+mn-ea"/>
                <a:cs typeface="+mn-cs"/>
              </a:rPr>
              <a:t> </a:t>
            </a:r>
            <a:endParaRPr kumimoji="0" lang="en-US" sz="1372" b="0" i="0" u="none" strike="noStrike" kern="1200" cap="none" spc="0" normalizeH="0" baseline="0" noProof="0" dirty="0">
              <a:ln>
                <a:noFill/>
              </a:ln>
              <a:solidFill>
                <a:srgbClr val="505050"/>
              </a:solidFill>
              <a:effectLst/>
              <a:uLnTx/>
              <a:uFillTx/>
              <a:latin typeface="Segoe UI"/>
              <a:ea typeface="+mn-ea"/>
              <a:cs typeface="+mn-cs"/>
            </a:endParaRPr>
          </a:p>
        </p:txBody>
      </p:sp>
      <p:sp>
        <p:nvSpPr>
          <p:cNvPr id="90" name="Line Callout 2 201">
            <a:extLst>
              <a:ext uri="{FF2B5EF4-FFF2-40B4-BE49-F238E27FC236}">
                <a16:creationId xmlns:a16="http://schemas.microsoft.com/office/drawing/2014/main" id="{3FC2AB8C-A01D-42E5-AFE4-3710EF7C8F0E}"/>
              </a:ext>
            </a:extLst>
          </p:cNvPr>
          <p:cNvSpPr/>
          <p:nvPr/>
        </p:nvSpPr>
        <p:spPr bwMode="auto">
          <a:xfrm>
            <a:off x="9345445" y="5348639"/>
            <a:ext cx="2726721" cy="993742"/>
          </a:xfrm>
          <a:prstGeom prst="borderCallout2">
            <a:avLst>
              <a:gd name="adj1" fmla="val 43246"/>
              <a:gd name="adj2" fmla="val 44806"/>
              <a:gd name="adj3" fmla="val 6144"/>
              <a:gd name="adj4" fmla="val 38435"/>
              <a:gd name="adj5" fmla="val -107421"/>
              <a:gd name="adj6" fmla="val 38591"/>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505050"/>
                </a:solidFill>
                <a:effectLst/>
                <a:uLnTx/>
                <a:uFillTx/>
                <a:latin typeface="Segoe UI"/>
                <a:ea typeface="+mn-ea"/>
                <a:cs typeface="+mn-cs"/>
              </a:rPr>
              <a:t>5. </a:t>
            </a:r>
            <a:r>
              <a:rPr kumimoji="0" lang="en-US" sz="1765" b="0" i="0" u="none" strike="noStrike" kern="0" cap="none" spc="0" normalizeH="0" baseline="0" noProof="0" dirty="0">
                <a:ln>
                  <a:noFill/>
                </a:ln>
                <a:solidFill>
                  <a:srgbClr val="505050"/>
                </a:solidFill>
                <a:effectLst/>
                <a:uLnTx/>
                <a:uFillTx/>
                <a:latin typeface="Segoe UI"/>
                <a:ea typeface="+mn-ea"/>
                <a:cs typeface="+mn-cs"/>
              </a:rPr>
              <a:t>Lower attack surface of Domain and DCs </a:t>
            </a:r>
            <a:r>
              <a:rPr kumimoji="0" lang="en-US" sz="1372" b="0" i="0" u="none" strike="noStrike" kern="1200" cap="none" spc="0" normalizeH="0" baseline="0" noProof="0" dirty="0">
                <a:ln>
                  <a:noFill/>
                </a:ln>
                <a:solidFill>
                  <a:srgbClr val="FFFFFF"/>
                </a:solidFill>
                <a:effectLst/>
                <a:uLnTx/>
                <a:uFillTx/>
                <a:latin typeface="Segoe UI"/>
                <a:ea typeface="+mn-ea"/>
                <a:cs typeface="+mn-cs"/>
                <a:hlinkClick r:id="rId12"/>
              </a:rPr>
              <a:t>http://aka.ms/HardenAD</a:t>
            </a:r>
            <a:r>
              <a:rPr kumimoji="0" lang="en-US" sz="1372" b="0" i="0" u="none" strike="noStrike" kern="1200" cap="none" spc="0" normalizeH="0" baseline="0" noProof="0" dirty="0">
                <a:ln>
                  <a:noFill/>
                </a:ln>
                <a:solidFill>
                  <a:srgbClr val="FFFFFF"/>
                </a:solidFill>
                <a:effectLst/>
                <a:uLnTx/>
                <a:uFillTx/>
                <a:latin typeface="Segoe UI"/>
                <a:ea typeface="+mn-ea"/>
                <a:cs typeface="+mn-cs"/>
              </a:rPr>
              <a:t> </a:t>
            </a:r>
          </a:p>
        </p:txBody>
      </p:sp>
      <p:graphicFrame>
        <p:nvGraphicFramePr>
          <p:cNvPr id="91" name="Diagram 90">
            <a:extLst>
              <a:ext uri="{FF2B5EF4-FFF2-40B4-BE49-F238E27FC236}">
                <a16:creationId xmlns:a16="http://schemas.microsoft.com/office/drawing/2014/main" id="{28CA63FD-A51A-4DA6-BE8F-3788CA0028B7}"/>
              </a:ext>
            </a:extLst>
          </p:cNvPr>
          <p:cNvGraphicFramePr/>
          <p:nvPr>
            <p:extLst/>
          </p:nvPr>
        </p:nvGraphicFramePr>
        <p:xfrm>
          <a:off x="482978" y="650077"/>
          <a:ext cx="4143148" cy="10161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2" name="TextBox 91">
            <a:extLst>
              <a:ext uri="{FF2B5EF4-FFF2-40B4-BE49-F238E27FC236}">
                <a16:creationId xmlns:a16="http://schemas.microsoft.com/office/drawing/2014/main" id="{F011C8DB-23D6-4B1E-818F-C3CE922D3404}"/>
              </a:ext>
            </a:extLst>
          </p:cNvPr>
          <p:cNvSpPr txBox="1"/>
          <p:nvPr/>
        </p:nvSpPr>
        <p:spPr>
          <a:xfrm>
            <a:off x="442366" y="1362280"/>
            <a:ext cx="9283553" cy="331899"/>
          </a:xfrm>
          <a:prstGeom prst="rect">
            <a:avLst/>
          </a:prstGeom>
          <a:noFill/>
        </p:spPr>
        <p:txBody>
          <a:bodyPr wrap="non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68" b="0" i="0" u="none" strike="noStrike" kern="1200" cap="none" spc="0" normalizeH="0" baseline="0" noProof="0" dirty="0">
                <a:ln>
                  <a:noFill/>
                </a:ln>
                <a:solidFill>
                  <a:srgbClr val="505050"/>
                </a:solidFill>
                <a:effectLst/>
                <a:uLnTx/>
                <a:uFillTx/>
                <a:latin typeface="Segoe UI"/>
                <a:ea typeface="+mn-ea"/>
                <a:cs typeface="+mn-cs"/>
              </a:rPr>
              <a:t>Build visibility and control of administrator activity, increase protection against typical follow-up attacks</a:t>
            </a:r>
          </a:p>
        </p:txBody>
      </p:sp>
      <p:grpSp>
        <p:nvGrpSpPr>
          <p:cNvPr id="93" name="Group 92">
            <a:extLst>
              <a:ext uri="{FF2B5EF4-FFF2-40B4-BE49-F238E27FC236}">
                <a16:creationId xmlns:a16="http://schemas.microsoft.com/office/drawing/2014/main" id="{B6C7B911-3030-4B79-88E6-28CB7FE2355B}"/>
              </a:ext>
            </a:extLst>
          </p:cNvPr>
          <p:cNvGrpSpPr/>
          <p:nvPr/>
        </p:nvGrpSpPr>
        <p:grpSpPr>
          <a:xfrm>
            <a:off x="4579192" y="4218099"/>
            <a:ext cx="884833" cy="501166"/>
            <a:chOff x="4368890" y="3984870"/>
            <a:chExt cx="902576" cy="511215"/>
          </a:xfrm>
        </p:grpSpPr>
        <p:grpSp>
          <p:nvGrpSpPr>
            <p:cNvPr id="94" name="Group 24">
              <a:extLst>
                <a:ext uri="{FF2B5EF4-FFF2-40B4-BE49-F238E27FC236}">
                  <a16:creationId xmlns:a16="http://schemas.microsoft.com/office/drawing/2014/main" id="{4D402D11-563D-47FE-95BD-B1B967A25BE7}"/>
                </a:ext>
              </a:extLst>
            </p:cNvPr>
            <p:cNvGrpSpPr>
              <a:grpSpLocks noChangeAspect="1"/>
            </p:cNvGrpSpPr>
            <p:nvPr/>
          </p:nvGrpSpPr>
          <p:grpSpPr bwMode="auto">
            <a:xfrm>
              <a:off x="4368890" y="3984870"/>
              <a:ext cx="902576" cy="511215"/>
              <a:chOff x="1577" y="2835"/>
              <a:chExt cx="738" cy="418"/>
            </a:xfrm>
          </p:grpSpPr>
          <p:sp>
            <p:nvSpPr>
              <p:cNvPr id="111" name="AutoShape 23">
                <a:extLst>
                  <a:ext uri="{FF2B5EF4-FFF2-40B4-BE49-F238E27FC236}">
                    <a16:creationId xmlns:a16="http://schemas.microsoft.com/office/drawing/2014/main" id="{0C5A770A-21F5-491E-9E33-070166AEC02C}"/>
                  </a:ext>
                </a:extLst>
              </p:cNvPr>
              <p:cNvSpPr>
                <a:spLocks noChangeAspect="1" noChangeArrowheads="1" noTextEdit="1"/>
              </p:cNvSpPr>
              <p:nvPr/>
            </p:nvSpPr>
            <p:spPr bwMode="auto">
              <a:xfrm>
                <a:off x="1577" y="2835"/>
                <a:ext cx="73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12" name="Rectangle 25">
                <a:extLst>
                  <a:ext uri="{FF2B5EF4-FFF2-40B4-BE49-F238E27FC236}">
                    <a16:creationId xmlns:a16="http://schemas.microsoft.com/office/drawing/2014/main" id="{B093FB04-8232-4C27-A5F4-2D96AEE6F095}"/>
                  </a:ext>
                </a:extLst>
              </p:cNvPr>
              <p:cNvSpPr>
                <a:spLocks noChangeArrowheads="1"/>
              </p:cNvSpPr>
              <p:nvPr/>
            </p:nvSpPr>
            <p:spPr bwMode="auto">
              <a:xfrm>
                <a:off x="1669" y="2831"/>
                <a:ext cx="563" cy="3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13" name="Oval 26">
                <a:extLst>
                  <a:ext uri="{FF2B5EF4-FFF2-40B4-BE49-F238E27FC236}">
                    <a16:creationId xmlns:a16="http://schemas.microsoft.com/office/drawing/2014/main" id="{DD22FA10-3A8E-4A2E-955E-CD03EDA62C0D}"/>
                  </a:ext>
                </a:extLst>
              </p:cNvPr>
              <p:cNvSpPr>
                <a:spLocks noChangeArrowheads="1"/>
              </p:cNvSpPr>
              <p:nvPr/>
            </p:nvSpPr>
            <p:spPr bwMode="auto">
              <a:xfrm>
                <a:off x="1944" y="2839"/>
                <a:ext cx="13" cy="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14" name="Rectangle 27">
                <a:extLst>
                  <a:ext uri="{FF2B5EF4-FFF2-40B4-BE49-F238E27FC236}">
                    <a16:creationId xmlns:a16="http://schemas.microsoft.com/office/drawing/2014/main" id="{1171D8F1-05D9-4E3E-84E3-ACC11D3F8507}"/>
                  </a:ext>
                </a:extLst>
              </p:cNvPr>
              <p:cNvSpPr>
                <a:spLocks noChangeArrowheads="1"/>
              </p:cNvSpPr>
              <p:nvPr/>
            </p:nvSpPr>
            <p:spPr bwMode="auto">
              <a:xfrm>
                <a:off x="1690" y="2860"/>
                <a:ext cx="525" cy="34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15" name="Freeform 28">
                <a:extLst>
                  <a:ext uri="{FF2B5EF4-FFF2-40B4-BE49-F238E27FC236}">
                    <a16:creationId xmlns:a16="http://schemas.microsoft.com/office/drawing/2014/main" id="{1128B78A-CDCA-4233-9D07-E7C02D59E4AC}"/>
                  </a:ext>
                </a:extLst>
              </p:cNvPr>
              <p:cNvSpPr>
                <a:spLocks/>
              </p:cNvSpPr>
              <p:nvPr/>
            </p:nvSpPr>
            <p:spPr bwMode="auto">
              <a:xfrm>
                <a:off x="1581" y="3223"/>
                <a:ext cx="730" cy="30"/>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95" name="Group 15">
              <a:extLst>
                <a:ext uri="{FF2B5EF4-FFF2-40B4-BE49-F238E27FC236}">
                  <a16:creationId xmlns:a16="http://schemas.microsoft.com/office/drawing/2014/main" id="{C8F8FA0C-6308-471B-A78F-FB423553766F}"/>
                </a:ext>
              </a:extLst>
            </p:cNvPr>
            <p:cNvGrpSpPr>
              <a:grpSpLocks noChangeAspect="1"/>
            </p:cNvGrpSpPr>
            <p:nvPr/>
          </p:nvGrpSpPr>
          <p:grpSpPr bwMode="auto">
            <a:xfrm>
              <a:off x="4668838" y="4087813"/>
              <a:ext cx="387350" cy="301625"/>
              <a:chOff x="2941" y="2575"/>
              <a:chExt cx="244" cy="190"/>
            </a:xfrm>
          </p:grpSpPr>
          <p:sp>
            <p:nvSpPr>
              <p:cNvPr id="96" name="AutoShape 14">
                <a:extLst>
                  <a:ext uri="{FF2B5EF4-FFF2-40B4-BE49-F238E27FC236}">
                    <a16:creationId xmlns:a16="http://schemas.microsoft.com/office/drawing/2014/main" id="{836CB8C4-6AF5-4377-B5E6-660D20728D10}"/>
                  </a:ext>
                </a:extLst>
              </p:cNvPr>
              <p:cNvSpPr>
                <a:spLocks noChangeAspect="1" noChangeArrowheads="1" noTextEdit="1"/>
              </p:cNvSpPr>
              <p:nvPr/>
            </p:nvSpPr>
            <p:spPr bwMode="auto">
              <a:xfrm>
                <a:off x="2941" y="2575"/>
                <a:ext cx="24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97" name="Rectangle 16">
                <a:extLst>
                  <a:ext uri="{FF2B5EF4-FFF2-40B4-BE49-F238E27FC236}">
                    <a16:creationId xmlns:a16="http://schemas.microsoft.com/office/drawing/2014/main" id="{15EC5181-3F3B-4B30-A5D8-735338DD45BD}"/>
                  </a:ext>
                </a:extLst>
              </p:cNvPr>
              <p:cNvSpPr>
                <a:spLocks noChangeArrowheads="1"/>
              </p:cNvSpPr>
              <p:nvPr/>
            </p:nvSpPr>
            <p:spPr bwMode="auto">
              <a:xfrm>
                <a:off x="3000" y="2604"/>
                <a:ext cx="148"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98" name="Freeform 17">
                <a:extLst>
                  <a:ext uri="{FF2B5EF4-FFF2-40B4-BE49-F238E27FC236}">
                    <a16:creationId xmlns:a16="http://schemas.microsoft.com/office/drawing/2014/main" id="{7A7EF51E-C095-4D90-B7B5-2D991AFB585C}"/>
                  </a:ext>
                </a:extLst>
              </p:cNvPr>
              <p:cNvSpPr>
                <a:spLocks noEditPoints="1"/>
              </p:cNvSpPr>
              <p:nvPr/>
            </p:nvSpPr>
            <p:spPr bwMode="auto">
              <a:xfrm>
                <a:off x="2940" y="2575"/>
                <a:ext cx="213" cy="169"/>
              </a:xfrm>
              <a:custGeom>
                <a:avLst/>
                <a:gdLst>
                  <a:gd name="T0" fmla="*/ 392 w 392"/>
                  <a:gd name="T1" fmla="*/ 14 h 313"/>
                  <a:gd name="T2" fmla="*/ 392 w 392"/>
                  <a:gd name="T3" fmla="*/ 298 h 313"/>
                  <a:gd name="T4" fmla="*/ 378 w 392"/>
                  <a:gd name="T5" fmla="*/ 313 h 313"/>
                  <a:gd name="T6" fmla="*/ 15 w 392"/>
                  <a:gd name="T7" fmla="*/ 313 h 313"/>
                  <a:gd name="T8" fmla="*/ 0 w 392"/>
                  <a:gd name="T9" fmla="*/ 298 h 313"/>
                  <a:gd name="T10" fmla="*/ 0 w 392"/>
                  <a:gd name="T11" fmla="*/ 14 h 313"/>
                  <a:gd name="T12" fmla="*/ 15 w 392"/>
                  <a:gd name="T13" fmla="*/ 0 h 313"/>
                  <a:gd name="T14" fmla="*/ 378 w 392"/>
                  <a:gd name="T15" fmla="*/ 0 h 313"/>
                  <a:gd name="T16" fmla="*/ 392 w 392"/>
                  <a:gd name="T17" fmla="*/ 14 h 313"/>
                  <a:gd name="T18" fmla="*/ 383 w 392"/>
                  <a:gd name="T19" fmla="*/ 53 h 313"/>
                  <a:gd name="T20" fmla="*/ 10 w 392"/>
                  <a:gd name="T21" fmla="*/ 53 h 313"/>
                  <a:gd name="T22" fmla="*/ 10 w 392"/>
                  <a:gd name="T23" fmla="*/ 299 h 313"/>
                  <a:gd name="T24" fmla="*/ 383 w 392"/>
                  <a:gd name="T25" fmla="*/ 299 h 313"/>
                  <a:gd name="T26" fmla="*/ 383 w 392"/>
                  <a:gd name="T27" fmla="*/ 5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2" h="313">
                    <a:moveTo>
                      <a:pt x="392" y="14"/>
                    </a:moveTo>
                    <a:cubicBezTo>
                      <a:pt x="392" y="298"/>
                      <a:pt x="392" y="298"/>
                      <a:pt x="392" y="298"/>
                    </a:cubicBezTo>
                    <a:cubicBezTo>
                      <a:pt x="392" y="310"/>
                      <a:pt x="390" y="313"/>
                      <a:pt x="378" y="313"/>
                    </a:cubicBezTo>
                    <a:cubicBezTo>
                      <a:pt x="15" y="313"/>
                      <a:pt x="15" y="313"/>
                      <a:pt x="15" y="313"/>
                    </a:cubicBezTo>
                    <a:cubicBezTo>
                      <a:pt x="3" y="313"/>
                      <a:pt x="0" y="310"/>
                      <a:pt x="0" y="298"/>
                    </a:cubicBezTo>
                    <a:cubicBezTo>
                      <a:pt x="0" y="14"/>
                      <a:pt x="0" y="14"/>
                      <a:pt x="0" y="14"/>
                    </a:cubicBezTo>
                    <a:cubicBezTo>
                      <a:pt x="0" y="2"/>
                      <a:pt x="3" y="0"/>
                      <a:pt x="15" y="0"/>
                    </a:cubicBezTo>
                    <a:cubicBezTo>
                      <a:pt x="378" y="0"/>
                      <a:pt x="378" y="0"/>
                      <a:pt x="378" y="0"/>
                    </a:cubicBezTo>
                    <a:cubicBezTo>
                      <a:pt x="390" y="0"/>
                      <a:pt x="392" y="2"/>
                      <a:pt x="392" y="14"/>
                    </a:cubicBezTo>
                    <a:moveTo>
                      <a:pt x="383" y="53"/>
                    </a:moveTo>
                    <a:cubicBezTo>
                      <a:pt x="10" y="53"/>
                      <a:pt x="10" y="53"/>
                      <a:pt x="10" y="53"/>
                    </a:cubicBezTo>
                    <a:cubicBezTo>
                      <a:pt x="10" y="299"/>
                      <a:pt x="10" y="299"/>
                      <a:pt x="10" y="299"/>
                    </a:cubicBezTo>
                    <a:cubicBezTo>
                      <a:pt x="383" y="299"/>
                      <a:pt x="383" y="299"/>
                      <a:pt x="383" y="299"/>
                    </a:cubicBezTo>
                    <a:lnTo>
                      <a:pt x="383" y="53"/>
                    </a:lnTo>
                    <a:close/>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99" name="Rectangle 18">
                <a:extLst>
                  <a:ext uri="{FF2B5EF4-FFF2-40B4-BE49-F238E27FC236}">
                    <a16:creationId xmlns:a16="http://schemas.microsoft.com/office/drawing/2014/main" id="{B20037FD-AD4C-49EF-A123-00CC555C72B7}"/>
                  </a:ext>
                </a:extLst>
              </p:cNvPr>
              <p:cNvSpPr>
                <a:spLocks noChangeArrowheads="1"/>
              </p:cNvSpPr>
              <p:nvPr/>
            </p:nvSpPr>
            <p:spPr bwMode="auto">
              <a:xfrm>
                <a:off x="2946" y="2583"/>
                <a:ext cx="203" cy="10"/>
              </a:xfrm>
              <a:prstGeom prst="rect">
                <a:avLst/>
              </a:prstGeom>
              <a:solidFill>
                <a:srgbClr val="DB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0" name="Rectangle 19">
                <a:extLst>
                  <a:ext uri="{FF2B5EF4-FFF2-40B4-BE49-F238E27FC236}">
                    <a16:creationId xmlns:a16="http://schemas.microsoft.com/office/drawing/2014/main" id="{9BFEF239-C196-4B6A-98C8-72448E5DAA40}"/>
                  </a:ext>
                </a:extLst>
              </p:cNvPr>
              <p:cNvSpPr>
                <a:spLocks noChangeArrowheads="1"/>
              </p:cNvSpPr>
              <p:nvPr/>
            </p:nvSpPr>
            <p:spPr bwMode="auto">
              <a:xfrm>
                <a:off x="2946" y="2604"/>
                <a:ext cx="54" cy="13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1" name="Freeform 20">
                <a:extLst>
                  <a:ext uri="{FF2B5EF4-FFF2-40B4-BE49-F238E27FC236}">
                    <a16:creationId xmlns:a16="http://schemas.microsoft.com/office/drawing/2014/main" id="{95030ABF-B710-4887-A659-C031DE510530}"/>
                  </a:ext>
                </a:extLst>
              </p:cNvPr>
              <p:cNvSpPr>
                <a:spLocks/>
              </p:cNvSpPr>
              <p:nvPr/>
            </p:nvSpPr>
            <p:spPr bwMode="auto">
              <a:xfrm>
                <a:off x="2954" y="2619"/>
                <a:ext cx="35" cy="4"/>
              </a:xfrm>
              <a:custGeom>
                <a:avLst/>
                <a:gdLst>
                  <a:gd name="T0" fmla="*/ 60 w 64"/>
                  <a:gd name="T1" fmla="*/ 7 h 7"/>
                  <a:gd name="T2" fmla="*/ 3 w 64"/>
                  <a:gd name="T3" fmla="*/ 7 h 7"/>
                  <a:gd name="T4" fmla="*/ 0 w 64"/>
                  <a:gd name="T5" fmla="*/ 3 h 7"/>
                  <a:gd name="T6" fmla="*/ 3 w 64"/>
                  <a:gd name="T7" fmla="*/ 0 h 7"/>
                  <a:gd name="T8" fmla="*/ 60 w 64"/>
                  <a:gd name="T9" fmla="*/ 0 h 7"/>
                  <a:gd name="T10" fmla="*/ 64 w 64"/>
                  <a:gd name="T11" fmla="*/ 3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3"/>
                    </a:cubicBezTo>
                    <a:cubicBezTo>
                      <a:pt x="0" y="1"/>
                      <a:pt x="2" y="0"/>
                      <a:pt x="3" y="0"/>
                    </a:cubicBezTo>
                    <a:cubicBezTo>
                      <a:pt x="60" y="0"/>
                      <a:pt x="60" y="0"/>
                      <a:pt x="60" y="0"/>
                    </a:cubicBezTo>
                    <a:cubicBezTo>
                      <a:pt x="62" y="0"/>
                      <a:pt x="64" y="1"/>
                      <a:pt x="64" y="3"/>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2" name="Freeform 21">
                <a:extLst>
                  <a:ext uri="{FF2B5EF4-FFF2-40B4-BE49-F238E27FC236}">
                    <a16:creationId xmlns:a16="http://schemas.microsoft.com/office/drawing/2014/main" id="{388E51AE-4E01-4C7B-B84D-D5F56E5419BB}"/>
                  </a:ext>
                </a:extLst>
              </p:cNvPr>
              <p:cNvSpPr>
                <a:spLocks/>
              </p:cNvSpPr>
              <p:nvPr/>
            </p:nvSpPr>
            <p:spPr bwMode="auto">
              <a:xfrm>
                <a:off x="2954" y="2632"/>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3" name="Freeform 22">
                <a:extLst>
                  <a:ext uri="{FF2B5EF4-FFF2-40B4-BE49-F238E27FC236}">
                    <a16:creationId xmlns:a16="http://schemas.microsoft.com/office/drawing/2014/main" id="{57F54556-B3B3-4E4D-ABA0-28AF347BF4F6}"/>
                  </a:ext>
                </a:extLst>
              </p:cNvPr>
              <p:cNvSpPr>
                <a:spLocks/>
              </p:cNvSpPr>
              <p:nvPr/>
            </p:nvSpPr>
            <p:spPr bwMode="auto">
              <a:xfrm>
                <a:off x="2954" y="2644"/>
                <a:ext cx="30" cy="4"/>
              </a:xfrm>
              <a:custGeom>
                <a:avLst/>
                <a:gdLst>
                  <a:gd name="T0" fmla="*/ 53 w 56"/>
                  <a:gd name="T1" fmla="*/ 7 h 7"/>
                  <a:gd name="T2" fmla="*/ 3 w 56"/>
                  <a:gd name="T3" fmla="*/ 7 h 7"/>
                  <a:gd name="T4" fmla="*/ 0 w 56"/>
                  <a:gd name="T5" fmla="*/ 4 h 7"/>
                  <a:gd name="T6" fmla="*/ 3 w 56"/>
                  <a:gd name="T7" fmla="*/ 0 h 7"/>
                  <a:gd name="T8" fmla="*/ 53 w 56"/>
                  <a:gd name="T9" fmla="*/ 0 h 7"/>
                  <a:gd name="T10" fmla="*/ 56 w 56"/>
                  <a:gd name="T11" fmla="*/ 4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6"/>
                      <a:pt x="0" y="4"/>
                    </a:cubicBezTo>
                    <a:cubicBezTo>
                      <a:pt x="0" y="2"/>
                      <a:pt x="2" y="0"/>
                      <a:pt x="3" y="0"/>
                    </a:cubicBezTo>
                    <a:cubicBezTo>
                      <a:pt x="53" y="0"/>
                      <a:pt x="53" y="0"/>
                      <a:pt x="53" y="0"/>
                    </a:cubicBezTo>
                    <a:cubicBezTo>
                      <a:pt x="55" y="0"/>
                      <a:pt x="56" y="2"/>
                      <a:pt x="56" y="4"/>
                    </a:cubicBezTo>
                    <a:cubicBezTo>
                      <a:pt x="56" y="6"/>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4" name="Freeform 23">
                <a:extLst>
                  <a:ext uri="{FF2B5EF4-FFF2-40B4-BE49-F238E27FC236}">
                    <a16:creationId xmlns:a16="http://schemas.microsoft.com/office/drawing/2014/main" id="{8D2B212B-7C29-4539-9E4A-EB879C0073A5}"/>
                  </a:ext>
                </a:extLst>
              </p:cNvPr>
              <p:cNvSpPr>
                <a:spLocks/>
              </p:cNvSpPr>
              <p:nvPr/>
            </p:nvSpPr>
            <p:spPr bwMode="auto">
              <a:xfrm>
                <a:off x="2954" y="2658"/>
                <a:ext cx="35" cy="4"/>
              </a:xfrm>
              <a:custGeom>
                <a:avLst/>
                <a:gdLst>
                  <a:gd name="T0" fmla="*/ 60 w 64"/>
                  <a:gd name="T1" fmla="*/ 7 h 7"/>
                  <a:gd name="T2" fmla="*/ 3 w 64"/>
                  <a:gd name="T3" fmla="*/ 7 h 7"/>
                  <a:gd name="T4" fmla="*/ 0 w 64"/>
                  <a:gd name="T5" fmla="*/ 4 h 7"/>
                  <a:gd name="T6" fmla="*/ 3 w 64"/>
                  <a:gd name="T7" fmla="*/ 0 h 7"/>
                  <a:gd name="T8" fmla="*/ 60 w 64"/>
                  <a:gd name="T9" fmla="*/ 0 h 7"/>
                  <a:gd name="T10" fmla="*/ 64 w 64"/>
                  <a:gd name="T11" fmla="*/ 4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4"/>
                    </a:cubicBezTo>
                    <a:cubicBezTo>
                      <a:pt x="0" y="2"/>
                      <a:pt x="2" y="0"/>
                      <a:pt x="3" y="0"/>
                    </a:cubicBezTo>
                    <a:cubicBezTo>
                      <a:pt x="60" y="0"/>
                      <a:pt x="60" y="0"/>
                      <a:pt x="60" y="0"/>
                    </a:cubicBezTo>
                    <a:cubicBezTo>
                      <a:pt x="62" y="0"/>
                      <a:pt x="64" y="2"/>
                      <a:pt x="64" y="4"/>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5" name="Freeform 24">
                <a:extLst>
                  <a:ext uri="{FF2B5EF4-FFF2-40B4-BE49-F238E27FC236}">
                    <a16:creationId xmlns:a16="http://schemas.microsoft.com/office/drawing/2014/main" id="{64796CD9-244F-4A2B-8155-CB9B064970F5}"/>
                  </a:ext>
                </a:extLst>
              </p:cNvPr>
              <p:cNvSpPr>
                <a:spLocks/>
              </p:cNvSpPr>
              <p:nvPr/>
            </p:nvSpPr>
            <p:spPr bwMode="auto">
              <a:xfrm>
                <a:off x="2954" y="2670"/>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6" name="Freeform 25">
                <a:extLst>
                  <a:ext uri="{FF2B5EF4-FFF2-40B4-BE49-F238E27FC236}">
                    <a16:creationId xmlns:a16="http://schemas.microsoft.com/office/drawing/2014/main" id="{DCC70A75-9E01-4B20-BB69-43832873E3F7}"/>
                  </a:ext>
                </a:extLst>
              </p:cNvPr>
              <p:cNvSpPr>
                <a:spLocks/>
              </p:cNvSpPr>
              <p:nvPr/>
            </p:nvSpPr>
            <p:spPr bwMode="auto">
              <a:xfrm>
                <a:off x="2954" y="2683"/>
                <a:ext cx="30" cy="4"/>
              </a:xfrm>
              <a:custGeom>
                <a:avLst/>
                <a:gdLst>
                  <a:gd name="T0" fmla="*/ 53 w 56"/>
                  <a:gd name="T1" fmla="*/ 7 h 7"/>
                  <a:gd name="T2" fmla="*/ 3 w 56"/>
                  <a:gd name="T3" fmla="*/ 7 h 7"/>
                  <a:gd name="T4" fmla="*/ 0 w 56"/>
                  <a:gd name="T5" fmla="*/ 3 h 7"/>
                  <a:gd name="T6" fmla="*/ 3 w 56"/>
                  <a:gd name="T7" fmla="*/ 0 h 7"/>
                  <a:gd name="T8" fmla="*/ 53 w 56"/>
                  <a:gd name="T9" fmla="*/ 0 h 7"/>
                  <a:gd name="T10" fmla="*/ 56 w 56"/>
                  <a:gd name="T11" fmla="*/ 3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5"/>
                      <a:pt x="0" y="3"/>
                    </a:cubicBezTo>
                    <a:cubicBezTo>
                      <a:pt x="0" y="1"/>
                      <a:pt x="2" y="0"/>
                      <a:pt x="3" y="0"/>
                    </a:cubicBezTo>
                    <a:cubicBezTo>
                      <a:pt x="53" y="0"/>
                      <a:pt x="53" y="0"/>
                      <a:pt x="53" y="0"/>
                    </a:cubicBezTo>
                    <a:cubicBezTo>
                      <a:pt x="55" y="0"/>
                      <a:pt x="56" y="1"/>
                      <a:pt x="56" y="3"/>
                    </a:cubicBezTo>
                    <a:cubicBezTo>
                      <a:pt x="56" y="5"/>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7" name="Freeform 26">
                <a:extLst>
                  <a:ext uri="{FF2B5EF4-FFF2-40B4-BE49-F238E27FC236}">
                    <a16:creationId xmlns:a16="http://schemas.microsoft.com/office/drawing/2014/main" id="{25B769AD-3E3D-44C3-B62A-88CB8A6B8BCC}"/>
                  </a:ext>
                </a:extLst>
              </p:cNvPr>
              <p:cNvSpPr>
                <a:spLocks/>
              </p:cNvSpPr>
              <p:nvPr/>
            </p:nvSpPr>
            <p:spPr bwMode="auto">
              <a:xfrm>
                <a:off x="3033" y="2656"/>
                <a:ext cx="151" cy="109"/>
              </a:xfrm>
              <a:custGeom>
                <a:avLst/>
                <a:gdLst>
                  <a:gd name="T0" fmla="*/ 280 w 280"/>
                  <a:gd name="T1" fmla="*/ 190 h 200"/>
                  <a:gd name="T2" fmla="*/ 270 w 280"/>
                  <a:gd name="T3" fmla="*/ 200 h 200"/>
                  <a:gd name="T4" fmla="*/ 10 w 280"/>
                  <a:gd name="T5" fmla="*/ 200 h 200"/>
                  <a:gd name="T6" fmla="*/ 0 w 280"/>
                  <a:gd name="T7" fmla="*/ 190 h 200"/>
                  <a:gd name="T8" fmla="*/ 0 w 280"/>
                  <a:gd name="T9" fmla="*/ 10 h 200"/>
                  <a:gd name="T10" fmla="*/ 10 w 280"/>
                  <a:gd name="T11" fmla="*/ 0 h 200"/>
                  <a:gd name="T12" fmla="*/ 270 w 280"/>
                  <a:gd name="T13" fmla="*/ 0 h 200"/>
                  <a:gd name="T14" fmla="*/ 280 w 280"/>
                  <a:gd name="T15" fmla="*/ 10 h 200"/>
                  <a:gd name="T16" fmla="*/ 280 w 280"/>
                  <a:gd name="T17" fmla="*/ 1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0">
                    <a:moveTo>
                      <a:pt x="280" y="190"/>
                    </a:moveTo>
                    <a:cubicBezTo>
                      <a:pt x="280" y="196"/>
                      <a:pt x="276" y="200"/>
                      <a:pt x="270" y="200"/>
                    </a:cubicBezTo>
                    <a:cubicBezTo>
                      <a:pt x="10" y="200"/>
                      <a:pt x="10" y="200"/>
                      <a:pt x="10" y="200"/>
                    </a:cubicBezTo>
                    <a:cubicBezTo>
                      <a:pt x="4" y="200"/>
                      <a:pt x="0" y="196"/>
                      <a:pt x="0" y="190"/>
                    </a:cubicBezTo>
                    <a:cubicBezTo>
                      <a:pt x="0" y="10"/>
                      <a:pt x="0" y="10"/>
                      <a:pt x="0" y="10"/>
                    </a:cubicBezTo>
                    <a:cubicBezTo>
                      <a:pt x="0" y="4"/>
                      <a:pt x="4" y="0"/>
                      <a:pt x="10" y="0"/>
                    </a:cubicBezTo>
                    <a:cubicBezTo>
                      <a:pt x="270" y="0"/>
                      <a:pt x="270" y="0"/>
                      <a:pt x="270" y="0"/>
                    </a:cubicBezTo>
                    <a:cubicBezTo>
                      <a:pt x="276" y="0"/>
                      <a:pt x="280" y="4"/>
                      <a:pt x="280" y="10"/>
                    </a:cubicBezTo>
                    <a:lnTo>
                      <a:pt x="280" y="19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8" name="Freeform 27">
                <a:extLst>
                  <a:ext uri="{FF2B5EF4-FFF2-40B4-BE49-F238E27FC236}">
                    <a16:creationId xmlns:a16="http://schemas.microsoft.com/office/drawing/2014/main" id="{345A4E3A-797E-47DF-8830-EC3B65FA37D5}"/>
                  </a:ext>
                </a:extLst>
              </p:cNvPr>
              <p:cNvSpPr>
                <a:spLocks/>
              </p:cNvSpPr>
              <p:nvPr/>
            </p:nvSpPr>
            <p:spPr bwMode="auto">
              <a:xfrm>
                <a:off x="3033" y="2703"/>
                <a:ext cx="76" cy="19"/>
              </a:xfrm>
              <a:custGeom>
                <a:avLst/>
                <a:gdLst>
                  <a:gd name="T0" fmla="*/ 0 w 76"/>
                  <a:gd name="T1" fmla="*/ 0 h 19"/>
                  <a:gd name="T2" fmla="*/ 21 w 76"/>
                  <a:gd name="T3" fmla="*/ 0 h 19"/>
                  <a:gd name="T4" fmla="*/ 22 w 76"/>
                  <a:gd name="T5" fmla="*/ 0 h 19"/>
                  <a:gd name="T6" fmla="*/ 22 w 76"/>
                  <a:gd name="T7" fmla="*/ 1 h 19"/>
                  <a:gd name="T8" fmla="*/ 22 w 76"/>
                  <a:gd name="T9" fmla="*/ 19 h 19"/>
                  <a:gd name="T10" fmla="*/ 51 w 76"/>
                  <a:gd name="T11" fmla="*/ 19 h 19"/>
                  <a:gd name="T12" fmla="*/ 51 w 76"/>
                  <a:gd name="T13" fmla="*/ 1 h 19"/>
                  <a:gd name="T14" fmla="*/ 51 w 76"/>
                  <a:gd name="T15" fmla="*/ 0 h 19"/>
                  <a:gd name="T16" fmla="*/ 76 w 7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9">
                    <a:moveTo>
                      <a:pt x="0" y="0"/>
                    </a:moveTo>
                    <a:lnTo>
                      <a:pt x="21" y="0"/>
                    </a:lnTo>
                    <a:lnTo>
                      <a:pt x="22" y="0"/>
                    </a:lnTo>
                    <a:lnTo>
                      <a:pt x="22" y="1"/>
                    </a:lnTo>
                    <a:lnTo>
                      <a:pt x="22" y="19"/>
                    </a:lnTo>
                    <a:lnTo>
                      <a:pt x="51" y="19"/>
                    </a:lnTo>
                    <a:lnTo>
                      <a:pt x="51" y="1"/>
                    </a:lnTo>
                    <a:lnTo>
                      <a:pt x="51" y="0"/>
                    </a:lnTo>
                    <a:lnTo>
                      <a:pt x="76"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09" name="Freeform 28">
                <a:extLst>
                  <a:ext uri="{FF2B5EF4-FFF2-40B4-BE49-F238E27FC236}">
                    <a16:creationId xmlns:a16="http://schemas.microsoft.com/office/drawing/2014/main" id="{C8F3D64A-CD94-4CF4-B052-54910ADEB30A}"/>
                  </a:ext>
                </a:extLst>
              </p:cNvPr>
              <p:cNvSpPr>
                <a:spLocks/>
              </p:cNvSpPr>
              <p:nvPr/>
            </p:nvSpPr>
            <p:spPr bwMode="auto">
              <a:xfrm>
                <a:off x="3109" y="2703"/>
                <a:ext cx="75" cy="19"/>
              </a:xfrm>
              <a:custGeom>
                <a:avLst/>
                <a:gdLst>
                  <a:gd name="T0" fmla="*/ 75 w 75"/>
                  <a:gd name="T1" fmla="*/ 0 h 19"/>
                  <a:gd name="T2" fmla="*/ 54 w 75"/>
                  <a:gd name="T3" fmla="*/ 0 h 19"/>
                  <a:gd name="T4" fmla="*/ 53 w 75"/>
                  <a:gd name="T5" fmla="*/ 0 h 19"/>
                  <a:gd name="T6" fmla="*/ 53 w 75"/>
                  <a:gd name="T7" fmla="*/ 1 h 19"/>
                  <a:gd name="T8" fmla="*/ 53 w 75"/>
                  <a:gd name="T9" fmla="*/ 19 h 19"/>
                  <a:gd name="T10" fmla="*/ 24 w 75"/>
                  <a:gd name="T11" fmla="*/ 19 h 19"/>
                  <a:gd name="T12" fmla="*/ 24 w 75"/>
                  <a:gd name="T13" fmla="*/ 1 h 19"/>
                  <a:gd name="T14" fmla="*/ 24 w 75"/>
                  <a:gd name="T15" fmla="*/ 0 h 19"/>
                  <a:gd name="T16" fmla="*/ 0 w 7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9">
                    <a:moveTo>
                      <a:pt x="75" y="0"/>
                    </a:moveTo>
                    <a:lnTo>
                      <a:pt x="54" y="0"/>
                    </a:lnTo>
                    <a:lnTo>
                      <a:pt x="53" y="0"/>
                    </a:lnTo>
                    <a:lnTo>
                      <a:pt x="53" y="1"/>
                    </a:lnTo>
                    <a:lnTo>
                      <a:pt x="53" y="19"/>
                    </a:lnTo>
                    <a:lnTo>
                      <a:pt x="24" y="19"/>
                    </a:lnTo>
                    <a:lnTo>
                      <a:pt x="24" y="1"/>
                    </a:lnTo>
                    <a:lnTo>
                      <a:pt x="24" y="0"/>
                    </a:lnTo>
                    <a:lnTo>
                      <a:pt x="0"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10" name="Freeform 29">
                <a:extLst>
                  <a:ext uri="{FF2B5EF4-FFF2-40B4-BE49-F238E27FC236}">
                    <a16:creationId xmlns:a16="http://schemas.microsoft.com/office/drawing/2014/main" id="{ECB74547-7B0F-431F-9928-BA326D6D8289}"/>
                  </a:ext>
                </a:extLst>
              </p:cNvPr>
              <p:cNvSpPr>
                <a:spLocks/>
              </p:cNvSpPr>
              <p:nvPr/>
            </p:nvSpPr>
            <p:spPr bwMode="auto">
              <a:xfrm>
                <a:off x="3087" y="2637"/>
                <a:ext cx="45" cy="30"/>
              </a:xfrm>
              <a:custGeom>
                <a:avLst/>
                <a:gdLst>
                  <a:gd name="T0" fmla="*/ 84 w 84"/>
                  <a:gd name="T1" fmla="*/ 45 h 56"/>
                  <a:gd name="T2" fmla="*/ 74 w 84"/>
                  <a:gd name="T3" fmla="*/ 56 h 56"/>
                  <a:gd name="T4" fmla="*/ 11 w 84"/>
                  <a:gd name="T5" fmla="*/ 56 h 56"/>
                  <a:gd name="T6" fmla="*/ 0 w 84"/>
                  <a:gd name="T7" fmla="*/ 45 h 56"/>
                  <a:gd name="T8" fmla="*/ 0 w 84"/>
                  <a:gd name="T9" fmla="*/ 10 h 56"/>
                  <a:gd name="T10" fmla="*/ 11 w 84"/>
                  <a:gd name="T11" fmla="*/ 0 h 56"/>
                  <a:gd name="T12" fmla="*/ 74 w 84"/>
                  <a:gd name="T13" fmla="*/ 0 h 56"/>
                  <a:gd name="T14" fmla="*/ 84 w 84"/>
                  <a:gd name="T15" fmla="*/ 10 h 56"/>
                  <a:gd name="T16" fmla="*/ 84 w 84"/>
                  <a:gd name="T17"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6">
                    <a:moveTo>
                      <a:pt x="84" y="45"/>
                    </a:moveTo>
                    <a:cubicBezTo>
                      <a:pt x="84" y="50"/>
                      <a:pt x="81" y="56"/>
                      <a:pt x="74" y="56"/>
                    </a:cubicBezTo>
                    <a:cubicBezTo>
                      <a:pt x="11" y="56"/>
                      <a:pt x="11" y="56"/>
                      <a:pt x="11" y="56"/>
                    </a:cubicBezTo>
                    <a:cubicBezTo>
                      <a:pt x="4" y="56"/>
                      <a:pt x="0" y="50"/>
                      <a:pt x="0" y="45"/>
                    </a:cubicBezTo>
                    <a:cubicBezTo>
                      <a:pt x="0" y="10"/>
                      <a:pt x="0" y="10"/>
                      <a:pt x="0" y="10"/>
                    </a:cubicBezTo>
                    <a:cubicBezTo>
                      <a:pt x="0" y="4"/>
                      <a:pt x="4" y="0"/>
                      <a:pt x="11" y="0"/>
                    </a:cubicBezTo>
                    <a:cubicBezTo>
                      <a:pt x="74" y="0"/>
                      <a:pt x="74" y="0"/>
                      <a:pt x="74" y="0"/>
                    </a:cubicBezTo>
                    <a:cubicBezTo>
                      <a:pt x="81" y="0"/>
                      <a:pt x="84" y="4"/>
                      <a:pt x="84" y="10"/>
                    </a:cubicBezTo>
                    <a:lnTo>
                      <a:pt x="84" y="45"/>
                    </a:lnTo>
                    <a:close/>
                  </a:path>
                </a:pathLst>
              </a:custGeom>
              <a:noFill/>
              <a:ln w="14288" cap="flat">
                <a:solidFill>
                  <a:srgbClr val="E8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116" name="Group 115">
            <a:extLst>
              <a:ext uri="{FF2B5EF4-FFF2-40B4-BE49-F238E27FC236}">
                <a16:creationId xmlns:a16="http://schemas.microsoft.com/office/drawing/2014/main" id="{1ACB3EDC-A5BE-4B9C-AE23-49997F8172D4}"/>
              </a:ext>
            </a:extLst>
          </p:cNvPr>
          <p:cNvGrpSpPr/>
          <p:nvPr/>
        </p:nvGrpSpPr>
        <p:grpSpPr>
          <a:xfrm>
            <a:off x="4374248" y="4006622"/>
            <a:ext cx="552192" cy="493029"/>
            <a:chOff x="4461960" y="4086466"/>
            <a:chExt cx="563265" cy="502915"/>
          </a:xfrm>
        </p:grpSpPr>
        <p:pic>
          <p:nvPicPr>
            <p:cNvPr id="117" name="Picture 116">
              <a:extLst>
                <a:ext uri="{FF2B5EF4-FFF2-40B4-BE49-F238E27FC236}">
                  <a16:creationId xmlns:a16="http://schemas.microsoft.com/office/drawing/2014/main" id="{B8A50E10-2189-44C4-B08B-2E814664756C}"/>
                </a:ext>
              </a:extLst>
            </p:cNvPr>
            <p:cNvPicPr>
              <a:picLocks noChangeAspect="1"/>
            </p:cNvPicPr>
            <p:nvPr/>
          </p:nvPicPr>
          <p:blipFill>
            <a:blip r:embed="rId18">
              <a:duotone>
                <a:prstClr val="black"/>
                <a:schemeClr val="tx1">
                  <a:tint val="45000"/>
                  <a:satMod val="400000"/>
                </a:schemeClr>
              </a:duotone>
            </a:blip>
            <a:stretch>
              <a:fillRect/>
            </a:stretch>
          </p:blipFill>
          <p:spPr>
            <a:xfrm>
              <a:off x="4461960" y="4086466"/>
              <a:ext cx="563265" cy="502915"/>
            </a:xfrm>
            <a:prstGeom prst="rect">
              <a:avLst/>
            </a:prstGeom>
          </p:spPr>
        </p:pic>
        <p:grpSp>
          <p:nvGrpSpPr>
            <p:cNvPr id="118" name="Group 4">
              <a:extLst>
                <a:ext uri="{FF2B5EF4-FFF2-40B4-BE49-F238E27FC236}">
                  <a16:creationId xmlns:a16="http://schemas.microsoft.com/office/drawing/2014/main" id="{4200356C-5470-4DAC-AF62-D50CBD49401E}"/>
                </a:ext>
              </a:extLst>
            </p:cNvPr>
            <p:cNvGrpSpPr>
              <a:grpSpLocks noChangeAspect="1"/>
            </p:cNvGrpSpPr>
            <p:nvPr/>
          </p:nvGrpSpPr>
          <p:grpSpPr bwMode="auto">
            <a:xfrm>
              <a:off x="4651976" y="4238999"/>
              <a:ext cx="200032" cy="123980"/>
              <a:chOff x="908" y="2039"/>
              <a:chExt cx="818" cy="507"/>
            </a:xfrm>
          </p:grpSpPr>
          <p:sp>
            <p:nvSpPr>
              <p:cNvPr id="119" name="AutoShape 3">
                <a:extLst>
                  <a:ext uri="{FF2B5EF4-FFF2-40B4-BE49-F238E27FC236}">
                    <a16:creationId xmlns:a16="http://schemas.microsoft.com/office/drawing/2014/main" id="{A34D382F-6659-4EDF-8E77-E7B834D9306E}"/>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0" name="Freeform 5">
                <a:extLst>
                  <a:ext uri="{FF2B5EF4-FFF2-40B4-BE49-F238E27FC236}">
                    <a16:creationId xmlns:a16="http://schemas.microsoft.com/office/drawing/2014/main" id="{9B43CDD3-9BA3-409D-82C2-B7AC40ACA284}"/>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1" name="Rectangle 6">
                <a:extLst>
                  <a:ext uri="{FF2B5EF4-FFF2-40B4-BE49-F238E27FC236}">
                    <a16:creationId xmlns:a16="http://schemas.microsoft.com/office/drawing/2014/main" id="{0D2F3D62-3882-49FB-9AB9-0F16C5C86C7C}"/>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2" name="Freeform 7">
                <a:extLst>
                  <a:ext uri="{FF2B5EF4-FFF2-40B4-BE49-F238E27FC236}">
                    <a16:creationId xmlns:a16="http://schemas.microsoft.com/office/drawing/2014/main" id="{41397E73-DF35-4B6D-959E-D9A35A1E86AF}"/>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3" name="Freeform 8">
                <a:extLst>
                  <a:ext uri="{FF2B5EF4-FFF2-40B4-BE49-F238E27FC236}">
                    <a16:creationId xmlns:a16="http://schemas.microsoft.com/office/drawing/2014/main" id="{C3ACA05F-3E68-4232-9860-384145F30686}"/>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4" name="Freeform 9">
                <a:extLst>
                  <a:ext uri="{FF2B5EF4-FFF2-40B4-BE49-F238E27FC236}">
                    <a16:creationId xmlns:a16="http://schemas.microsoft.com/office/drawing/2014/main" id="{E9DC2E6D-5EAD-44C9-973E-6570689E4F87}"/>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5" name="Freeform 10">
                <a:extLst>
                  <a:ext uri="{FF2B5EF4-FFF2-40B4-BE49-F238E27FC236}">
                    <a16:creationId xmlns:a16="http://schemas.microsoft.com/office/drawing/2014/main" id="{B4C55CD6-7978-4992-A4CE-465D2414BE7E}"/>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6" name="Freeform 11">
                <a:extLst>
                  <a:ext uri="{FF2B5EF4-FFF2-40B4-BE49-F238E27FC236}">
                    <a16:creationId xmlns:a16="http://schemas.microsoft.com/office/drawing/2014/main" id="{B27432D2-9A6E-4B15-B0C9-962BE790A42C}"/>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7" name="Freeform 12">
                <a:extLst>
                  <a:ext uri="{FF2B5EF4-FFF2-40B4-BE49-F238E27FC236}">
                    <a16:creationId xmlns:a16="http://schemas.microsoft.com/office/drawing/2014/main" id="{38B81D4D-9FB5-4596-BCD9-FE96DB0457B8}"/>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8" name="Oval 13">
                <a:extLst>
                  <a:ext uri="{FF2B5EF4-FFF2-40B4-BE49-F238E27FC236}">
                    <a16:creationId xmlns:a16="http://schemas.microsoft.com/office/drawing/2014/main" id="{23E65C1C-71B2-488E-90AF-E69FFDE113B6}"/>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29" name="Freeform 14">
                <a:extLst>
                  <a:ext uri="{FF2B5EF4-FFF2-40B4-BE49-F238E27FC236}">
                    <a16:creationId xmlns:a16="http://schemas.microsoft.com/office/drawing/2014/main" id="{5C446E49-2457-4A51-8266-E47A6D03457B}"/>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grpSp>
        <p:nvGrpSpPr>
          <p:cNvPr id="130" name="Group 129">
            <a:extLst>
              <a:ext uri="{FF2B5EF4-FFF2-40B4-BE49-F238E27FC236}">
                <a16:creationId xmlns:a16="http://schemas.microsoft.com/office/drawing/2014/main" id="{21B04E91-027A-49EA-AA02-D9AC90C0019A}"/>
              </a:ext>
            </a:extLst>
          </p:cNvPr>
          <p:cNvGrpSpPr/>
          <p:nvPr/>
        </p:nvGrpSpPr>
        <p:grpSpPr>
          <a:xfrm>
            <a:off x="6403014" y="4031599"/>
            <a:ext cx="1337595" cy="865745"/>
            <a:chOff x="6531407" y="4111944"/>
            <a:chExt cx="1364417" cy="883105"/>
          </a:xfrm>
        </p:grpSpPr>
        <p:sp>
          <p:nvSpPr>
            <p:cNvPr id="131" name="Rectangle 130">
              <a:extLst>
                <a:ext uri="{FF2B5EF4-FFF2-40B4-BE49-F238E27FC236}">
                  <a16:creationId xmlns:a16="http://schemas.microsoft.com/office/drawing/2014/main" id="{9FE35E12-0DAA-4B13-9A82-BD22929509B2}"/>
                </a:ext>
              </a:extLst>
            </p:cNvPr>
            <p:cNvSpPr/>
            <p:nvPr/>
          </p:nvSpPr>
          <p:spPr bwMode="auto">
            <a:xfrm>
              <a:off x="6531407" y="4485184"/>
              <a:ext cx="1364417" cy="1461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2" name="Rectangle 131">
              <a:extLst>
                <a:ext uri="{FF2B5EF4-FFF2-40B4-BE49-F238E27FC236}">
                  <a16:creationId xmlns:a16="http://schemas.microsoft.com/office/drawing/2014/main" id="{E399DF3B-74B3-4694-963D-1DBCAC34CB5E}"/>
                </a:ext>
              </a:extLst>
            </p:cNvPr>
            <p:cNvSpPr/>
            <p:nvPr/>
          </p:nvSpPr>
          <p:spPr bwMode="auto">
            <a:xfrm>
              <a:off x="6823904" y="4332784"/>
              <a:ext cx="754971" cy="4436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3" name="Freeform 131">
              <a:extLst>
                <a:ext uri="{FF2B5EF4-FFF2-40B4-BE49-F238E27FC236}">
                  <a16:creationId xmlns:a16="http://schemas.microsoft.com/office/drawing/2014/main" id="{65C8EE1A-0FE1-46DF-9745-2A0031CAC902}"/>
                </a:ext>
              </a:extLst>
            </p:cNvPr>
            <p:cNvSpPr>
              <a:spLocks noChangeAspect="1" noEditPoints="1"/>
            </p:cNvSpPr>
            <p:nvPr/>
          </p:nvSpPr>
          <p:spPr bwMode="black">
            <a:xfrm>
              <a:off x="6933661" y="4417270"/>
              <a:ext cx="497766" cy="293257"/>
            </a:xfrm>
            <a:custGeom>
              <a:avLst/>
              <a:gdLst>
                <a:gd name="T0" fmla="*/ 63 w 78"/>
                <a:gd name="T1" fmla="*/ 46 h 46"/>
                <a:gd name="T2" fmla="*/ 15 w 78"/>
                <a:gd name="T3" fmla="*/ 46 h 46"/>
                <a:gd name="T4" fmla="*/ 15 w 78"/>
                <a:gd name="T5" fmla="*/ 37 h 46"/>
                <a:gd name="T6" fmla="*/ 63 w 78"/>
                <a:gd name="T7" fmla="*/ 37 h 46"/>
                <a:gd name="T8" fmla="*/ 63 w 78"/>
                <a:gd name="T9" fmla="*/ 46 h 46"/>
                <a:gd name="T10" fmla="*/ 70 w 78"/>
                <a:gd name="T11" fmla="*/ 0 h 46"/>
                <a:gd name="T12" fmla="*/ 15 w 78"/>
                <a:gd name="T13" fmla="*/ 0 h 46"/>
                <a:gd name="T14" fmla="*/ 15 w 78"/>
                <a:gd name="T15" fmla="*/ 9 h 46"/>
                <a:gd name="T16" fmla="*/ 70 w 78"/>
                <a:gd name="T17" fmla="*/ 9 h 46"/>
                <a:gd name="T18" fmla="*/ 70 w 78"/>
                <a:gd name="T19" fmla="*/ 0 h 46"/>
                <a:gd name="T20" fmla="*/ 78 w 78"/>
                <a:gd name="T21" fmla="*/ 18 h 46"/>
                <a:gd name="T22" fmla="*/ 15 w 78"/>
                <a:gd name="T23" fmla="*/ 18 h 46"/>
                <a:gd name="T24" fmla="*/ 15 w 78"/>
                <a:gd name="T25" fmla="*/ 28 h 46"/>
                <a:gd name="T26" fmla="*/ 78 w 78"/>
                <a:gd name="T27" fmla="*/ 28 h 46"/>
                <a:gd name="T28" fmla="*/ 78 w 78"/>
                <a:gd name="T29" fmla="*/ 18 h 46"/>
                <a:gd name="T30" fmla="*/ 4 w 78"/>
                <a:gd name="T31" fmla="*/ 9 h 46"/>
                <a:gd name="T32" fmla="*/ 9 w 78"/>
                <a:gd name="T33" fmla="*/ 4 h 46"/>
                <a:gd name="T34" fmla="*/ 4 w 78"/>
                <a:gd name="T35" fmla="*/ 0 h 46"/>
                <a:gd name="T36" fmla="*/ 0 w 78"/>
                <a:gd name="T37" fmla="*/ 4 h 46"/>
                <a:gd name="T38" fmla="*/ 4 w 78"/>
                <a:gd name="T39" fmla="*/ 9 h 46"/>
                <a:gd name="T40" fmla="*/ 4 w 78"/>
                <a:gd name="T41" fmla="*/ 18 h 46"/>
                <a:gd name="T42" fmla="*/ 0 w 78"/>
                <a:gd name="T43" fmla="*/ 23 h 46"/>
                <a:gd name="T44" fmla="*/ 4 w 78"/>
                <a:gd name="T45" fmla="*/ 28 h 46"/>
                <a:gd name="T46" fmla="*/ 9 w 78"/>
                <a:gd name="T47" fmla="*/ 23 h 46"/>
                <a:gd name="T48" fmla="*/ 4 w 78"/>
                <a:gd name="T49" fmla="*/ 18 h 46"/>
                <a:gd name="T50" fmla="*/ 4 w 78"/>
                <a:gd name="T51" fmla="*/ 37 h 46"/>
                <a:gd name="T52" fmla="*/ 0 w 78"/>
                <a:gd name="T53" fmla="*/ 41 h 46"/>
                <a:gd name="T54" fmla="*/ 4 w 78"/>
                <a:gd name="T55" fmla="*/ 46 h 46"/>
                <a:gd name="T56" fmla="*/ 9 w 78"/>
                <a:gd name="T57" fmla="*/ 41 h 46"/>
                <a:gd name="T58" fmla="*/ 4 w 78"/>
                <a:gd name="T5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6">
                  <a:moveTo>
                    <a:pt x="63" y="46"/>
                  </a:moveTo>
                  <a:cubicBezTo>
                    <a:pt x="15" y="46"/>
                    <a:pt x="15" y="46"/>
                    <a:pt x="15" y="46"/>
                  </a:cubicBezTo>
                  <a:cubicBezTo>
                    <a:pt x="15" y="37"/>
                    <a:pt x="15" y="37"/>
                    <a:pt x="15" y="37"/>
                  </a:cubicBezTo>
                  <a:cubicBezTo>
                    <a:pt x="63" y="37"/>
                    <a:pt x="63" y="37"/>
                    <a:pt x="63" y="37"/>
                  </a:cubicBezTo>
                  <a:lnTo>
                    <a:pt x="63" y="46"/>
                  </a:lnTo>
                  <a:close/>
                  <a:moveTo>
                    <a:pt x="70" y="0"/>
                  </a:moveTo>
                  <a:cubicBezTo>
                    <a:pt x="15" y="0"/>
                    <a:pt x="15" y="0"/>
                    <a:pt x="15" y="0"/>
                  </a:cubicBezTo>
                  <a:cubicBezTo>
                    <a:pt x="15" y="9"/>
                    <a:pt x="15" y="9"/>
                    <a:pt x="15" y="9"/>
                  </a:cubicBezTo>
                  <a:cubicBezTo>
                    <a:pt x="70" y="9"/>
                    <a:pt x="70" y="9"/>
                    <a:pt x="70" y="9"/>
                  </a:cubicBezTo>
                  <a:lnTo>
                    <a:pt x="70" y="0"/>
                  </a:lnTo>
                  <a:close/>
                  <a:moveTo>
                    <a:pt x="78" y="18"/>
                  </a:moveTo>
                  <a:cubicBezTo>
                    <a:pt x="15" y="18"/>
                    <a:pt x="15" y="18"/>
                    <a:pt x="15" y="18"/>
                  </a:cubicBezTo>
                  <a:cubicBezTo>
                    <a:pt x="15" y="28"/>
                    <a:pt x="15" y="28"/>
                    <a:pt x="15" y="28"/>
                  </a:cubicBezTo>
                  <a:cubicBezTo>
                    <a:pt x="78" y="28"/>
                    <a:pt x="78" y="28"/>
                    <a:pt x="78" y="28"/>
                  </a:cubicBezTo>
                  <a:lnTo>
                    <a:pt x="78" y="18"/>
                  </a:lnTo>
                  <a:close/>
                  <a:moveTo>
                    <a:pt x="4" y="9"/>
                  </a:moveTo>
                  <a:cubicBezTo>
                    <a:pt x="7" y="9"/>
                    <a:pt x="9" y="7"/>
                    <a:pt x="9" y="4"/>
                  </a:cubicBezTo>
                  <a:cubicBezTo>
                    <a:pt x="9" y="2"/>
                    <a:pt x="7" y="0"/>
                    <a:pt x="4" y="0"/>
                  </a:cubicBezTo>
                  <a:cubicBezTo>
                    <a:pt x="2" y="0"/>
                    <a:pt x="0" y="2"/>
                    <a:pt x="0" y="4"/>
                  </a:cubicBezTo>
                  <a:cubicBezTo>
                    <a:pt x="0" y="7"/>
                    <a:pt x="2" y="9"/>
                    <a:pt x="4" y="9"/>
                  </a:cubicBezTo>
                  <a:moveTo>
                    <a:pt x="4" y="18"/>
                  </a:moveTo>
                  <a:cubicBezTo>
                    <a:pt x="2" y="18"/>
                    <a:pt x="0" y="20"/>
                    <a:pt x="0" y="23"/>
                  </a:cubicBezTo>
                  <a:cubicBezTo>
                    <a:pt x="0" y="26"/>
                    <a:pt x="2" y="28"/>
                    <a:pt x="4" y="28"/>
                  </a:cubicBezTo>
                  <a:cubicBezTo>
                    <a:pt x="7" y="28"/>
                    <a:pt x="9" y="26"/>
                    <a:pt x="9" y="23"/>
                  </a:cubicBezTo>
                  <a:cubicBezTo>
                    <a:pt x="9" y="20"/>
                    <a:pt x="7" y="18"/>
                    <a:pt x="4" y="18"/>
                  </a:cubicBezTo>
                  <a:moveTo>
                    <a:pt x="4" y="37"/>
                  </a:moveTo>
                  <a:cubicBezTo>
                    <a:pt x="2" y="37"/>
                    <a:pt x="0" y="39"/>
                    <a:pt x="0" y="41"/>
                  </a:cubicBezTo>
                  <a:cubicBezTo>
                    <a:pt x="0" y="44"/>
                    <a:pt x="2" y="46"/>
                    <a:pt x="4" y="46"/>
                  </a:cubicBezTo>
                  <a:cubicBezTo>
                    <a:pt x="7" y="46"/>
                    <a:pt x="9" y="44"/>
                    <a:pt x="9" y="41"/>
                  </a:cubicBezTo>
                  <a:cubicBezTo>
                    <a:pt x="9" y="39"/>
                    <a:pt x="7" y="37"/>
                    <a:pt x="4" y="37"/>
                  </a:cubicBezTo>
                </a:path>
              </a:pathLst>
            </a:custGeom>
            <a:solidFill>
              <a:schemeClr val="bg1"/>
            </a:solidFill>
            <a:ln>
              <a:noFill/>
            </a:ln>
            <a:extLst/>
          </p:spPr>
          <p:txBody>
            <a:bodyPr vert="horz" wrap="square" lIns="89624" tIns="44811" rIns="89624" bIns="4481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noProof="0" dirty="0">
                <a:ln>
                  <a:noFill/>
                </a:ln>
                <a:solidFill>
                  <a:srgbClr val="000000"/>
                </a:solidFill>
                <a:effectLst/>
                <a:uLnTx/>
                <a:uFillTx/>
                <a:latin typeface="Segoe UI"/>
                <a:ea typeface="+mn-ea"/>
                <a:cs typeface="+mn-cs"/>
              </a:endParaRPr>
            </a:p>
          </p:txBody>
        </p:sp>
        <p:sp>
          <p:nvSpPr>
            <p:cNvPr id="134" name="Down Arrow 27">
              <a:extLst>
                <a:ext uri="{FF2B5EF4-FFF2-40B4-BE49-F238E27FC236}">
                  <a16:creationId xmlns:a16="http://schemas.microsoft.com/office/drawing/2014/main" id="{AAEA436C-E0FB-42DB-AC16-DC2277E3FEE2}"/>
                </a:ext>
              </a:extLst>
            </p:cNvPr>
            <p:cNvSpPr/>
            <p:nvPr/>
          </p:nvSpPr>
          <p:spPr bwMode="auto">
            <a:xfrm>
              <a:off x="7015599" y="4111944"/>
              <a:ext cx="368517" cy="204540"/>
            </a:xfrm>
            <a:prstGeom prst="downArrow">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5" name="Down Arrow 222">
              <a:extLst>
                <a:ext uri="{FF2B5EF4-FFF2-40B4-BE49-F238E27FC236}">
                  <a16:creationId xmlns:a16="http://schemas.microsoft.com/office/drawing/2014/main" id="{0FE3B917-525D-407F-ACFA-570075C72050}"/>
                </a:ext>
              </a:extLst>
            </p:cNvPr>
            <p:cNvSpPr/>
            <p:nvPr/>
          </p:nvSpPr>
          <p:spPr bwMode="auto">
            <a:xfrm rot="16200000">
              <a:off x="6509628" y="4452344"/>
              <a:ext cx="368517" cy="204540"/>
            </a:xfrm>
            <a:prstGeom prst="downArrow">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6" name="Down Arrow 223">
              <a:extLst>
                <a:ext uri="{FF2B5EF4-FFF2-40B4-BE49-F238E27FC236}">
                  <a16:creationId xmlns:a16="http://schemas.microsoft.com/office/drawing/2014/main" id="{EE382BD3-D3AB-4DF7-B6D7-C59B683AA7CA}"/>
                </a:ext>
              </a:extLst>
            </p:cNvPr>
            <p:cNvSpPr/>
            <p:nvPr/>
          </p:nvSpPr>
          <p:spPr bwMode="auto">
            <a:xfrm rot="5400000">
              <a:off x="7530698" y="4452344"/>
              <a:ext cx="368517" cy="204540"/>
            </a:xfrm>
            <a:prstGeom prst="downArrow">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7" name="Down Arrow 224">
              <a:extLst>
                <a:ext uri="{FF2B5EF4-FFF2-40B4-BE49-F238E27FC236}">
                  <a16:creationId xmlns:a16="http://schemas.microsoft.com/office/drawing/2014/main" id="{B2563D66-AE98-4F4A-B9AA-D6CB393EBF9E}"/>
                </a:ext>
              </a:extLst>
            </p:cNvPr>
            <p:cNvSpPr/>
            <p:nvPr/>
          </p:nvSpPr>
          <p:spPr bwMode="auto">
            <a:xfrm rot="10800000">
              <a:off x="7017131" y="4790509"/>
              <a:ext cx="368517" cy="204540"/>
            </a:xfrm>
            <a:prstGeom prst="downArrow">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38" name="Group 137">
            <a:extLst>
              <a:ext uri="{FF2B5EF4-FFF2-40B4-BE49-F238E27FC236}">
                <a16:creationId xmlns:a16="http://schemas.microsoft.com/office/drawing/2014/main" id="{189783C0-DC79-4E38-B42E-E44328E50E36}"/>
              </a:ext>
            </a:extLst>
          </p:cNvPr>
          <p:cNvGrpSpPr/>
          <p:nvPr/>
        </p:nvGrpSpPr>
        <p:grpSpPr>
          <a:xfrm>
            <a:off x="8203830" y="2634071"/>
            <a:ext cx="1316283" cy="483899"/>
            <a:chOff x="8766329" y="2932647"/>
            <a:chExt cx="1342677" cy="493602"/>
          </a:xfrm>
        </p:grpSpPr>
        <p:pic>
          <p:nvPicPr>
            <p:cNvPr id="139" name="Picture 138">
              <a:extLst>
                <a:ext uri="{FF2B5EF4-FFF2-40B4-BE49-F238E27FC236}">
                  <a16:creationId xmlns:a16="http://schemas.microsoft.com/office/drawing/2014/main" id="{F1B64DAE-A102-42E8-A679-DBD996EF0EE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15460" y="3111412"/>
              <a:ext cx="393546" cy="314837"/>
            </a:xfrm>
            <a:prstGeom prst="rect">
              <a:avLst/>
            </a:prstGeom>
          </p:spPr>
        </p:pic>
        <p:pic>
          <p:nvPicPr>
            <p:cNvPr id="140" name="Picture 139">
              <a:extLst>
                <a:ext uri="{FF2B5EF4-FFF2-40B4-BE49-F238E27FC236}">
                  <a16:creationId xmlns:a16="http://schemas.microsoft.com/office/drawing/2014/main" id="{2A214B95-16CD-4BD1-A76B-8C1893B7E8A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766329" y="3073484"/>
              <a:ext cx="393546" cy="314837"/>
            </a:xfrm>
            <a:prstGeom prst="rect">
              <a:avLst/>
            </a:prstGeom>
          </p:spPr>
        </p:pic>
        <p:pic>
          <p:nvPicPr>
            <p:cNvPr id="141" name="Picture 140">
              <a:extLst>
                <a:ext uri="{FF2B5EF4-FFF2-40B4-BE49-F238E27FC236}">
                  <a16:creationId xmlns:a16="http://schemas.microsoft.com/office/drawing/2014/main" id="{F382FF6E-80BC-47B9-971A-1D47F3167BC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48377" y="2932647"/>
              <a:ext cx="393546" cy="314837"/>
            </a:xfrm>
            <a:prstGeom prst="rect">
              <a:avLst/>
            </a:prstGeom>
          </p:spPr>
        </p:pic>
      </p:grpSp>
      <p:grpSp>
        <p:nvGrpSpPr>
          <p:cNvPr id="142" name="Group 141">
            <a:extLst>
              <a:ext uri="{FF2B5EF4-FFF2-40B4-BE49-F238E27FC236}">
                <a16:creationId xmlns:a16="http://schemas.microsoft.com/office/drawing/2014/main" id="{65017D9B-A670-4DE0-97BE-27CF614BFE76}"/>
              </a:ext>
            </a:extLst>
          </p:cNvPr>
          <p:cNvGrpSpPr/>
          <p:nvPr/>
        </p:nvGrpSpPr>
        <p:grpSpPr>
          <a:xfrm>
            <a:off x="587770" y="3825352"/>
            <a:ext cx="376672" cy="374299"/>
            <a:chOff x="3725592" y="3854779"/>
            <a:chExt cx="348223" cy="346029"/>
          </a:xfrm>
        </p:grpSpPr>
        <p:sp>
          <p:nvSpPr>
            <p:cNvPr id="143" name="Freeform 5">
              <a:extLst>
                <a:ext uri="{FF2B5EF4-FFF2-40B4-BE49-F238E27FC236}">
                  <a16:creationId xmlns:a16="http://schemas.microsoft.com/office/drawing/2014/main" id="{C83CC1BE-744C-4883-A3CC-DEB65A2FFAAB}"/>
                </a:ext>
              </a:extLst>
            </p:cNvPr>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144" name="Freeform 6">
              <a:extLst>
                <a:ext uri="{FF2B5EF4-FFF2-40B4-BE49-F238E27FC236}">
                  <a16:creationId xmlns:a16="http://schemas.microsoft.com/office/drawing/2014/main" id="{73308DAF-122E-442A-A53D-901A61D0E263}"/>
                </a:ext>
              </a:extLst>
            </p:cNvPr>
            <p:cNvSpPr>
              <a:spLocks/>
            </p:cNvSpPr>
            <p:nvPr/>
          </p:nvSpPr>
          <p:spPr bwMode="auto">
            <a:xfrm>
              <a:off x="3829883" y="3986080"/>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145" name="Freeform 7">
              <a:extLst>
                <a:ext uri="{FF2B5EF4-FFF2-40B4-BE49-F238E27FC236}">
                  <a16:creationId xmlns:a16="http://schemas.microsoft.com/office/drawing/2014/main" id="{AC3FD00D-25C5-4954-B3D0-BADD459EED44}"/>
                </a:ext>
              </a:extLst>
            </p:cNvPr>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noProof="0">
                <a:ln>
                  <a:noFill/>
                </a:ln>
                <a:solidFill>
                  <a:srgbClr val="FFFFFF"/>
                </a:solidFill>
                <a:effectLst/>
                <a:uLnTx/>
                <a:uFillTx/>
                <a:latin typeface="Segoe UI"/>
                <a:ea typeface="ＭＳ Ｐゴシック" charset="0"/>
                <a:cs typeface="+mn-cs"/>
              </a:endParaRPr>
            </a:p>
          </p:txBody>
        </p:sp>
      </p:grpSp>
      <p:grpSp>
        <p:nvGrpSpPr>
          <p:cNvPr id="146" name="Group 145">
            <a:extLst>
              <a:ext uri="{FF2B5EF4-FFF2-40B4-BE49-F238E27FC236}">
                <a16:creationId xmlns:a16="http://schemas.microsoft.com/office/drawing/2014/main" id="{3B9F766E-564F-4D01-A055-B442FE8B38E9}"/>
              </a:ext>
            </a:extLst>
          </p:cNvPr>
          <p:cNvGrpSpPr/>
          <p:nvPr/>
        </p:nvGrpSpPr>
        <p:grpSpPr>
          <a:xfrm>
            <a:off x="10304696" y="3631464"/>
            <a:ext cx="643141" cy="260260"/>
            <a:chOff x="10511326" y="3415901"/>
            <a:chExt cx="656037" cy="265479"/>
          </a:xfrm>
        </p:grpSpPr>
        <p:grpSp>
          <p:nvGrpSpPr>
            <p:cNvPr id="147" name="Group 146">
              <a:extLst>
                <a:ext uri="{FF2B5EF4-FFF2-40B4-BE49-F238E27FC236}">
                  <a16:creationId xmlns:a16="http://schemas.microsoft.com/office/drawing/2014/main" id="{21E1D9D4-7857-49E6-83CA-E048991BF4FF}"/>
                </a:ext>
              </a:extLst>
            </p:cNvPr>
            <p:cNvGrpSpPr/>
            <p:nvPr/>
          </p:nvGrpSpPr>
          <p:grpSpPr>
            <a:xfrm>
              <a:off x="10511326" y="3415901"/>
              <a:ext cx="656037" cy="265479"/>
              <a:chOff x="11124799" y="3415901"/>
              <a:chExt cx="656037" cy="265479"/>
            </a:xfrm>
          </p:grpSpPr>
          <p:sp>
            <p:nvSpPr>
              <p:cNvPr id="154" name="Rectangle 153">
                <a:extLst>
                  <a:ext uri="{FF2B5EF4-FFF2-40B4-BE49-F238E27FC236}">
                    <a16:creationId xmlns:a16="http://schemas.microsoft.com/office/drawing/2014/main" id="{3445BCC5-F59E-4FD4-B4FF-9B37F3692A09}"/>
                  </a:ext>
                </a:extLst>
              </p:cNvPr>
              <p:cNvSpPr/>
              <p:nvPr/>
            </p:nvSpPr>
            <p:spPr>
              <a:xfrm>
                <a:off x="11124799" y="3415901"/>
                <a:ext cx="656037" cy="265479"/>
              </a:xfrm>
              <a:prstGeom prst="rect">
                <a:avLst/>
              </a:prstGeom>
              <a:solidFill>
                <a:srgbClr val="2E75B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grpSp>
            <p:nvGrpSpPr>
              <p:cNvPr id="155" name="Group 154">
                <a:extLst>
                  <a:ext uri="{FF2B5EF4-FFF2-40B4-BE49-F238E27FC236}">
                    <a16:creationId xmlns:a16="http://schemas.microsoft.com/office/drawing/2014/main" id="{FF8F4B3B-5595-4D5F-A5F5-302EFBEA19D4}"/>
                  </a:ext>
                </a:extLst>
              </p:cNvPr>
              <p:cNvGrpSpPr/>
              <p:nvPr/>
            </p:nvGrpSpPr>
            <p:grpSpPr>
              <a:xfrm>
                <a:off x="11403757" y="3456438"/>
                <a:ext cx="354797" cy="201764"/>
                <a:chOff x="5433815" y="3134944"/>
                <a:chExt cx="395458" cy="224887"/>
              </a:xfrm>
              <a:solidFill>
                <a:schemeClr val="bg1"/>
              </a:solidFill>
            </p:grpSpPr>
            <p:sp>
              <p:nvSpPr>
                <p:cNvPr id="156" name="Freeform 293">
                  <a:extLst>
                    <a:ext uri="{FF2B5EF4-FFF2-40B4-BE49-F238E27FC236}">
                      <a16:creationId xmlns:a16="http://schemas.microsoft.com/office/drawing/2014/main" id="{DF98CA33-C0F3-452B-B117-6CD3BF761D88}"/>
                    </a:ext>
                  </a:extLst>
                </p:cNvPr>
                <p:cNvSpPr>
                  <a:spLocks noChangeAspect="1" noEditPoints="1"/>
                </p:cNvSpPr>
                <p:nvPr/>
              </p:nvSpPr>
              <p:spPr bwMode="black">
                <a:xfrm>
                  <a:off x="5433815"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7" name="Freeform 307">
                  <a:extLst>
                    <a:ext uri="{FF2B5EF4-FFF2-40B4-BE49-F238E27FC236}">
                      <a16:creationId xmlns:a16="http://schemas.microsoft.com/office/drawing/2014/main" id="{EC0A3D6A-4E73-41C1-BFAD-BFB3A83A0E64}"/>
                    </a:ext>
                  </a:extLst>
                </p:cNvPr>
                <p:cNvSpPr>
                  <a:spLocks noChangeAspect="1" noEditPoints="1"/>
                </p:cNvSpPr>
                <p:nvPr/>
              </p:nvSpPr>
              <p:spPr bwMode="black">
                <a:xfrm>
                  <a:off x="5641324"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noProof="0" dirty="0">
                    <a:ln>
                      <a:noFill/>
                    </a:ln>
                    <a:solidFill>
                      <a:srgbClr val="505050"/>
                    </a:solidFill>
                    <a:effectLst/>
                    <a:uLnTx/>
                    <a:uFillTx/>
                    <a:latin typeface="Segoe UI"/>
                    <a:ea typeface="+mn-ea"/>
                    <a:cs typeface="+mn-cs"/>
                  </a:endParaRPr>
                </a:p>
              </p:txBody>
            </p:sp>
          </p:grpSp>
        </p:grpSp>
        <p:grpSp>
          <p:nvGrpSpPr>
            <p:cNvPr id="148" name="Group 16">
              <a:extLst>
                <a:ext uri="{FF2B5EF4-FFF2-40B4-BE49-F238E27FC236}">
                  <a16:creationId xmlns:a16="http://schemas.microsoft.com/office/drawing/2014/main" id="{5A3152AA-ADD0-4704-AD20-1FD3C687E552}"/>
                </a:ext>
              </a:extLst>
            </p:cNvPr>
            <p:cNvGrpSpPr>
              <a:grpSpLocks noChangeAspect="1"/>
            </p:cNvGrpSpPr>
            <p:nvPr/>
          </p:nvGrpSpPr>
          <p:grpSpPr bwMode="auto">
            <a:xfrm>
              <a:off x="10557609" y="3453434"/>
              <a:ext cx="210528" cy="204212"/>
              <a:chOff x="3654" y="2101"/>
              <a:chExt cx="200" cy="194"/>
            </a:xfrm>
          </p:grpSpPr>
          <p:sp>
            <p:nvSpPr>
              <p:cNvPr id="150" name="AutoShape 15">
                <a:extLst>
                  <a:ext uri="{FF2B5EF4-FFF2-40B4-BE49-F238E27FC236}">
                    <a16:creationId xmlns:a16="http://schemas.microsoft.com/office/drawing/2014/main" id="{26141945-0FCB-430D-A467-A5184C7AB198}"/>
                  </a:ext>
                </a:extLst>
              </p:cNvPr>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51" name="Freeform 17">
                <a:extLst>
                  <a:ext uri="{FF2B5EF4-FFF2-40B4-BE49-F238E27FC236}">
                    <a16:creationId xmlns:a16="http://schemas.microsoft.com/office/drawing/2014/main" id="{DE470FF4-9488-40E2-B442-D360E4B8D1E7}"/>
                  </a:ext>
                </a:extLst>
              </p:cNvPr>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52" name="Freeform 18">
                <a:extLst>
                  <a:ext uri="{FF2B5EF4-FFF2-40B4-BE49-F238E27FC236}">
                    <a16:creationId xmlns:a16="http://schemas.microsoft.com/office/drawing/2014/main" id="{BB0380C1-87BA-4C3F-AD6F-E39FD06F0FB8}"/>
                  </a:ext>
                </a:extLst>
              </p:cNvPr>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sp>
            <p:nvSpPr>
              <p:cNvPr id="153" name="Freeform 19">
                <a:extLst>
                  <a:ext uri="{FF2B5EF4-FFF2-40B4-BE49-F238E27FC236}">
                    <a16:creationId xmlns:a16="http://schemas.microsoft.com/office/drawing/2014/main" id="{0F96C47F-5C78-43B2-9D7D-2C8139570C81}"/>
                  </a:ext>
                </a:extLst>
              </p:cNvPr>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sp>
          <p:nvSpPr>
            <p:cNvPr id="149" name="Rectangle 148">
              <a:extLst>
                <a:ext uri="{FF2B5EF4-FFF2-40B4-BE49-F238E27FC236}">
                  <a16:creationId xmlns:a16="http://schemas.microsoft.com/office/drawing/2014/main" id="{1BA2576F-9C98-435D-A728-5891EE9BB34F}"/>
                </a:ext>
              </a:extLst>
            </p:cNvPr>
            <p:cNvSpPr/>
            <p:nvPr/>
          </p:nvSpPr>
          <p:spPr bwMode="auto">
            <a:xfrm>
              <a:off x="10766032" y="3448906"/>
              <a:ext cx="45719" cy="222115"/>
            </a:xfrm>
            <a:prstGeom prst="rect">
              <a:avLst/>
            </a:prstGeom>
            <a:solidFill>
              <a:srgbClr val="2E75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58" name="Group 157">
            <a:extLst>
              <a:ext uri="{FF2B5EF4-FFF2-40B4-BE49-F238E27FC236}">
                <a16:creationId xmlns:a16="http://schemas.microsoft.com/office/drawing/2014/main" id="{2EBB2621-6311-479B-AA2A-547438ECB94F}"/>
              </a:ext>
            </a:extLst>
          </p:cNvPr>
          <p:cNvGrpSpPr/>
          <p:nvPr/>
        </p:nvGrpSpPr>
        <p:grpSpPr>
          <a:xfrm>
            <a:off x="1464472" y="3276239"/>
            <a:ext cx="485563" cy="1243479"/>
            <a:chOff x="4641850" y="5064127"/>
            <a:chExt cx="495300" cy="1268413"/>
          </a:xfrm>
        </p:grpSpPr>
        <p:sp>
          <p:nvSpPr>
            <p:cNvPr id="159" name="Rectangle 17">
              <a:extLst>
                <a:ext uri="{FF2B5EF4-FFF2-40B4-BE49-F238E27FC236}">
                  <a16:creationId xmlns:a16="http://schemas.microsoft.com/office/drawing/2014/main" id="{7D9C1B36-AE26-487D-AF4A-54E0FE39066E}"/>
                </a:ext>
              </a:extLst>
            </p:cNvPr>
            <p:cNvSpPr>
              <a:spLocks noChangeArrowheads="1"/>
            </p:cNvSpPr>
            <p:nvPr/>
          </p:nvSpPr>
          <p:spPr bwMode="auto">
            <a:xfrm flipH="1">
              <a:off x="4739044" y="5499215"/>
              <a:ext cx="63500" cy="371475"/>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0" name="Freeform 20">
              <a:extLst>
                <a:ext uri="{FF2B5EF4-FFF2-40B4-BE49-F238E27FC236}">
                  <a16:creationId xmlns:a16="http://schemas.microsoft.com/office/drawing/2014/main" id="{90065F01-7317-4CE4-8ADC-AAB0F8DC21A7}"/>
                </a:ext>
              </a:extLst>
            </p:cNvPr>
            <p:cNvSpPr>
              <a:spLocks/>
            </p:cNvSpPr>
            <p:nvPr/>
          </p:nvSpPr>
          <p:spPr bwMode="auto">
            <a:xfrm flipH="1">
              <a:off x="4739044" y="5808778"/>
              <a:ext cx="63500" cy="125413"/>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grpSp>
          <p:nvGrpSpPr>
            <p:cNvPr id="161" name="Group 4">
              <a:extLst>
                <a:ext uri="{FF2B5EF4-FFF2-40B4-BE49-F238E27FC236}">
                  <a16:creationId xmlns:a16="http://schemas.microsoft.com/office/drawing/2014/main" id="{D8E55D2F-5B0D-4F3A-AE75-AE9D6CBD63FE}"/>
                </a:ext>
              </a:extLst>
            </p:cNvPr>
            <p:cNvGrpSpPr>
              <a:grpSpLocks noChangeAspect="1"/>
            </p:cNvGrpSpPr>
            <p:nvPr/>
          </p:nvGrpSpPr>
          <p:grpSpPr bwMode="auto">
            <a:xfrm>
              <a:off x="4641850" y="5064127"/>
              <a:ext cx="495300" cy="1268413"/>
              <a:chOff x="2924" y="3190"/>
              <a:chExt cx="312" cy="799"/>
            </a:xfrm>
          </p:grpSpPr>
          <p:sp>
            <p:nvSpPr>
              <p:cNvPr id="162" name="Rectangle 5">
                <a:extLst>
                  <a:ext uri="{FF2B5EF4-FFF2-40B4-BE49-F238E27FC236}">
                    <a16:creationId xmlns:a16="http://schemas.microsoft.com/office/drawing/2014/main" id="{9B62F44B-9C1D-43B6-B3B9-D421FFD7C2D2}"/>
                  </a:ext>
                </a:extLst>
              </p:cNvPr>
              <p:cNvSpPr>
                <a:spLocks noChangeArrowheads="1"/>
              </p:cNvSpPr>
              <p:nvPr/>
            </p:nvSpPr>
            <p:spPr bwMode="auto">
              <a:xfrm>
                <a:off x="3066" y="3720"/>
                <a:ext cx="92" cy="157"/>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3" name="Freeform 6">
                <a:extLst>
                  <a:ext uri="{FF2B5EF4-FFF2-40B4-BE49-F238E27FC236}">
                    <a16:creationId xmlns:a16="http://schemas.microsoft.com/office/drawing/2014/main" id="{6CEE6483-3312-4925-8E8A-5109B2A5460B}"/>
                  </a:ext>
                </a:extLst>
              </p:cNvPr>
              <p:cNvSpPr>
                <a:spLocks/>
              </p:cNvSpPr>
              <p:nvPr/>
            </p:nvSpPr>
            <p:spPr bwMode="auto">
              <a:xfrm>
                <a:off x="2993" y="3943"/>
                <a:ext cx="81" cy="29"/>
              </a:xfrm>
              <a:custGeom>
                <a:avLst/>
                <a:gdLst>
                  <a:gd name="T0" fmla="*/ 56 w 104"/>
                  <a:gd name="T1" fmla="*/ 0 h 37"/>
                  <a:gd name="T2" fmla="*/ 2 w 104"/>
                  <a:gd name="T3" fmla="*/ 29 h 37"/>
                  <a:gd name="T4" fmla="*/ 0 w 104"/>
                  <a:gd name="T5" fmla="*/ 36 h 37"/>
                  <a:gd name="T6" fmla="*/ 71 w 104"/>
                  <a:gd name="T7" fmla="*/ 37 h 37"/>
                  <a:gd name="T8" fmla="*/ 104 w 104"/>
                  <a:gd name="T9" fmla="*/ 0 h 37"/>
                  <a:gd name="T10" fmla="*/ 56 w 104"/>
                  <a:gd name="T11" fmla="*/ 0 h 37"/>
                </a:gdLst>
                <a:ahLst/>
                <a:cxnLst>
                  <a:cxn ang="0">
                    <a:pos x="T0" y="T1"/>
                  </a:cxn>
                  <a:cxn ang="0">
                    <a:pos x="T2" y="T3"/>
                  </a:cxn>
                  <a:cxn ang="0">
                    <a:pos x="T4" y="T5"/>
                  </a:cxn>
                  <a:cxn ang="0">
                    <a:pos x="T6" y="T7"/>
                  </a:cxn>
                  <a:cxn ang="0">
                    <a:pos x="T8" y="T9"/>
                  </a:cxn>
                  <a:cxn ang="0">
                    <a:pos x="T10" y="T11"/>
                  </a:cxn>
                </a:cxnLst>
                <a:rect l="0" t="0" r="r" b="b"/>
                <a:pathLst>
                  <a:path w="104" h="37">
                    <a:moveTo>
                      <a:pt x="56" y="0"/>
                    </a:moveTo>
                    <a:cubicBezTo>
                      <a:pt x="33" y="0"/>
                      <a:pt x="13" y="12"/>
                      <a:pt x="2" y="29"/>
                    </a:cubicBezTo>
                    <a:cubicBezTo>
                      <a:pt x="0" y="36"/>
                      <a:pt x="0" y="36"/>
                      <a:pt x="0" y="36"/>
                    </a:cubicBezTo>
                    <a:cubicBezTo>
                      <a:pt x="71" y="37"/>
                      <a:pt x="71" y="37"/>
                      <a:pt x="71" y="37"/>
                    </a:cubicBezTo>
                    <a:cubicBezTo>
                      <a:pt x="88" y="37"/>
                      <a:pt x="102" y="17"/>
                      <a:pt x="104" y="0"/>
                    </a:cubicBezTo>
                    <a:lnTo>
                      <a:pt x="56"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4" name="Rectangle 7">
                <a:extLst>
                  <a:ext uri="{FF2B5EF4-FFF2-40B4-BE49-F238E27FC236}">
                    <a16:creationId xmlns:a16="http://schemas.microsoft.com/office/drawing/2014/main" id="{F202B6B6-0F6F-4F23-83DD-7D7A719C1124}"/>
                  </a:ext>
                </a:extLst>
              </p:cNvPr>
              <p:cNvSpPr>
                <a:spLocks noChangeArrowheads="1"/>
              </p:cNvSpPr>
              <p:nvPr/>
            </p:nvSpPr>
            <p:spPr bwMode="auto">
              <a:xfrm>
                <a:off x="3055" y="3327"/>
                <a:ext cx="110" cy="66"/>
              </a:xfrm>
              <a:prstGeom prst="rect">
                <a:avLst/>
              </a:prstGeom>
              <a:solidFill>
                <a:srgbClr val="6D49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5" name="Freeform 8">
                <a:extLst>
                  <a:ext uri="{FF2B5EF4-FFF2-40B4-BE49-F238E27FC236}">
                    <a16:creationId xmlns:a16="http://schemas.microsoft.com/office/drawing/2014/main" id="{02E8F8CD-2524-47DD-983E-7644AF956CE0}"/>
                  </a:ext>
                </a:extLst>
              </p:cNvPr>
              <p:cNvSpPr>
                <a:spLocks/>
              </p:cNvSpPr>
              <p:nvPr/>
            </p:nvSpPr>
            <p:spPr bwMode="auto">
              <a:xfrm>
                <a:off x="3043" y="3264"/>
                <a:ext cx="133" cy="28"/>
              </a:xfrm>
              <a:custGeom>
                <a:avLst/>
                <a:gdLst>
                  <a:gd name="T0" fmla="*/ 172 w 172"/>
                  <a:gd name="T1" fmla="*/ 27 h 36"/>
                  <a:gd name="T2" fmla="*/ 164 w 172"/>
                  <a:gd name="T3" fmla="*/ 36 h 36"/>
                  <a:gd name="T4" fmla="*/ 9 w 172"/>
                  <a:gd name="T5" fmla="*/ 36 h 36"/>
                  <a:gd name="T6" fmla="*/ 0 w 172"/>
                  <a:gd name="T7" fmla="*/ 27 h 36"/>
                  <a:gd name="T8" fmla="*/ 0 w 172"/>
                  <a:gd name="T9" fmla="*/ 8 h 36"/>
                  <a:gd name="T10" fmla="*/ 9 w 172"/>
                  <a:gd name="T11" fmla="*/ 0 h 36"/>
                  <a:gd name="T12" fmla="*/ 164 w 172"/>
                  <a:gd name="T13" fmla="*/ 0 h 36"/>
                  <a:gd name="T14" fmla="*/ 172 w 172"/>
                  <a:gd name="T15" fmla="*/ 8 h 36"/>
                  <a:gd name="T16" fmla="*/ 172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172" y="27"/>
                    </a:moveTo>
                    <a:cubicBezTo>
                      <a:pt x="172" y="32"/>
                      <a:pt x="168" y="36"/>
                      <a:pt x="164" y="36"/>
                    </a:cubicBezTo>
                    <a:cubicBezTo>
                      <a:pt x="9" y="36"/>
                      <a:pt x="9" y="36"/>
                      <a:pt x="9" y="36"/>
                    </a:cubicBezTo>
                    <a:cubicBezTo>
                      <a:pt x="4" y="36"/>
                      <a:pt x="0" y="32"/>
                      <a:pt x="0" y="27"/>
                    </a:cubicBezTo>
                    <a:cubicBezTo>
                      <a:pt x="0" y="8"/>
                      <a:pt x="0" y="8"/>
                      <a:pt x="0" y="8"/>
                    </a:cubicBezTo>
                    <a:cubicBezTo>
                      <a:pt x="0" y="3"/>
                      <a:pt x="4" y="0"/>
                      <a:pt x="9" y="0"/>
                    </a:cubicBezTo>
                    <a:cubicBezTo>
                      <a:pt x="164" y="0"/>
                      <a:pt x="164" y="0"/>
                      <a:pt x="164" y="0"/>
                    </a:cubicBezTo>
                    <a:cubicBezTo>
                      <a:pt x="168" y="0"/>
                      <a:pt x="172" y="3"/>
                      <a:pt x="172" y="8"/>
                    </a:cubicBezTo>
                    <a:lnTo>
                      <a:pt x="172" y="27"/>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6" name="Freeform 9">
                <a:extLst>
                  <a:ext uri="{FF2B5EF4-FFF2-40B4-BE49-F238E27FC236}">
                    <a16:creationId xmlns:a16="http://schemas.microsoft.com/office/drawing/2014/main" id="{3A264E8D-C48C-417C-A4D9-2EB37921D775}"/>
                  </a:ext>
                </a:extLst>
              </p:cNvPr>
              <p:cNvSpPr>
                <a:spLocks/>
              </p:cNvSpPr>
              <p:nvPr/>
            </p:nvSpPr>
            <p:spPr bwMode="auto">
              <a:xfrm>
                <a:off x="3086" y="3325"/>
                <a:ext cx="47" cy="77"/>
              </a:xfrm>
              <a:custGeom>
                <a:avLst/>
                <a:gdLst>
                  <a:gd name="T0" fmla="*/ 23 w 47"/>
                  <a:gd name="T1" fmla="*/ 77 h 77"/>
                  <a:gd name="T2" fmla="*/ 0 w 47"/>
                  <a:gd name="T3" fmla="*/ 55 h 77"/>
                  <a:gd name="T4" fmla="*/ 0 w 47"/>
                  <a:gd name="T5" fmla="*/ 0 h 77"/>
                  <a:gd name="T6" fmla="*/ 47 w 47"/>
                  <a:gd name="T7" fmla="*/ 0 h 77"/>
                  <a:gd name="T8" fmla="*/ 47 w 47"/>
                  <a:gd name="T9" fmla="*/ 55 h 77"/>
                  <a:gd name="T10" fmla="*/ 23 w 47"/>
                  <a:gd name="T11" fmla="*/ 77 h 77"/>
                </a:gdLst>
                <a:ahLst/>
                <a:cxnLst>
                  <a:cxn ang="0">
                    <a:pos x="T0" y="T1"/>
                  </a:cxn>
                  <a:cxn ang="0">
                    <a:pos x="T2" y="T3"/>
                  </a:cxn>
                  <a:cxn ang="0">
                    <a:pos x="T4" y="T5"/>
                  </a:cxn>
                  <a:cxn ang="0">
                    <a:pos x="T6" y="T7"/>
                  </a:cxn>
                  <a:cxn ang="0">
                    <a:pos x="T8" y="T9"/>
                  </a:cxn>
                  <a:cxn ang="0">
                    <a:pos x="T10" y="T11"/>
                  </a:cxn>
                </a:cxnLst>
                <a:rect l="0" t="0" r="r" b="b"/>
                <a:pathLst>
                  <a:path w="47" h="77">
                    <a:moveTo>
                      <a:pt x="23" y="77"/>
                    </a:moveTo>
                    <a:lnTo>
                      <a:pt x="0" y="55"/>
                    </a:lnTo>
                    <a:lnTo>
                      <a:pt x="0" y="0"/>
                    </a:lnTo>
                    <a:lnTo>
                      <a:pt x="47" y="0"/>
                    </a:lnTo>
                    <a:lnTo>
                      <a:pt x="47" y="55"/>
                    </a:lnTo>
                    <a:lnTo>
                      <a:pt x="23" y="77"/>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7" name="Freeform 10">
                <a:extLst>
                  <a:ext uri="{FF2B5EF4-FFF2-40B4-BE49-F238E27FC236}">
                    <a16:creationId xmlns:a16="http://schemas.microsoft.com/office/drawing/2014/main" id="{7B40B823-1829-4790-9F9E-A3FB152AD7B3}"/>
                  </a:ext>
                </a:extLst>
              </p:cNvPr>
              <p:cNvSpPr>
                <a:spLocks/>
              </p:cNvSpPr>
              <p:nvPr/>
            </p:nvSpPr>
            <p:spPr bwMode="auto">
              <a:xfrm>
                <a:off x="3086" y="3314"/>
                <a:ext cx="47" cy="40"/>
              </a:xfrm>
              <a:custGeom>
                <a:avLst/>
                <a:gdLst>
                  <a:gd name="T0" fmla="*/ 0 w 60"/>
                  <a:gd name="T1" fmla="*/ 48 h 52"/>
                  <a:gd name="T2" fmla="*/ 30 w 60"/>
                  <a:gd name="T3" fmla="*/ 52 h 52"/>
                  <a:gd name="T4" fmla="*/ 60 w 60"/>
                  <a:gd name="T5" fmla="*/ 48 h 52"/>
                  <a:gd name="T6" fmla="*/ 60 w 60"/>
                  <a:gd name="T7" fmla="*/ 0 h 52"/>
                  <a:gd name="T8" fmla="*/ 0 w 60"/>
                  <a:gd name="T9" fmla="*/ 0 h 52"/>
                  <a:gd name="T10" fmla="*/ 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0" y="48"/>
                    </a:moveTo>
                    <a:cubicBezTo>
                      <a:pt x="10" y="51"/>
                      <a:pt x="19" y="52"/>
                      <a:pt x="30" y="52"/>
                    </a:cubicBezTo>
                    <a:cubicBezTo>
                      <a:pt x="40" y="52"/>
                      <a:pt x="50" y="51"/>
                      <a:pt x="60" y="48"/>
                    </a:cubicBezTo>
                    <a:cubicBezTo>
                      <a:pt x="60" y="0"/>
                      <a:pt x="60" y="0"/>
                      <a:pt x="60" y="0"/>
                    </a:cubicBezTo>
                    <a:cubicBezTo>
                      <a:pt x="0" y="0"/>
                      <a:pt x="0" y="0"/>
                      <a:pt x="0" y="0"/>
                    </a:cubicBezTo>
                    <a:lnTo>
                      <a:pt x="0" y="48"/>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8" name="Freeform 11">
                <a:extLst>
                  <a:ext uri="{FF2B5EF4-FFF2-40B4-BE49-F238E27FC236}">
                    <a16:creationId xmlns:a16="http://schemas.microsoft.com/office/drawing/2014/main" id="{B6950066-9961-4DCD-977B-5AB1C5EC0F19}"/>
                  </a:ext>
                </a:extLst>
              </p:cNvPr>
              <p:cNvSpPr>
                <a:spLocks/>
              </p:cNvSpPr>
              <p:nvPr/>
            </p:nvSpPr>
            <p:spPr bwMode="auto">
              <a:xfrm>
                <a:off x="3055" y="3242"/>
                <a:ext cx="110" cy="103"/>
              </a:xfrm>
              <a:custGeom>
                <a:avLst/>
                <a:gdLst>
                  <a:gd name="T0" fmla="*/ 0 w 141"/>
                  <a:gd name="T1" fmla="*/ 0 h 133"/>
                  <a:gd name="T2" fmla="*/ 0 w 141"/>
                  <a:gd name="T3" fmla="*/ 110 h 133"/>
                  <a:gd name="T4" fmla="*/ 70 w 141"/>
                  <a:gd name="T5" fmla="*/ 133 h 133"/>
                  <a:gd name="T6" fmla="*/ 141 w 141"/>
                  <a:gd name="T7" fmla="*/ 110 h 133"/>
                  <a:gd name="T8" fmla="*/ 141 w 141"/>
                  <a:gd name="T9" fmla="*/ 110 h 133"/>
                  <a:gd name="T10" fmla="*/ 141 w 141"/>
                  <a:gd name="T11" fmla="*/ 0 h 133"/>
                  <a:gd name="T12" fmla="*/ 0 w 14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0" y="0"/>
                    </a:moveTo>
                    <a:cubicBezTo>
                      <a:pt x="0" y="110"/>
                      <a:pt x="0" y="110"/>
                      <a:pt x="0" y="110"/>
                    </a:cubicBezTo>
                    <a:cubicBezTo>
                      <a:pt x="19" y="125"/>
                      <a:pt x="44" y="133"/>
                      <a:pt x="70" y="133"/>
                    </a:cubicBezTo>
                    <a:cubicBezTo>
                      <a:pt x="96" y="133"/>
                      <a:pt x="122" y="125"/>
                      <a:pt x="141" y="110"/>
                    </a:cubicBezTo>
                    <a:cubicBezTo>
                      <a:pt x="141" y="110"/>
                      <a:pt x="141" y="110"/>
                      <a:pt x="141" y="110"/>
                    </a:cubicBezTo>
                    <a:cubicBezTo>
                      <a:pt x="141" y="0"/>
                      <a:pt x="141" y="0"/>
                      <a:pt x="141" y="0"/>
                    </a:cubicBezTo>
                    <a:lnTo>
                      <a:pt x="0"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69" name="Freeform 12">
                <a:extLst>
                  <a:ext uri="{FF2B5EF4-FFF2-40B4-BE49-F238E27FC236}">
                    <a16:creationId xmlns:a16="http://schemas.microsoft.com/office/drawing/2014/main" id="{332A4D04-43F1-416F-BD04-06D5D0F78914}"/>
                  </a:ext>
                </a:extLst>
              </p:cNvPr>
              <p:cNvSpPr>
                <a:spLocks/>
              </p:cNvSpPr>
              <p:nvPr/>
            </p:nvSpPr>
            <p:spPr bwMode="auto">
              <a:xfrm>
                <a:off x="3054" y="3190"/>
                <a:ext cx="78" cy="82"/>
              </a:xfrm>
              <a:custGeom>
                <a:avLst/>
                <a:gdLst>
                  <a:gd name="T0" fmla="*/ 100 w 100"/>
                  <a:gd name="T1" fmla="*/ 6 h 106"/>
                  <a:gd name="T2" fmla="*/ 71 w 100"/>
                  <a:gd name="T3" fmla="*/ 0 h 106"/>
                  <a:gd name="T4" fmla="*/ 0 w 100"/>
                  <a:gd name="T5" fmla="*/ 71 h 106"/>
                  <a:gd name="T6" fmla="*/ 0 w 100"/>
                  <a:gd name="T7" fmla="*/ 106 h 106"/>
                  <a:gd name="T8" fmla="*/ 100 w 100"/>
                  <a:gd name="T9" fmla="*/ 6 h 106"/>
                </a:gdLst>
                <a:ahLst/>
                <a:cxnLst>
                  <a:cxn ang="0">
                    <a:pos x="T0" y="T1"/>
                  </a:cxn>
                  <a:cxn ang="0">
                    <a:pos x="T2" y="T3"/>
                  </a:cxn>
                  <a:cxn ang="0">
                    <a:pos x="T4" y="T5"/>
                  </a:cxn>
                  <a:cxn ang="0">
                    <a:pos x="T6" y="T7"/>
                  </a:cxn>
                  <a:cxn ang="0">
                    <a:pos x="T8" y="T9"/>
                  </a:cxn>
                </a:cxnLst>
                <a:rect l="0" t="0" r="r" b="b"/>
                <a:pathLst>
                  <a:path w="100" h="106">
                    <a:moveTo>
                      <a:pt x="100" y="6"/>
                    </a:moveTo>
                    <a:cubicBezTo>
                      <a:pt x="91" y="2"/>
                      <a:pt x="82" y="0"/>
                      <a:pt x="71" y="0"/>
                    </a:cubicBezTo>
                    <a:cubicBezTo>
                      <a:pt x="32" y="0"/>
                      <a:pt x="0" y="32"/>
                      <a:pt x="0" y="71"/>
                    </a:cubicBezTo>
                    <a:cubicBezTo>
                      <a:pt x="0" y="106"/>
                      <a:pt x="0" y="106"/>
                      <a:pt x="0" y="106"/>
                    </a:cubicBezTo>
                    <a:cubicBezTo>
                      <a:pt x="53" y="100"/>
                      <a:pt x="94" y="58"/>
                      <a:pt x="10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0" name="Freeform 13">
                <a:extLst>
                  <a:ext uri="{FF2B5EF4-FFF2-40B4-BE49-F238E27FC236}">
                    <a16:creationId xmlns:a16="http://schemas.microsoft.com/office/drawing/2014/main" id="{BAE042C5-A559-4D0E-8AE0-5167AE405DC6}"/>
                  </a:ext>
                </a:extLst>
              </p:cNvPr>
              <p:cNvSpPr>
                <a:spLocks/>
              </p:cNvSpPr>
              <p:nvPr/>
            </p:nvSpPr>
            <p:spPr bwMode="auto">
              <a:xfrm>
                <a:off x="3087" y="3190"/>
                <a:ext cx="78" cy="82"/>
              </a:xfrm>
              <a:custGeom>
                <a:avLst/>
                <a:gdLst>
                  <a:gd name="T0" fmla="*/ 0 w 100"/>
                  <a:gd name="T1" fmla="*/ 6 h 106"/>
                  <a:gd name="T2" fmla="*/ 29 w 100"/>
                  <a:gd name="T3" fmla="*/ 0 h 106"/>
                  <a:gd name="T4" fmla="*/ 100 w 100"/>
                  <a:gd name="T5" fmla="*/ 71 h 106"/>
                  <a:gd name="T6" fmla="*/ 100 w 100"/>
                  <a:gd name="T7" fmla="*/ 106 h 106"/>
                  <a:gd name="T8" fmla="*/ 0 w 100"/>
                  <a:gd name="T9" fmla="*/ 6 h 106"/>
                </a:gdLst>
                <a:ahLst/>
                <a:cxnLst>
                  <a:cxn ang="0">
                    <a:pos x="T0" y="T1"/>
                  </a:cxn>
                  <a:cxn ang="0">
                    <a:pos x="T2" y="T3"/>
                  </a:cxn>
                  <a:cxn ang="0">
                    <a:pos x="T4" y="T5"/>
                  </a:cxn>
                  <a:cxn ang="0">
                    <a:pos x="T6" y="T7"/>
                  </a:cxn>
                  <a:cxn ang="0">
                    <a:pos x="T8" y="T9"/>
                  </a:cxn>
                </a:cxnLst>
                <a:rect l="0" t="0" r="r" b="b"/>
                <a:pathLst>
                  <a:path w="100" h="106">
                    <a:moveTo>
                      <a:pt x="0" y="6"/>
                    </a:moveTo>
                    <a:cubicBezTo>
                      <a:pt x="9" y="2"/>
                      <a:pt x="19" y="0"/>
                      <a:pt x="29" y="0"/>
                    </a:cubicBezTo>
                    <a:cubicBezTo>
                      <a:pt x="68" y="0"/>
                      <a:pt x="100" y="32"/>
                      <a:pt x="100" y="71"/>
                    </a:cubicBezTo>
                    <a:cubicBezTo>
                      <a:pt x="100" y="106"/>
                      <a:pt x="100" y="106"/>
                      <a:pt x="100" y="106"/>
                    </a:cubicBezTo>
                    <a:cubicBezTo>
                      <a:pt x="48" y="100"/>
                      <a:pt x="6" y="58"/>
                      <a:pt x="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1" name="Rectangle 15">
                <a:extLst>
                  <a:ext uri="{FF2B5EF4-FFF2-40B4-BE49-F238E27FC236}">
                    <a16:creationId xmlns:a16="http://schemas.microsoft.com/office/drawing/2014/main" id="{30F5F777-D425-41EA-BB3C-42443DE48EAC}"/>
                  </a:ext>
                </a:extLst>
              </p:cNvPr>
              <p:cNvSpPr>
                <a:spLocks noChangeArrowheads="1"/>
              </p:cNvSpPr>
              <p:nvPr/>
            </p:nvSpPr>
            <p:spPr bwMode="auto">
              <a:xfrm>
                <a:off x="3036"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2" name="Rectangle 16">
                <a:extLst>
                  <a:ext uri="{FF2B5EF4-FFF2-40B4-BE49-F238E27FC236}">
                    <a16:creationId xmlns:a16="http://schemas.microsoft.com/office/drawing/2014/main" id="{19DAD4D7-D705-4F95-A43D-EB2D6D6EB502}"/>
                  </a:ext>
                </a:extLst>
              </p:cNvPr>
              <p:cNvSpPr>
                <a:spLocks noChangeArrowheads="1"/>
              </p:cNvSpPr>
              <p:nvPr/>
            </p:nvSpPr>
            <p:spPr bwMode="auto">
              <a:xfrm>
                <a:off x="3145"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3" name="Rectangle 17">
                <a:extLst>
                  <a:ext uri="{FF2B5EF4-FFF2-40B4-BE49-F238E27FC236}">
                    <a16:creationId xmlns:a16="http://schemas.microsoft.com/office/drawing/2014/main" id="{398CF637-798A-478C-9ADE-4DCCC80669AF}"/>
                  </a:ext>
                </a:extLst>
              </p:cNvPr>
              <p:cNvSpPr>
                <a:spLocks noChangeArrowheads="1"/>
              </p:cNvSpPr>
              <p:nvPr/>
            </p:nvSpPr>
            <p:spPr bwMode="auto">
              <a:xfrm>
                <a:off x="3190" y="3467"/>
                <a:ext cx="40" cy="234"/>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4" name="Rectangle 18">
                <a:extLst>
                  <a:ext uri="{FF2B5EF4-FFF2-40B4-BE49-F238E27FC236}">
                    <a16:creationId xmlns:a16="http://schemas.microsoft.com/office/drawing/2014/main" id="{6AF550A0-1293-4FFA-9080-F38099D8C121}"/>
                  </a:ext>
                </a:extLst>
              </p:cNvPr>
              <p:cNvSpPr>
                <a:spLocks noChangeArrowheads="1"/>
              </p:cNvSpPr>
              <p:nvPr/>
            </p:nvSpPr>
            <p:spPr bwMode="auto">
              <a:xfrm>
                <a:off x="3037" y="3368"/>
                <a:ext cx="143" cy="59"/>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5" name="Freeform 19">
                <a:extLst>
                  <a:ext uri="{FF2B5EF4-FFF2-40B4-BE49-F238E27FC236}">
                    <a16:creationId xmlns:a16="http://schemas.microsoft.com/office/drawing/2014/main" id="{CE45EEBB-EC94-4A33-B629-1FE2871413C3}"/>
                  </a:ext>
                </a:extLst>
              </p:cNvPr>
              <p:cNvSpPr>
                <a:spLocks/>
              </p:cNvSpPr>
              <p:nvPr/>
            </p:nvSpPr>
            <p:spPr bwMode="auto">
              <a:xfrm>
                <a:off x="2981" y="3368"/>
                <a:ext cx="255" cy="509"/>
              </a:xfrm>
              <a:custGeom>
                <a:avLst/>
                <a:gdLst>
                  <a:gd name="T0" fmla="*/ 259 w 328"/>
                  <a:gd name="T1" fmla="*/ 0 h 657"/>
                  <a:gd name="T2" fmla="*/ 252 w 328"/>
                  <a:gd name="T3" fmla="*/ 0 h 657"/>
                  <a:gd name="T4" fmla="*/ 164 w 328"/>
                  <a:gd name="T5" fmla="*/ 60 h 657"/>
                  <a:gd name="T6" fmla="*/ 76 w 328"/>
                  <a:gd name="T7" fmla="*/ 0 h 657"/>
                  <a:gd name="T8" fmla="*/ 70 w 328"/>
                  <a:gd name="T9" fmla="*/ 0 h 657"/>
                  <a:gd name="T10" fmla="*/ 0 w 328"/>
                  <a:gd name="T11" fmla="*/ 70 h 657"/>
                  <a:gd name="T12" fmla="*/ 0 w 328"/>
                  <a:gd name="T13" fmla="*/ 228 h 657"/>
                  <a:gd name="T14" fmla="*/ 58 w 328"/>
                  <a:gd name="T15" fmla="*/ 228 h 657"/>
                  <a:gd name="T16" fmla="*/ 58 w 328"/>
                  <a:gd name="T17" fmla="*/ 128 h 657"/>
                  <a:gd name="T18" fmla="*/ 70 w 328"/>
                  <a:gd name="T19" fmla="*/ 128 h 657"/>
                  <a:gd name="T20" fmla="*/ 70 w 328"/>
                  <a:gd name="T21" fmla="*/ 657 h 657"/>
                  <a:gd name="T22" fmla="*/ 211 w 328"/>
                  <a:gd name="T23" fmla="*/ 544 h 657"/>
                  <a:gd name="T24" fmla="*/ 260 w 328"/>
                  <a:gd name="T25" fmla="*/ 652 h 657"/>
                  <a:gd name="T26" fmla="*/ 260 w 328"/>
                  <a:gd name="T27" fmla="*/ 128 h 657"/>
                  <a:gd name="T28" fmla="*/ 269 w 328"/>
                  <a:gd name="T29" fmla="*/ 128 h 657"/>
                  <a:gd name="T30" fmla="*/ 269 w 328"/>
                  <a:gd name="T31" fmla="*/ 221 h 657"/>
                  <a:gd name="T32" fmla="*/ 328 w 328"/>
                  <a:gd name="T33" fmla="*/ 221 h 657"/>
                  <a:gd name="T34" fmla="*/ 328 w 328"/>
                  <a:gd name="T35" fmla="*/ 70 h 657"/>
                  <a:gd name="T36" fmla="*/ 259 w 328"/>
                  <a:gd name="T37"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657">
                    <a:moveTo>
                      <a:pt x="259" y="0"/>
                    </a:moveTo>
                    <a:cubicBezTo>
                      <a:pt x="252" y="0"/>
                      <a:pt x="252" y="0"/>
                      <a:pt x="252" y="0"/>
                    </a:cubicBezTo>
                    <a:cubicBezTo>
                      <a:pt x="238" y="35"/>
                      <a:pt x="204" y="60"/>
                      <a:pt x="164" y="60"/>
                    </a:cubicBezTo>
                    <a:cubicBezTo>
                      <a:pt x="124" y="60"/>
                      <a:pt x="90" y="35"/>
                      <a:pt x="76" y="0"/>
                    </a:cubicBezTo>
                    <a:cubicBezTo>
                      <a:pt x="70" y="0"/>
                      <a:pt x="70" y="0"/>
                      <a:pt x="70" y="0"/>
                    </a:cubicBezTo>
                    <a:cubicBezTo>
                      <a:pt x="31" y="0"/>
                      <a:pt x="0" y="31"/>
                      <a:pt x="0" y="70"/>
                    </a:cubicBezTo>
                    <a:cubicBezTo>
                      <a:pt x="0" y="228"/>
                      <a:pt x="0" y="228"/>
                      <a:pt x="0" y="228"/>
                    </a:cubicBezTo>
                    <a:cubicBezTo>
                      <a:pt x="58" y="228"/>
                      <a:pt x="58" y="228"/>
                      <a:pt x="58" y="228"/>
                    </a:cubicBezTo>
                    <a:cubicBezTo>
                      <a:pt x="58" y="128"/>
                      <a:pt x="58" y="128"/>
                      <a:pt x="58" y="128"/>
                    </a:cubicBezTo>
                    <a:cubicBezTo>
                      <a:pt x="70" y="128"/>
                      <a:pt x="70" y="128"/>
                      <a:pt x="70" y="128"/>
                    </a:cubicBezTo>
                    <a:cubicBezTo>
                      <a:pt x="70" y="657"/>
                      <a:pt x="70" y="657"/>
                      <a:pt x="70" y="657"/>
                    </a:cubicBezTo>
                    <a:cubicBezTo>
                      <a:pt x="211" y="544"/>
                      <a:pt x="211" y="544"/>
                      <a:pt x="211" y="544"/>
                    </a:cubicBezTo>
                    <a:cubicBezTo>
                      <a:pt x="260" y="652"/>
                      <a:pt x="260" y="652"/>
                      <a:pt x="260" y="652"/>
                    </a:cubicBezTo>
                    <a:cubicBezTo>
                      <a:pt x="260" y="128"/>
                      <a:pt x="260" y="128"/>
                      <a:pt x="260" y="128"/>
                    </a:cubicBezTo>
                    <a:cubicBezTo>
                      <a:pt x="269" y="128"/>
                      <a:pt x="269" y="128"/>
                      <a:pt x="269" y="128"/>
                    </a:cubicBezTo>
                    <a:cubicBezTo>
                      <a:pt x="269" y="221"/>
                      <a:pt x="269" y="221"/>
                      <a:pt x="269" y="221"/>
                    </a:cubicBezTo>
                    <a:cubicBezTo>
                      <a:pt x="328" y="221"/>
                      <a:pt x="328" y="221"/>
                      <a:pt x="328" y="221"/>
                    </a:cubicBezTo>
                    <a:cubicBezTo>
                      <a:pt x="328" y="70"/>
                      <a:pt x="328" y="70"/>
                      <a:pt x="328" y="70"/>
                    </a:cubicBezTo>
                    <a:cubicBezTo>
                      <a:pt x="328" y="31"/>
                      <a:pt x="297" y="0"/>
                      <a:pt x="259"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6" name="Freeform 20">
                <a:extLst>
                  <a:ext uri="{FF2B5EF4-FFF2-40B4-BE49-F238E27FC236}">
                    <a16:creationId xmlns:a16="http://schemas.microsoft.com/office/drawing/2014/main" id="{EEF929E9-D9F3-4D2D-B944-5D37E8C25F07}"/>
                  </a:ext>
                </a:extLst>
              </p:cNvPr>
              <p:cNvSpPr>
                <a:spLocks/>
              </p:cNvSpPr>
              <p:nvPr/>
            </p:nvSpPr>
            <p:spPr bwMode="auto">
              <a:xfrm>
                <a:off x="3190" y="3662"/>
                <a:ext cx="40" cy="79"/>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7" name="Rectangle 21">
                <a:extLst>
                  <a:ext uri="{FF2B5EF4-FFF2-40B4-BE49-F238E27FC236}">
                    <a16:creationId xmlns:a16="http://schemas.microsoft.com/office/drawing/2014/main" id="{97F90A55-392C-4A10-8EB8-4173F78AA98D}"/>
                  </a:ext>
                </a:extLst>
              </p:cNvPr>
              <p:cNvSpPr>
                <a:spLocks noChangeArrowheads="1"/>
              </p:cNvSpPr>
              <p:nvPr/>
            </p:nvSpPr>
            <p:spPr bwMode="auto">
              <a:xfrm>
                <a:off x="3036" y="3553"/>
                <a:ext cx="147" cy="1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8" name="Freeform 22">
                <a:extLst>
                  <a:ext uri="{FF2B5EF4-FFF2-40B4-BE49-F238E27FC236}">
                    <a16:creationId xmlns:a16="http://schemas.microsoft.com/office/drawing/2014/main" id="{5030CE6A-0FFB-4838-9E95-7B544994E01D}"/>
                  </a:ext>
                </a:extLst>
              </p:cNvPr>
              <p:cNvSpPr>
                <a:spLocks/>
              </p:cNvSpPr>
              <p:nvPr/>
            </p:nvSpPr>
            <p:spPr bwMode="auto">
              <a:xfrm>
                <a:off x="2986" y="3943"/>
                <a:ext cx="88" cy="46"/>
              </a:xfrm>
              <a:custGeom>
                <a:avLst/>
                <a:gdLst>
                  <a:gd name="T0" fmla="*/ 113 w 113"/>
                  <a:gd name="T1" fmla="*/ 0 h 59"/>
                  <a:gd name="T2" fmla="*/ 80 w 113"/>
                  <a:gd name="T3" fmla="*/ 29 h 59"/>
                  <a:gd name="T4" fmla="*/ 11 w 113"/>
                  <a:gd name="T5" fmla="*/ 29 h 59"/>
                  <a:gd name="T6" fmla="*/ 0 w 113"/>
                  <a:gd name="T7" fmla="*/ 59 h 59"/>
                  <a:gd name="T8" fmla="*/ 64 w 113"/>
                  <a:gd name="T9" fmla="*/ 59 h 59"/>
                  <a:gd name="T10" fmla="*/ 113 w 113"/>
                  <a:gd name="T11" fmla="*/ 59 h 59"/>
                  <a:gd name="T12" fmla="*/ 113 w 113"/>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3" h="59">
                    <a:moveTo>
                      <a:pt x="113" y="0"/>
                    </a:moveTo>
                    <a:cubicBezTo>
                      <a:pt x="111" y="17"/>
                      <a:pt x="97" y="29"/>
                      <a:pt x="80" y="29"/>
                    </a:cubicBezTo>
                    <a:cubicBezTo>
                      <a:pt x="11" y="29"/>
                      <a:pt x="11" y="29"/>
                      <a:pt x="11" y="29"/>
                    </a:cubicBezTo>
                    <a:cubicBezTo>
                      <a:pt x="5" y="38"/>
                      <a:pt x="1" y="48"/>
                      <a:pt x="0" y="59"/>
                    </a:cubicBezTo>
                    <a:cubicBezTo>
                      <a:pt x="64" y="59"/>
                      <a:pt x="64" y="59"/>
                      <a:pt x="64" y="59"/>
                    </a:cubicBezTo>
                    <a:cubicBezTo>
                      <a:pt x="113" y="59"/>
                      <a:pt x="113" y="59"/>
                      <a:pt x="113" y="59"/>
                    </a:cubicBezTo>
                    <a:cubicBezTo>
                      <a:pt x="113" y="0"/>
                      <a:pt x="113" y="0"/>
                      <a:pt x="113" y="0"/>
                    </a:cubicBez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79" name="Freeform 23">
                <a:extLst>
                  <a:ext uri="{FF2B5EF4-FFF2-40B4-BE49-F238E27FC236}">
                    <a16:creationId xmlns:a16="http://schemas.microsoft.com/office/drawing/2014/main" id="{61996313-D52D-44FF-BAD4-F80DB7D70089}"/>
                  </a:ext>
                </a:extLst>
              </p:cNvPr>
              <p:cNvSpPr>
                <a:spLocks/>
              </p:cNvSpPr>
              <p:nvPr/>
            </p:nvSpPr>
            <p:spPr bwMode="auto">
              <a:xfrm>
                <a:off x="3102" y="3943"/>
                <a:ext cx="80" cy="29"/>
              </a:xfrm>
              <a:custGeom>
                <a:avLst/>
                <a:gdLst>
                  <a:gd name="T0" fmla="*/ 55 w 103"/>
                  <a:gd name="T1" fmla="*/ 0 h 37"/>
                  <a:gd name="T2" fmla="*/ 1 w 103"/>
                  <a:gd name="T3" fmla="*/ 29 h 37"/>
                  <a:gd name="T4" fmla="*/ 0 w 103"/>
                  <a:gd name="T5" fmla="*/ 36 h 37"/>
                  <a:gd name="T6" fmla="*/ 71 w 103"/>
                  <a:gd name="T7" fmla="*/ 37 h 37"/>
                  <a:gd name="T8" fmla="*/ 103 w 103"/>
                  <a:gd name="T9" fmla="*/ 0 h 37"/>
                  <a:gd name="T10" fmla="*/ 55 w 103"/>
                  <a:gd name="T11" fmla="*/ 0 h 37"/>
                </a:gdLst>
                <a:ahLst/>
                <a:cxnLst>
                  <a:cxn ang="0">
                    <a:pos x="T0" y="T1"/>
                  </a:cxn>
                  <a:cxn ang="0">
                    <a:pos x="T2" y="T3"/>
                  </a:cxn>
                  <a:cxn ang="0">
                    <a:pos x="T4" y="T5"/>
                  </a:cxn>
                  <a:cxn ang="0">
                    <a:pos x="T6" y="T7"/>
                  </a:cxn>
                  <a:cxn ang="0">
                    <a:pos x="T8" y="T9"/>
                  </a:cxn>
                  <a:cxn ang="0">
                    <a:pos x="T10" y="T11"/>
                  </a:cxn>
                </a:cxnLst>
                <a:rect l="0" t="0" r="r" b="b"/>
                <a:pathLst>
                  <a:path w="103" h="37">
                    <a:moveTo>
                      <a:pt x="55" y="0"/>
                    </a:moveTo>
                    <a:cubicBezTo>
                      <a:pt x="32" y="0"/>
                      <a:pt x="12" y="12"/>
                      <a:pt x="1" y="29"/>
                    </a:cubicBezTo>
                    <a:cubicBezTo>
                      <a:pt x="0" y="36"/>
                      <a:pt x="0" y="36"/>
                      <a:pt x="0" y="36"/>
                    </a:cubicBezTo>
                    <a:cubicBezTo>
                      <a:pt x="71" y="37"/>
                      <a:pt x="71" y="37"/>
                      <a:pt x="71" y="37"/>
                    </a:cubicBezTo>
                    <a:cubicBezTo>
                      <a:pt x="88" y="37"/>
                      <a:pt x="101" y="17"/>
                      <a:pt x="103" y="0"/>
                    </a:cubicBezTo>
                    <a:lnTo>
                      <a:pt x="55"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80" name="Freeform 24">
                <a:extLst>
                  <a:ext uri="{FF2B5EF4-FFF2-40B4-BE49-F238E27FC236}">
                    <a16:creationId xmlns:a16="http://schemas.microsoft.com/office/drawing/2014/main" id="{25C25623-A2D4-4445-B997-CEABECD6091B}"/>
                  </a:ext>
                </a:extLst>
              </p:cNvPr>
              <p:cNvSpPr>
                <a:spLocks/>
              </p:cNvSpPr>
              <p:nvPr/>
            </p:nvSpPr>
            <p:spPr bwMode="auto">
              <a:xfrm>
                <a:off x="3095" y="3943"/>
                <a:ext cx="88" cy="46"/>
              </a:xfrm>
              <a:custGeom>
                <a:avLst/>
                <a:gdLst>
                  <a:gd name="T0" fmla="*/ 113 w 114"/>
                  <a:gd name="T1" fmla="*/ 0 h 59"/>
                  <a:gd name="T2" fmla="*/ 80 w 114"/>
                  <a:gd name="T3" fmla="*/ 29 h 59"/>
                  <a:gd name="T4" fmla="*/ 11 w 114"/>
                  <a:gd name="T5" fmla="*/ 29 h 59"/>
                  <a:gd name="T6" fmla="*/ 0 w 114"/>
                  <a:gd name="T7" fmla="*/ 59 h 59"/>
                  <a:gd name="T8" fmla="*/ 65 w 114"/>
                  <a:gd name="T9" fmla="*/ 59 h 59"/>
                  <a:gd name="T10" fmla="*/ 114 w 114"/>
                  <a:gd name="T11" fmla="*/ 59 h 59"/>
                  <a:gd name="T12" fmla="*/ 114 w 114"/>
                  <a:gd name="T13" fmla="*/ 0 h 59"/>
                  <a:gd name="T14" fmla="*/ 113 w 1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9">
                    <a:moveTo>
                      <a:pt x="113" y="0"/>
                    </a:moveTo>
                    <a:cubicBezTo>
                      <a:pt x="111" y="17"/>
                      <a:pt x="97" y="29"/>
                      <a:pt x="80" y="29"/>
                    </a:cubicBezTo>
                    <a:cubicBezTo>
                      <a:pt x="11" y="29"/>
                      <a:pt x="11" y="29"/>
                      <a:pt x="11" y="29"/>
                    </a:cubicBezTo>
                    <a:cubicBezTo>
                      <a:pt x="5" y="38"/>
                      <a:pt x="1" y="48"/>
                      <a:pt x="0" y="59"/>
                    </a:cubicBezTo>
                    <a:cubicBezTo>
                      <a:pt x="65" y="59"/>
                      <a:pt x="65" y="59"/>
                      <a:pt x="65" y="59"/>
                    </a:cubicBezTo>
                    <a:cubicBezTo>
                      <a:pt x="114" y="59"/>
                      <a:pt x="114" y="59"/>
                      <a:pt x="114" y="59"/>
                    </a:cubicBezTo>
                    <a:cubicBezTo>
                      <a:pt x="114" y="0"/>
                      <a:pt x="114" y="0"/>
                      <a:pt x="114" y="0"/>
                    </a:cubicBezTo>
                    <a:lnTo>
                      <a:pt x="113" y="0"/>
                    </a:ln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81" name="Rectangle 30">
                <a:extLst>
                  <a:ext uri="{FF2B5EF4-FFF2-40B4-BE49-F238E27FC236}">
                    <a16:creationId xmlns:a16="http://schemas.microsoft.com/office/drawing/2014/main" id="{FA103555-4728-4648-8F6F-7972A5057AC2}"/>
                  </a:ext>
                </a:extLst>
              </p:cNvPr>
              <p:cNvSpPr>
                <a:spLocks noChangeArrowheads="1"/>
              </p:cNvSpPr>
              <p:nvPr/>
            </p:nvSpPr>
            <p:spPr bwMode="auto">
              <a:xfrm>
                <a:off x="2924" y="3525"/>
                <a:ext cx="21"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82" name="Freeform 34">
                <a:extLst>
                  <a:ext uri="{FF2B5EF4-FFF2-40B4-BE49-F238E27FC236}">
                    <a16:creationId xmlns:a16="http://schemas.microsoft.com/office/drawing/2014/main" id="{27C937E7-8B14-46C8-9759-2324B7D91839}"/>
                  </a:ext>
                </a:extLst>
              </p:cNvPr>
              <p:cNvSpPr>
                <a:spLocks/>
              </p:cNvSpPr>
              <p:nvPr/>
            </p:nvSpPr>
            <p:spPr bwMode="auto">
              <a:xfrm>
                <a:off x="3092" y="3319"/>
                <a:ext cx="35" cy="13"/>
              </a:xfrm>
              <a:custGeom>
                <a:avLst/>
                <a:gdLst>
                  <a:gd name="T0" fmla="*/ 17 w 46"/>
                  <a:gd name="T1" fmla="*/ 17 h 17"/>
                  <a:gd name="T2" fmla="*/ 30 w 46"/>
                  <a:gd name="T3" fmla="*/ 17 h 17"/>
                  <a:gd name="T4" fmla="*/ 46 w 46"/>
                  <a:gd name="T5" fmla="*/ 0 h 17"/>
                  <a:gd name="T6" fmla="*/ 23 w 46"/>
                  <a:gd name="T7" fmla="*/ 2 h 17"/>
                  <a:gd name="T8" fmla="*/ 0 w 46"/>
                  <a:gd name="T9" fmla="*/ 0 h 17"/>
                  <a:gd name="T10" fmla="*/ 17 w 46"/>
                  <a:gd name="T11" fmla="*/ 17 h 17"/>
                </a:gdLst>
                <a:ahLst/>
                <a:cxnLst>
                  <a:cxn ang="0">
                    <a:pos x="T0" y="T1"/>
                  </a:cxn>
                  <a:cxn ang="0">
                    <a:pos x="T2" y="T3"/>
                  </a:cxn>
                  <a:cxn ang="0">
                    <a:pos x="T4" y="T5"/>
                  </a:cxn>
                  <a:cxn ang="0">
                    <a:pos x="T6" y="T7"/>
                  </a:cxn>
                  <a:cxn ang="0">
                    <a:pos x="T8" y="T9"/>
                  </a:cxn>
                  <a:cxn ang="0">
                    <a:pos x="T10" y="T11"/>
                  </a:cxn>
                </a:cxnLst>
                <a:rect l="0" t="0" r="r" b="b"/>
                <a:pathLst>
                  <a:path w="46" h="17">
                    <a:moveTo>
                      <a:pt x="17" y="17"/>
                    </a:moveTo>
                    <a:cubicBezTo>
                      <a:pt x="30" y="17"/>
                      <a:pt x="30" y="17"/>
                      <a:pt x="30" y="17"/>
                    </a:cubicBezTo>
                    <a:cubicBezTo>
                      <a:pt x="38" y="17"/>
                      <a:pt x="46" y="9"/>
                      <a:pt x="46" y="0"/>
                    </a:cubicBezTo>
                    <a:cubicBezTo>
                      <a:pt x="23" y="2"/>
                      <a:pt x="23" y="2"/>
                      <a:pt x="23" y="2"/>
                    </a:cubicBezTo>
                    <a:cubicBezTo>
                      <a:pt x="0" y="0"/>
                      <a:pt x="0" y="0"/>
                      <a:pt x="0" y="0"/>
                    </a:cubicBezTo>
                    <a:cubicBezTo>
                      <a:pt x="0" y="9"/>
                      <a:pt x="9" y="17"/>
                      <a:pt x="17" y="17"/>
                    </a:cubicBez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83" name="Freeform 35">
                <a:extLst>
                  <a:ext uri="{FF2B5EF4-FFF2-40B4-BE49-F238E27FC236}">
                    <a16:creationId xmlns:a16="http://schemas.microsoft.com/office/drawing/2014/main" id="{F8667BDD-F0B0-4646-9DF6-7E3BC41D6882}"/>
                  </a:ext>
                </a:extLst>
              </p:cNvPr>
              <p:cNvSpPr>
                <a:spLocks/>
              </p:cNvSpPr>
              <p:nvPr/>
            </p:nvSpPr>
            <p:spPr bwMode="auto">
              <a:xfrm>
                <a:off x="3092" y="3319"/>
                <a:ext cx="36" cy="9"/>
              </a:xfrm>
              <a:custGeom>
                <a:avLst/>
                <a:gdLst>
                  <a:gd name="T0" fmla="*/ 0 w 47"/>
                  <a:gd name="T1" fmla="*/ 0 h 11"/>
                  <a:gd name="T2" fmla="*/ 23 w 47"/>
                  <a:gd name="T3" fmla="*/ 11 h 11"/>
                  <a:gd name="T4" fmla="*/ 47 w 47"/>
                  <a:gd name="T5" fmla="*/ 0 h 11"/>
                  <a:gd name="T6" fmla="*/ 23 w 47"/>
                  <a:gd name="T7" fmla="*/ 3 h 11"/>
                  <a:gd name="T8" fmla="*/ 0 w 47"/>
                  <a:gd name="T9" fmla="*/ 0 h 11"/>
                </a:gdLst>
                <a:ahLst/>
                <a:cxnLst>
                  <a:cxn ang="0">
                    <a:pos x="T0" y="T1"/>
                  </a:cxn>
                  <a:cxn ang="0">
                    <a:pos x="T2" y="T3"/>
                  </a:cxn>
                  <a:cxn ang="0">
                    <a:pos x="T4" y="T5"/>
                  </a:cxn>
                  <a:cxn ang="0">
                    <a:pos x="T6" y="T7"/>
                  </a:cxn>
                  <a:cxn ang="0">
                    <a:pos x="T8" y="T9"/>
                  </a:cxn>
                </a:cxnLst>
                <a:rect l="0" t="0" r="r" b="b"/>
                <a:pathLst>
                  <a:path w="47" h="11">
                    <a:moveTo>
                      <a:pt x="0" y="0"/>
                    </a:moveTo>
                    <a:cubicBezTo>
                      <a:pt x="6" y="7"/>
                      <a:pt x="14" y="11"/>
                      <a:pt x="23" y="11"/>
                    </a:cubicBezTo>
                    <a:cubicBezTo>
                      <a:pt x="32" y="11"/>
                      <a:pt x="41" y="7"/>
                      <a:pt x="47" y="0"/>
                    </a:cubicBezTo>
                    <a:cubicBezTo>
                      <a:pt x="23" y="3"/>
                      <a:pt x="23" y="3"/>
                      <a:pt x="23" y="3"/>
                    </a:cubicBezTo>
                    <a:lnTo>
                      <a:pt x="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84" name="Freeform 36">
                <a:extLst>
                  <a:ext uri="{FF2B5EF4-FFF2-40B4-BE49-F238E27FC236}">
                    <a16:creationId xmlns:a16="http://schemas.microsoft.com/office/drawing/2014/main" id="{6630CD1E-6D4B-4009-A42E-2916B61F5BE2}"/>
                  </a:ext>
                </a:extLst>
              </p:cNvPr>
              <p:cNvSpPr>
                <a:spLocks/>
              </p:cNvSpPr>
              <p:nvPr/>
            </p:nvSpPr>
            <p:spPr bwMode="auto">
              <a:xfrm>
                <a:off x="3092" y="3317"/>
                <a:ext cx="35" cy="5"/>
              </a:xfrm>
              <a:custGeom>
                <a:avLst/>
                <a:gdLst>
                  <a:gd name="T0" fmla="*/ 35 w 46"/>
                  <a:gd name="T1" fmla="*/ 0 h 7"/>
                  <a:gd name="T2" fmla="*/ 23 w 46"/>
                  <a:gd name="T3" fmla="*/ 4 h 7"/>
                  <a:gd name="T4" fmla="*/ 11 w 46"/>
                  <a:gd name="T5" fmla="*/ 0 h 7"/>
                  <a:gd name="T6" fmla="*/ 0 w 46"/>
                  <a:gd name="T7" fmla="*/ 3 h 7"/>
                  <a:gd name="T8" fmla="*/ 23 w 46"/>
                  <a:gd name="T9" fmla="*/ 7 h 7"/>
                  <a:gd name="T10" fmla="*/ 46 w 46"/>
                  <a:gd name="T11" fmla="*/ 3 h 7"/>
                  <a:gd name="T12" fmla="*/ 35 w 4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6" h="7">
                    <a:moveTo>
                      <a:pt x="35" y="0"/>
                    </a:moveTo>
                    <a:cubicBezTo>
                      <a:pt x="31" y="0"/>
                      <a:pt x="27" y="1"/>
                      <a:pt x="23" y="4"/>
                    </a:cubicBezTo>
                    <a:cubicBezTo>
                      <a:pt x="20" y="1"/>
                      <a:pt x="16" y="0"/>
                      <a:pt x="11" y="0"/>
                    </a:cubicBezTo>
                    <a:cubicBezTo>
                      <a:pt x="7" y="0"/>
                      <a:pt x="3" y="1"/>
                      <a:pt x="0" y="3"/>
                    </a:cubicBezTo>
                    <a:cubicBezTo>
                      <a:pt x="7" y="6"/>
                      <a:pt x="15" y="7"/>
                      <a:pt x="23" y="7"/>
                    </a:cubicBezTo>
                    <a:cubicBezTo>
                      <a:pt x="31" y="7"/>
                      <a:pt x="39" y="6"/>
                      <a:pt x="46" y="3"/>
                    </a:cubicBezTo>
                    <a:cubicBezTo>
                      <a:pt x="43" y="1"/>
                      <a:pt x="40" y="0"/>
                      <a:pt x="35" y="0"/>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85" name="Oval 37">
                <a:extLst>
                  <a:ext uri="{FF2B5EF4-FFF2-40B4-BE49-F238E27FC236}">
                    <a16:creationId xmlns:a16="http://schemas.microsoft.com/office/drawing/2014/main" id="{BFF23739-91BC-4FFB-ACDE-BEDA35E14CE2}"/>
                  </a:ext>
                </a:extLst>
              </p:cNvPr>
              <p:cNvSpPr>
                <a:spLocks noChangeArrowheads="1"/>
              </p:cNvSpPr>
              <p:nvPr/>
            </p:nvSpPr>
            <p:spPr bwMode="auto">
              <a:xfrm>
                <a:off x="3072" y="3283"/>
                <a:ext cx="8"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86" name="Oval 38">
                <a:extLst>
                  <a:ext uri="{FF2B5EF4-FFF2-40B4-BE49-F238E27FC236}">
                    <a16:creationId xmlns:a16="http://schemas.microsoft.com/office/drawing/2014/main" id="{D3740A15-8B9B-4F35-A87B-16F40AFBDA77}"/>
                  </a:ext>
                </a:extLst>
              </p:cNvPr>
              <p:cNvSpPr>
                <a:spLocks noChangeArrowheads="1"/>
              </p:cNvSpPr>
              <p:nvPr/>
            </p:nvSpPr>
            <p:spPr bwMode="auto">
              <a:xfrm>
                <a:off x="3140" y="3283"/>
                <a:ext cx="7"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87" name="Freeform 39">
                <a:extLst>
                  <a:ext uri="{FF2B5EF4-FFF2-40B4-BE49-F238E27FC236}">
                    <a16:creationId xmlns:a16="http://schemas.microsoft.com/office/drawing/2014/main" id="{E46299CB-355D-443E-B1B5-D0F20E1470F7}"/>
                  </a:ext>
                </a:extLst>
              </p:cNvPr>
              <p:cNvSpPr>
                <a:spLocks/>
              </p:cNvSpPr>
              <p:nvPr/>
            </p:nvSpPr>
            <p:spPr bwMode="auto">
              <a:xfrm>
                <a:off x="3101" y="3302"/>
                <a:ext cx="17" cy="6"/>
              </a:xfrm>
              <a:custGeom>
                <a:avLst/>
                <a:gdLst>
                  <a:gd name="T0" fmla="*/ 0 w 22"/>
                  <a:gd name="T1" fmla="*/ 0 h 8"/>
                  <a:gd name="T2" fmla="*/ 11 w 22"/>
                  <a:gd name="T3" fmla="*/ 8 h 8"/>
                  <a:gd name="T4" fmla="*/ 22 w 22"/>
                  <a:gd name="T5" fmla="*/ 0 h 8"/>
                  <a:gd name="T6" fmla="*/ 0 w 22"/>
                  <a:gd name="T7" fmla="*/ 0 h 8"/>
                </a:gdLst>
                <a:ahLst/>
                <a:cxnLst>
                  <a:cxn ang="0">
                    <a:pos x="T0" y="T1"/>
                  </a:cxn>
                  <a:cxn ang="0">
                    <a:pos x="T2" y="T3"/>
                  </a:cxn>
                  <a:cxn ang="0">
                    <a:pos x="T4" y="T5"/>
                  </a:cxn>
                  <a:cxn ang="0">
                    <a:pos x="T6" y="T7"/>
                  </a:cxn>
                </a:cxnLst>
                <a:rect l="0" t="0" r="r" b="b"/>
                <a:pathLst>
                  <a:path w="22" h="8">
                    <a:moveTo>
                      <a:pt x="0" y="0"/>
                    </a:moveTo>
                    <a:cubicBezTo>
                      <a:pt x="1" y="4"/>
                      <a:pt x="6" y="8"/>
                      <a:pt x="11" y="8"/>
                    </a:cubicBezTo>
                    <a:cubicBezTo>
                      <a:pt x="16" y="8"/>
                      <a:pt x="21" y="4"/>
                      <a:pt x="22" y="0"/>
                    </a:cubicBezTo>
                    <a:lnTo>
                      <a:pt x="0" y="0"/>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Segoe UI"/>
                  <a:ea typeface="+mn-ea"/>
                  <a:cs typeface="+mn-cs"/>
                </a:endParaRPr>
              </a:p>
            </p:txBody>
          </p:sp>
        </p:grpSp>
      </p:grpSp>
      <p:sp>
        <p:nvSpPr>
          <p:cNvPr id="188" name="Line Callout 2 185">
            <a:extLst>
              <a:ext uri="{FF2B5EF4-FFF2-40B4-BE49-F238E27FC236}">
                <a16:creationId xmlns:a16="http://schemas.microsoft.com/office/drawing/2014/main" id="{93BD7D50-536E-4ADD-ADE6-C3429F9AEE2F}"/>
              </a:ext>
            </a:extLst>
          </p:cNvPr>
          <p:cNvSpPr/>
          <p:nvPr/>
        </p:nvSpPr>
        <p:spPr bwMode="auto">
          <a:xfrm>
            <a:off x="482978" y="2535218"/>
            <a:ext cx="5196842" cy="399233"/>
          </a:xfrm>
          <a:prstGeom prst="borderCallout2">
            <a:avLst>
              <a:gd name="adj1" fmla="val 56844"/>
              <a:gd name="adj2" fmla="val 78584"/>
              <a:gd name="adj3" fmla="val 68943"/>
              <a:gd name="adj4" fmla="val 16105"/>
              <a:gd name="adj5" fmla="val 69613"/>
              <a:gd name="adj6" fmla="val 31480"/>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505050"/>
                </a:solidFill>
                <a:effectLst/>
                <a:uLnTx/>
                <a:uFillTx/>
                <a:latin typeface="Segoe UI"/>
                <a:ea typeface="+mn-ea"/>
                <a:cs typeface="+mn-cs"/>
              </a:rPr>
              <a:t>3. Multi-factor for elevation</a:t>
            </a:r>
          </a:p>
        </p:txBody>
      </p:sp>
    </p:spTree>
    <p:extLst>
      <p:ext uri="{BB962C8B-B14F-4D97-AF65-F5344CB8AC3E}">
        <p14:creationId xmlns:p14="http://schemas.microsoft.com/office/powerpoint/2010/main" val="2875731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500"/>
                                        <p:tgtEl>
                                          <p:spTgt spid="188"/>
                                        </p:tgtEl>
                                      </p:cBhvr>
                                    </p:animEffect>
                                  </p:childTnLst>
                                </p:cTn>
                              </p:par>
                              <p:par>
                                <p:cTn id="24" presetID="10" presetClass="entr" presetSubtype="0" fill="hold" nodeType="with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par>
                                <p:cTn id="27" presetID="10"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500"/>
                                        <p:tgtEl>
                                          <p:spTgt spid="72"/>
                                        </p:tgtEl>
                                      </p:cBhvr>
                                    </p:animEffect>
                                  </p:childTnLst>
                                </p:cTn>
                              </p:par>
                              <p:par>
                                <p:cTn id="30" presetID="10" presetClass="entr" presetSubtype="0" fill="hold" nodeType="with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500"/>
                                        <p:tgtEl>
                                          <p:spTgt spid="142"/>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Effect transition="in" filter="fade">
                                      <p:cBhvr>
                                        <p:cTn id="38" dur="500"/>
                                        <p:tgtEl>
                                          <p:spTgt spid="8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par>
                                <p:cTn id="44" presetID="10" presetClass="entr" presetSubtype="0" fill="hold"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fade">
                                      <p:cBhvr>
                                        <p:cTn id="46" dur="500"/>
                                        <p:tgtEl>
                                          <p:spTgt spid="1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500"/>
                                        <p:tgtEl>
                                          <p:spTgt spid="89"/>
                                        </p:tgtEl>
                                      </p:cBhvr>
                                    </p:animEffect>
                                  </p:childTnLst>
                                </p:cTn>
                              </p:par>
                              <p:par>
                                <p:cTn id="57" presetID="10" presetClass="entr" presetSubtype="0" fill="hold" nodeType="withEffect">
                                  <p:stCondLst>
                                    <p:cond delay="0"/>
                                  </p:stCondLst>
                                  <p:childTnLst>
                                    <p:set>
                                      <p:cBhvr>
                                        <p:cTn id="58" dur="1" fill="hold">
                                          <p:stCondLst>
                                            <p:cond delay="0"/>
                                          </p:stCondLst>
                                        </p:cTn>
                                        <p:tgtEl>
                                          <p:spTgt spid="138"/>
                                        </p:tgtEl>
                                        <p:attrNameLst>
                                          <p:attrName>style.visibility</p:attrName>
                                        </p:attrNameLst>
                                      </p:cBhvr>
                                      <p:to>
                                        <p:strVal val="visible"/>
                                      </p:to>
                                    </p:set>
                                    <p:animEffect transition="in" filter="fade">
                                      <p:cBhvr>
                                        <p:cTn id="59"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88" grpId="0" animBg="1"/>
      <p:bldP spid="89" grpId="0" animBg="1"/>
      <p:bldP spid="90" grpId="0" animBg="1"/>
      <p:bldP spid="1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70B6-4510-40BA-8C6D-92384EB06809}"/>
              </a:ext>
            </a:extLst>
          </p:cNvPr>
          <p:cNvSpPr>
            <a:spLocks noGrp="1"/>
          </p:cNvSpPr>
          <p:nvPr>
            <p:ph type="title"/>
          </p:nvPr>
        </p:nvSpPr>
        <p:spPr/>
        <p:txBody>
          <a:bodyPr/>
          <a:lstStyle/>
          <a:p>
            <a:r>
              <a:rPr lang="en-US" dirty="0"/>
              <a:t>Securing Privileged Access</a:t>
            </a:r>
          </a:p>
        </p:txBody>
      </p:sp>
      <p:grpSp>
        <p:nvGrpSpPr>
          <p:cNvPr id="4" name="Group 3">
            <a:extLst>
              <a:ext uri="{FF2B5EF4-FFF2-40B4-BE49-F238E27FC236}">
                <a16:creationId xmlns:a16="http://schemas.microsoft.com/office/drawing/2014/main" id="{8EBB094F-DC57-4495-9D9E-507C07518E27}"/>
              </a:ext>
            </a:extLst>
          </p:cNvPr>
          <p:cNvGrpSpPr/>
          <p:nvPr/>
        </p:nvGrpSpPr>
        <p:grpSpPr>
          <a:xfrm>
            <a:off x="3377715" y="3865279"/>
            <a:ext cx="519019" cy="519019"/>
            <a:chOff x="9044860" y="4457294"/>
            <a:chExt cx="529426" cy="529426"/>
          </a:xfrm>
        </p:grpSpPr>
        <p:sp>
          <p:nvSpPr>
            <p:cNvPr id="5" name="Oval 4">
              <a:extLst>
                <a:ext uri="{FF2B5EF4-FFF2-40B4-BE49-F238E27FC236}">
                  <a16:creationId xmlns:a16="http://schemas.microsoft.com/office/drawing/2014/main" id="{55AEC0F5-2DF7-4C54-B406-C1BDF41111C8}"/>
                </a:ext>
              </a:extLst>
            </p:cNvPr>
            <p:cNvSpPr/>
            <p:nvPr/>
          </p:nvSpPr>
          <p:spPr>
            <a:xfrm>
              <a:off x="9044860" y="4457294"/>
              <a:ext cx="529426" cy="529426"/>
            </a:xfrm>
            <a:prstGeom prst="ellipse">
              <a:avLst/>
            </a:prstGeom>
            <a:solidFill>
              <a:srgbClr val="C00000"/>
            </a:solidFill>
            <a:ln w="10795" cap="flat" cmpd="sng" algn="ctr">
              <a:noFill/>
              <a:prstDash val="solid"/>
            </a:ln>
            <a:effectLst/>
          </p:spPr>
          <p:txBody>
            <a:bodyPr rtlCol="0" anchor="ctr"/>
            <a:lstStyle/>
            <a:p>
              <a:pPr marL="0" marR="0" lvl="0" indent="0" algn="ctr" defTabSz="1194703"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dirty="0">
                <a:ln>
                  <a:noFill/>
                </a:ln>
                <a:solidFill>
                  <a:srgbClr val="505050"/>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74CE7B63-93B5-4549-BAA0-93E2661FE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390" y="4527509"/>
              <a:ext cx="464400" cy="310366"/>
            </a:xfrm>
            <a:prstGeom prst="rect">
              <a:avLst/>
            </a:prstGeom>
          </p:spPr>
        </p:pic>
      </p:grpSp>
      <p:grpSp>
        <p:nvGrpSpPr>
          <p:cNvPr id="7" name="Group 6">
            <a:extLst>
              <a:ext uri="{FF2B5EF4-FFF2-40B4-BE49-F238E27FC236}">
                <a16:creationId xmlns:a16="http://schemas.microsoft.com/office/drawing/2014/main" id="{564C17FC-B23F-458E-AB7B-ACA8BE4DC896}"/>
              </a:ext>
            </a:extLst>
          </p:cNvPr>
          <p:cNvGrpSpPr/>
          <p:nvPr/>
        </p:nvGrpSpPr>
        <p:grpSpPr>
          <a:xfrm>
            <a:off x="5202113" y="3857898"/>
            <a:ext cx="519019" cy="519019"/>
            <a:chOff x="9044860" y="4457294"/>
            <a:chExt cx="529426" cy="529426"/>
          </a:xfrm>
        </p:grpSpPr>
        <p:sp>
          <p:nvSpPr>
            <p:cNvPr id="8" name="Oval 7">
              <a:extLst>
                <a:ext uri="{FF2B5EF4-FFF2-40B4-BE49-F238E27FC236}">
                  <a16:creationId xmlns:a16="http://schemas.microsoft.com/office/drawing/2014/main" id="{DFF591AD-7811-43DE-9224-2236BC1435B2}"/>
                </a:ext>
              </a:extLst>
            </p:cNvPr>
            <p:cNvSpPr/>
            <p:nvPr/>
          </p:nvSpPr>
          <p:spPr>
            <a:xfrm>
              <a:off x="9044860" y="4457294"/>
              <a:ext cx="529426" cy="529426"/>
            </a:xfrm>
            <a:prstGeom prst="ellipse">
              <a:avLst/>
            </a:prstGeom>
            <a:solidFill>
              <a:srgbClr val="C00000"/>
            </a:solidFill>
            <a:ln w="10795" cap="flat" cmpd="sng" algn="ctr">
              <a:noFill/>
              <a:prstDash val="solid"/>
            </a:ln>
            <a:effectLst/>
          </p:spPr>
          <p:txBody>
            <a:bodyPr rtlCol="0" anchor="ctr"/>
            <a:lstStyle/>
            <a:p>
              <a:pPr marL="0" marR="0" lvl="0" indent="0" algn="ctr" defTabSz="1194703"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dirty="0">
                <a:ln>
                  <a:noFill/>
                </a:ln>
                <a:solidFill>
                  <a:srgbClr val="505050"/>
                </a:solidFill>
                <a:effectLst/>
                <a:uLnTx/>
                <a:uFillTx/>
                <a:latin typeface="Segoe UI"/>
                <a:ea typeface="+mn-ea"/>
                <a:cs typeface="+mn-cs"/>
              </a:endParaRPr>
            </a:p>
          </p:txBody>
        </p:sp>
        <p:pic>
          <p:nvPicPr>
            <p:cNvPr id="9" name="Picture 8">
              <a:extLst>
                <a:ext uri="{FF2B5EF4-FFF2-40B4-BE49-F238E27FC236}">
                  <a16:creationId xmlns:a16="http://schemas.microsoft.com/office/drawing/2014/main" id="{BB108907-E529-47A1-83D5-2023E018C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390" y="4527509"/>
              <a:ext cx="464400" cy="310366"/>
            </a:xfrm>
            <a:prstGeom prst="rect">
              <a:avLst/>
            </a:prstGeom>
          </p:spPr>
        </p:pic>
      </p:grpSp>
      <p:grpSp>
        <p:nvGrpSpPr>
          <p:cNvPr id="10" name="Group 9">
            <a:extLst>
              <a:ext uri="{FF2B5EF4-FFF2-40B4-BE49-F238E27FC236}">
                <a16:creationId xmlns:a16="http://schemas.microsoft.com/office/drawing/2014/main" id="{157DCC69-8C56-47EF-B01E-3AEC8D8360B8}"/>
              </a:ext>
            </a:extLst>
          </p:cNvPr>
          <p:cNvGrpSpPr/>
          <p:nvPr/>
        </p:nvGrpSpPr>
        <p:grpSpPr>
          <a:xfrm>
            <a:off x="10791539" y="2586209"/>
            <a:ext cx="704279" cy="725353"/>
            <a:chOff x="11235603" y="2100340"/>
            <a:chExt cx="964417" cy="993276"/>
          </a:xfrm>
        </p:grpSpPr>
        <p:pic>
          <p:nvPicPr>
            <p:cNvPr id="11" name="Picture 10">
              <a:extLst>
                <a:ext uri="{FF2B5EF4-FFF2-40B4-BE49-F238E27FC236}">
                  <a16:creationId xmlns:a16="http://schemas.microsoft.com/office/drawing/2014/main" id="{A5DEC591-9C95-4167-BF0C-9999D1A849B3}"/>
                </a:ext>
              </a:extLst>
            </p:cNvPr>
            <p:cNvPicPr>
              <a:picLocks noChangeAspect="1"/>
            </p:cNvPicPr>
            <p:nvPr/>
          </p:nvPicPr>
          <p:blipFill>
            <a:blip r:embed="rId3"/>
            <a:stretch>
              <a:fillRect/>
            </a:stretch>
          </p:blipFill>
          <p:spPr>
            <a:xfrm>
              <a:off x="11235603" y="2207686"/>
              <a:ext cx="964417" cy="885930"/>
            </a:xfrm>
            <a:prstGeom prst="rect">
              <a:avLst/>
            </a:prstGeom>
          </p:spPr>
        </p:pic>
        <p:pic>
          <p:nvPicPr>
            <p:cNvPr id="12" name="Picture 11">
              <a:extLst>
                <a:ext uri="{FF2B5EF4-FFF2-40B4-BE49-F238E27FC236}">
                  <a16:creationId xmlns:a16="http://schemas.microsoft.com/office/drawing/2014/main" id="{119A5DF9-0D64-49F7-8A86-9DEFF9499553}"/>
                </a:ext>
              </a:extLst>
            </p:cNvPr>
            <p:cNvPicPr>
              <a:picLocks noChangeAspect="1"/>
            </p:cNvPicPr>
            <p:nvPr/>
          </p:nvPicPr>
          <p:blipFill>
            <a:blip r:embed="rId4"/>
            <a:stretch>
              <a:fillRect/>
            </a:stretch>
          </p:blipFill>
          <p:spPr>
            <a:xfrm>
              <a:off x="11478577" y="2100340"/>
              <a:ext cx="478470" cy="469022"/>
            </a:xfrm>
            <a:prstGeom prst="rect">
              <a:avLst/>
            </a:prstGeom>
          </p:spPr>
        </p:pic>
      </p:grpSp>
      <p:pic>
        <p:nvPicPr>
          <p:cNvPr id="13" name="Picture 12">
            <a:extLst>
              <a:ext uri="{FF2B5EF4-FFF2-40B4-BE49-F238E27FC236}">
                <a16:creationId xmlns:a16="http://schemas.microsoft.com/office/drawing/2014/main" id="{AF9D9A82-8516-4416-AB1D-EA237A1DEF8B}"/>
              </a:ext>
            </a:extLst>
          </p:cNvPr>
          <p:cNvPicPr>
            <a:picLocks noChangeAspect="1"/>
          </p:cNvPicPr>
          <p:nvPr/>
        </p:nvPicPr>
        <p:blipFill>
          <a:blip r:embed="rId3"/>
          <a:stretch>
            <a:fillRect/>
          </a:stretch>
        </p:blipFill>
        <p:spPr>
          <a:xfrm>
            <a:off x="10074311" y="3404474"/>
            <a:ext cx="867150" cy="796578"/>
          </a:xfrm>
          <a:prstGeom prst="rect">
            <a:avLst/>
          </a:prstGeom>
        </p:spPr>
      </p:pic>
      <p:pic>
        <p:nvPicPr>
          <p:cNvPr id="14" name="Picture 13">
            <a:extLst>
              <a:ext uri="{FF2B5EF4-FFF2-40B4-BE49-F238E27FC236}">
                <a16:creationId xmlns:a16="http://schemas.microsoft.com/office/drawing/2014/main" id="{FF1B6E50-A300-48DE-B57C-043FF8220AA6}"/>
              </a:ext>
            </a:extLst>
          </p:cNvPr>
          <p:cNvPicPr>
            <a:picLocks noChangeAspect="1"/>
          </p:cNvPicPr>
          <p:nvPr/>
        </p:nvPicPr>
        <p:blipFill>
          <a:blip r:embed="rId3"/>
          <a:stretch>
            <a:fillRect/>
          </a:stretch>
        </p:blipFill>
        <p:spPr>
          <a:xfrm>
            <a:off x="10350069" y="3404474"/>
            <a:ext cx="867150" cy="796578"/>
          </a:xfrm>
          <a:prstGeom prst="rect">
            <a:avLst/>
          </a:prstGeom>
        </p:spPr>
      </p:pic>
      <p:grpSp>
        <p:nvGrpSpPr>
          <p:cNvPr id="15" name="Group 4">
            <a:extLst>
              <a:ext uri="{FF2B5EF4-FFF2-40B4-BE49-F238E27FC236}">
                <a16:creationId xmlns:a16="http://schemas.microsoft.com/office/drawing/2014/main" id="{54386ABD-1FBA-401B-A051-2CE752DADD15}"/>
              </a:ext>
            </a:extLst>
          </p:cNvPr>
          <p:cNvGrpSpPr>
            <a:grpSpLocks noChangeAspect="1"/>
          </p:cNvGrpSpPr>
          <p:nvPr/>
        </p:nvGrpSpPr>
        <p:grpSpPr bwMode="auto">
          <a:xfrm>
            <a:off x="2967420" y="3280707"/>
            <a:ext cx="698116" cy="431391"/>
            <a:chOff x="912" y="2039"/>
            <a:chExt cx="814" cy="503"/>
          </a:xfrm>
        </p:grpSpPr>
        <p:sp>
          <p:nvSpPr>
            <p:cNvPr id="16" name="AutoShape 3">
              <a:extLst>
                <a:ext uri="{FF2B5EF4-FFF2-40B4-BE49-F238E27FC236}">
                  <a16:creationId xmlns:a16="http://schemas.microsoft.com/office/drawing/2014/main" id="{DC51431D-C451-4FD9-BFB0-DD5D5FA7D093}"/>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7" name="Freeform 5">
              <a:extLst>
                <a:ext uri="{FF2B5EF4-FFF2-40B4-BE49-F238E27FC236}">
                  <a16:creationId xmlns:a16="http://schemas.microsoft.com/office/drawing/2014/main" id="{6F301950-06F8-4AD1-A7E5-98099C0612CB}"/>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8" name="Rectangle 6">
              <a:extLst>
                <a:ext uri="{FF2B5EF4-FFF2-40B4-BE49-F238E27FC236}">
                  <a16:creationId xmlns:a16="http://schemas.microsoft.com/office/drawing/2014/main" id="{B5A7E1CA-A339-4CD7-9B71-FF1CF545AED9}"/>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9" name="Freeform 7">
              <a:extLst>
                <a:ext uri="{FF2B5EF4-FFF2-40B4-BE49-F238E27FC236}">
                  <a16:creationId xmlns:a16="http://schemas.microsoft.com/office/drawing/2014/main" id="{A6990163-5BD9-403B-B950-9A4D68C12BCF}"/>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0" name="Freeform 8">
              <a:extLst>
                <a:ext uri="{FF2B5EF4-FFF2-40B4-BE49-F238E27FC236}">
                  <a16:creationId xmlns:a16="http://schemas.microsoft.com/office/drawing/2014/main" id="{199D7655-D915-4BEB-BEB1-33CFD39D73B6}"/>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1" name="Freeform 9">
              <a:extLst>
                <a:ext uri="{FF2B5EF4-FFF2-40B4-BE49-F238E27FC236}">
                  <a16:creationId xmlns:a16="http://schemas.microsoft.com/office/drawing/2014/main" id="{97C1D160-E9B9-4D81-A15F-BE2CA8226BE8}"/>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2" name="Freeform 10">
              <a:extLst>
                <a:ext uri="{FF2B5EF4-FFF2-40B4-BE49-F238E27FC236}">
                  <a16:creationId xmlns:a16="http://schemas.microsoft.com/office/drawing/2014/main" id="{0064F47B-57A8-463D-8E8A-1D55D5EF0142}"/>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3" name="Freeform 11">
              <a:extLst>
                <a:ext uri="{FF2B5EF4-FFF2-40B4-BE49-F238E27FC236}">
                  <a16:creationId xmlns:a16="http://schemas.microsoft.com/office/drawing/2014/main" id="{ABEC985E-412A-4612-BC7D-D8CB10481273}"/>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4" name="Freeform 12">
              <a:extLst>
                <a:ext uri="{FF2B5EF4-FFF2-40B4-BE49-F238E27FC236}">
                  <a16:creationId xmlns:a16="http://schemas.microsoft.com/office/drawing/2014/main" id="{DD195014-26DE-4841-8092-8CDD2DADCE74}"/>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5" name="Oval 13">
              <a:extLst>
                <a:ext uri="{FF2B5EF4-FFF2-40B4-BE49-F238E27FC236}">
                  <a16:creationId xmlns:a16="http://schemas.microsoft.com/office/drawing/2014/main" id="{8CEFB626-D00A-47A6-836F-D51A2246EA79}"/>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6" name="Freeform 14">
              <a:extLst>
                <a:ext uri="{FF2B5EF4-FFF2-40B4-BE49-F238E27FC236}">
                  <a16:creationId xmlns:a16="http://schemas.microsoft.com/office/drawing/2014/main" id="{15B4690C-01D8-43C4-8088-133292519805}"/>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sp>
        <p:nvSpPr>
          <p:cNvPr id="27" name="AutoShape 23">
            <a:extLst>
              <a:ext uri="{FF2B5EF4-FFF2-40B4-BE49-F238E27FC236}">
                <a16:creationId xmlns:a16="http://schemas.microsoft.com/office/drawing/2014/main" id="{2E46449A-7358-4DDB-BEC9-49B2CC05137B}"/>
              </a:ext>
            </a:extLst>
          </p:cNvPr>
          <p:cNvSpPr>
            <a:spLocks noChangeAspect="1" noChangeArrowheads="1" noTextEdit="1"/>
          </p:cNvSpPr>
          <p:nvPr/>
        </p:nvSpPr>
        <p:spPr bwMode="auto">
          <a:xfrm>
            <a:off x="4590408" y="3264004"/>
            <a:ext cx="884833" cy="50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8" name="Rectangle 25">
            <a:extLst>
              <a:ext uri="{FF2B5EF4-FFF2-40B4-BE49-F238E27FC236}">
                <a16:creationId xmlns:a16="http://schemas.microsoft.com/office/drawing/2014/main" id="{E53F2E91-AEBC-4DC9-96BB-5CB7893072FE}"/>
              </a:ext>
            </a:extLst>
          </p:cNvPr>
          <p:cNvSpPr>
            <a:spLocks noChangeArrowheads="1"/>
          </p:cNvSpPr>
          <p:nvPr/>
        </p:nvSpPr>
        <p:spPr bwMode="auto">
          <a:xfrm>
            <a:off x="4700713" y="3259208"/>
            <a:ext cx="675016" cy="46519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29" name="Oval 26">
            <a:extLst>
              <a:ext uri="{FF2B5EF4-FFF2-40B4-BE49-F238E27FC236}">
                <a16:creationId xmlns:a16="http://schemas.microsoft.com/office/drawing/2014/main" id="{BA835E6E-04D7-45AC-8E7A-D080CE9DB0E1}"/>
              </a:ext>
            </a:extLst>
          </p:cNvPr>
          <p:cNvSpPr>
            <a:spLocks noChangeArrowheads="1"/>
          </p:cNvSpPr>
          <p:nvPr/>
        </p:nvSpPr>
        <p:spPr bwMode="auto">
          <a:xfrm>
            <a:off x="5030428" y="3268800"/>
            <a:ext cx="15586" cy="1558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0" name="Rectangle 27">
            <a:extLst>
              <a:ext uri="{FF2B5EF4-FFF2-40B4-BE49-F238E27FC236}">
                <a16:creationId xmlns:a16="http://schemas.microsoft.com/office/drawing/2014/main" id="{FA70D706-D7EA-4F24-8EA7-CC24E578414E}"/>
              </a:ext>
            </a:extLst>
          </p:cNvPr>
          <p:cNvSpPr>
            <a:spLocks noChangeArrowheads="1"/>
          </p:cNvSpPr>
          <p:nvPr/>
        </p:nvSpPr>
        <p:spPr bwMode="auto">
          <a:xfrm>
            <a:off x="4725891" y="3293978"/>
            <a:ext cx="629454" cy="410045"/>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1" name="Freeform 28">
            <a:extLst>
              <a:ext uri="{FF2B5EF4-FFF2-40B4-BE49-F238E27FC236}">
                <a16:creationId xmlns:a16="http://schemas.microsoft.com/office/drawing/2014/main" id="{80B21124-E659-470C-BD50-16F078FE03DC}"/>
              </a:ext>
            </a:extLst>
          </p:cNvPr>
          <p:cNvSpPr>
            <a:spLocks/>
          </p:cNvSpPr>
          <p:nvPr/>
        </p:nvSpPr>
        <p:spPr bwMode="auto">
          <a:xfrm>
            <a:off x="4595204" y="3729200"/>
            <a:ext cx="875242" cy="35969"/>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cxnSp>
        <p:nvCxnSpPr>
          <p:cNvPr id="32" name="Straight Connector 31">
            <a:extLst>
              <a:ext uri="{FF2B5EF4-FFF2-40B4-BE49-F238E27FC236}">
                <a16:creationId xmlns:a16="http://schemas.microsoft.com/office/drawing/2014/main" id="{3F5D16D4-4279-4D7D-BD59-EF32101199EB}"/>
              </a:ext>
            </a:extLst>
          </p:cNvPr>
          <p:cNvCxnSpPr/>
          <p:nvPr/>
        </p:nvCxnSpPr>
        <p:spPr>
          <a:xfrm flipH="1">
            <a:off x="5679821" y="2803396"/>
            <a:ext cx="497019" cy="407977"/>
          </a:xfrm>
          <a:prstGeom prst="line">
            <a:avLst/>
          </a:prstGeom>
          <a:ln w="57150">
            <a:solidFill>
              <a:srgbClr val="0072C6"/>
            </a:solidFill>
          </a:ln>
        </p:spPr>
        <p:style>
          <a:lnRef idx="1">
            <a:schemeClr val="accent1"/>
          </a:lnRef>
          <a:fillRef idx="0">
            <a:schemeClr val="accent1"/>
          </a:fillRef>
          <a:effectRef idx="0">
            <a:schemeClr val="accent1"/>
          </a:effectRef>
          <a:fontRef idx="minor">
            <a:schemeClr val="tx1"/>
          </a:fontRef>
        </p:style>
      </p:cxnSp>
      <p:grpSp>
        <p:nvGrpSpPr>
          <p:cNvPr id="33" name="Group 4">
            <a:extLst>
              <a:ext uri="{FF2B5EF4-FFF2-40B4-BE49-F238E27FC236}">
                <a16:creationId xmlns:a16="http://schemas.microsoft.com/office/drawing/2014/main" id="{3801BA00-2DBE-48E2-B773-0A28B13B3F81}"/>
              </a:ext>
            </a:extLst>
          </p:cNvPr>
          <p:cNvGrpSpPr>
            <a:grpSpLocks noChangeAspect="1"/>
          </p:cNvGrpSpPr>
          <p:nvPr/>
        </p:nvGrpSpPr>
        <p:grpSpPr bwMode="auto">
          <a:xfrm>
            <a:off x="2953900" y="4244336"/>
            <a:ext cx="698116" cy="431391"/>
            <a:chOff x="912" y="2039"/>
            <a:chExt cx="814" cy="503"/>
          </a:xfrm>
        </p:grpSpPr>
        <p:sp>
          <p:nvSpPr>
            <p:cNvPr id="34" name="AutoShape 3">
              <a:extLst>
                <a:ext uri="{FF2B5EF4-FFF2-40B4-BE49-F238E27FC236}">
                  <a16:creationId xmlns:a16="http://schemas.microsoft.com/office/drawing/2014/main" id="{E01C4BAB-DA2A-453E-8C81-2E094657F404}"/>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5" name="Freeform 5">
              <a:extLst>
                <a:ext uri="{FF2B5EF4-FFF2-40B4-BE49-F238E27FC236}">
                  <a16:creationId xmlns:a16="http://schemas.microsoft.com/office/drawing/2014/main" id="{5C558EC1-9522-41AB-9E70-E8BB497FCFB5}"/>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6" name="Rectangle 6">
              <a:extLst>
                <a:ext uri="{FF2B5EF4-FFF2-40B4-BE49-F238E27FC236}">
                  <a16:creationId xmlns:a16="http://schemas.microsoft.com/office/drawing/2014/main" id="{171736AE-829D-4A32-AEE4-5F5529B1695A}"/>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7" name="Freeform 7">
              <a:extLst>
                <a:ext uri="{FF2B5EF4-FFF2-40B4-BE49-F238E27FC236}">
                  <a16:creationId xmlns:a16="http://schemas.microsoft.com/office/drawing/2014/main" id="{09F52741-1D97-4DB7-884A-A35491A5F596}"/>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8" name="Freeform 8">
              <a:extLst>
                <a:ext uri="{FF2B5EF4-FFF2-40B4-BE49-F238E27FC236}">
                  <a16:creationId xmlns:a16="http://schemas.microsoft.com/office/drawing/2014/main" id="{4FE5CC61-2566-41F4-9D88-3899A686BAE3}"/>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39" name="Freeform 9">
              <a:extLst>
                <a:ext uri="{FF2B5EF4-FFF2-40B4-BE49-F238E27FC236}">
                  <a16:creationId xmlns:a16="http://schemas.microsoft.com/office/drawing/2014/main" id="{A944ED31-B7B6-43E5-9911-E3493202DF93}"/>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0" name="Freeform 10">
              <a:extLst>
                <a:ext uri="{FF2B5EF4-FFF2-40B4-BE49-F238E27FC236}">
                  <a16:creationId xmlns:a16="http://schemas.microsoft.com/office/drawing/2014/main" id="{3F4554B2-F9A9-4F7D-8E79-DEE6BF16BF4F}"/>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1" name="Freeform 11">
              <a:extLst>
                <a:ext uri="{FF2B5EF4-FFF2-40B4-BE49-F238E27FC236}">
                  <a16:creationId xmlns:a16="http://schemas.microsoft.com/office/drawing/2014/main" id="{125FCDC8-458B-46E0-A380-1D93112857FF}"/>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2" name="Freeform 12">
              <a:extLst>
                <a:ext uri="{FF2B5EF4-FFF2-40B4-BE49-F238E27FC236}">
                  <a16:creationId xmlns:a16="http://schemas.microsoft.com/office/drawing/2014/main" id="{3D0FEACD-1069-42AD-9635-B035587587CA}"/>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3" name="Oval 13">
              <a:extLst>
                <a:ext uri="{FF2B5EF4-FFF2-40B4-BE49-F238E27FC236}">
                  <a16:creationId xmlns:a16="http://schemas.microsoft.com/office/drawing/2014/main" id="{1D307856-562F-44BA-9975-4AD7E3F3E07D}"/>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44" name="Freeform 14">
              <a:extLst>
                <a:ext uri="{FF2B5EF4-FFF2-40B4-BE49-F238E27FC236}">
                  <a16:creationId xmlns:a16="http://schemas.microsoft.com/office/drawing/2014/main" id="{D4ADEE79-3E92-4CEA-912A-51586A991235}"/>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cxnSp>
        <p:nvCxnSpPr>
          <p:cNvPr id="45" name="Straight Connector 44">
            <a:extLst>
              <a:ext uri="{FF2B5EF4-FFF2-40B4-BE49-F238E27FC236}">
                <a16:creationId xmlns:a16="http://schemas.microsoft.com/office/drawing/2014/main" id="{E7436193-356E-4B40-89DF-A3452CF26C1E}"/>
              </a:ext>
            </a:extLst>
          </p:cNvPr>
          <p:cNvCxnSpPr/>
          <p:nvPr/>
        </p:nvCxnSpPr>
        <p:spPr>
          <a:xfrm flipH="1">
            <a:off x="5679820" y="3510595"/>
            <a:ext cx="25996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04D67E-9910-44D5-B5DB-325CA3DD0A85}"/>
              </a:ext>
            </a:extLst>
          </p:cNvPr>
          <p:cNvCxnSpPr/>
          <p:nvPr/>
        </p:nvCxnSpPr>
        <p:spPr>
          <a:xfrm>
            <a:off x="3823795" y="3494714"/>
            <a:ext cx="659902" cy="0"/>
          </a:xfrm>
          <a:prstGeom prst="line">
            <a:avLst/>
          </a:prstGeom>
          <a:ln w="57150">
            <a:solidFill>
              <a:srgbClr val="0072C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619D5D0-11DE-4556-91E2-272B592DD9AF}"/>
              </a:ext>
            </a:extLst>
          </p:cNvPr>
          <p:cNvCxnSpPr/>
          <p:nvPr/>
        </p:nvCxnSpPr>
        <p:spPr>
          <a:xfrm>
            <a:off x="3808345" y="4477613"/>
            <a:ext cx="659902" cy="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6D06C5F2-DFBC-4515-AFE3-63188BF19236}"/>
              </a:ext>
            </a:extLst>
          </p:cNvPr>
          <p:cNvGrpSpPr/>
          <p:nvPr/>
        </p:nvGrpSpPr>
        <p:grpSpPr>
          <a:xfrm>
            <a:off x="10649129" y="4314446"/>
            <a:ext cx="846688" cy="389665"/>
            <a:chOff x="10794044" y="4278657"/>
            <a:chExt cx="1367794" cy="629491"/>
          </a:xfrm>
        </p:grpSpPr>
        <p:sp>
          <p:nvSpPr>
            <p:cNvPr id="49" name="Rectangle 48">
              <a:extLst>
                <a:ext uri="{FF2B5EF4-FFF2-40B4-BE49-F238E27FC236}">
                  <a16:creationId xmlns:a16="http://schemas.microsoft.com/office/drawing/2014/main" id="{3CC2D642-F016-4B01-8877-8BCEB263424A}"/>
                </a:ext>
              </a:extLst>
            </p:cNvPr>
            <p:cNvSpPr/>
            <p:nvPr/>
          </p:nvSpPr>
          <p:spPr bwMode="auto">
            <a:xfrm>
              <a:off x="10794044" y="4278657"/>
              <a:ext cx="1367794" cy="629491"/>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0" name="Picture 49">
              <a:extLst>
                <a:ext uri="{FF2B5EF4-FFF2-40B4-BE49-F238E27FC236}">
                  <a16:creationId xmlns:a16="http://schemas.microsoft.com/office/drawing/2014/main" id="{F05DA52A-931B-4D55-B1D9-430A48A7F4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0383" y="4322781"/>
              <a:ext cx="1115117" cy="523229"/>
            </a:xfrm>
            <a:prstGeom prst="rect">
              <a:avLst/>
            </a:prstGeom>
          </p:spPr>
        </p:pic>
      </p:grpSp>
      <p:grpSp>
        <p:nvGrpSpPr>
          <p:cNvPr id="51" name="Group 4">
            <a:extLst>
              <a:ext uri="{FF2B5EF4-FFF2-40B4-BE49-F238E27FC236}">
                <a16:creationId xmlns:a16="http://schemas.microsoft.com/office/drawing/2014/main" id="{EA075D54-B211-4FC8-B60D-44F4C3334D85}"/>
              </a:ext>
            </a:extLst>
          </p:cNvPr>
          <p:cNvGrpSpPr>
            <a:grpSpLocks noChangeAspect="1"/>
          </p:cNvGrpSpPr>
          <p:nvPr/>
        </p:nvGrpSpPr>
        <p:grpSpPr bwMode="auto">
          <a:xfrm>
            <a:off x="6372405" y="2339068"/>
            <a:ext cx="887304" cy="646516"/>
            <a:chOff x="4423" y="993"/>
            <a:chExt cx="737" cy="537"/>
          </a:xfrm>
        </p:grpSpPr>
        <p:sp>
          <p:nvSpPr>
            <p:cNvPr id="52" name="AutoShape 3">
              <a:extLst>
                <a:ext uri="{FF2B5EF4-FFF2-40B4-BE49-F238E27FC236}">
                  <a16:creationId xmlns:a16="http://schemas.microsoft.com/office/drawing/2014/main" id="{2905BBAE-6064-45A7-AE01-3D2E570BC66F}"/>
                </a:ext>
              </a:extLst>
            </p:cNvPr>
            <p:cNvSpPr>
              <a:spLocks noChangeAspect="1" noChangeArrowheads="1" noTextEdit="1"/>
            </p:cNvSpPr>
            <p:nvPr/>
          </p:nvSpPr>
          <p:spPr bwMode="auto">
            <a:xfrm>
              <a:off x="4423" y="993"/>
              <a:ext cx="7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53" name="Freeform 5">
              <a:extLst>
                <a:ext uri="{FF2B5EF4-FFF2-40B4-BE49-F238E27FC236}">
                  <a16:creationId xmlns:a16="http://schemas.microsoft.com/office/drawing/2014/main" id="{BA746259-9C02-449C-A514-0B5948046114}"/>
                </a:ext>
              </a:extLst>
            </p:cNvPr>
            <p:cNvSpPr>
              <a:spLocks/>
            </p:cNvSpPr>
            <p:nvPr/>
          </p:nvSpPr>
          <p:spPr bwMode="auto">
            <a:xfrm>
              <a:off x="4423" y="994"/>
              <a:ext cx="737" cy="536"/>
            </a:xfrm>
            <a:custGeom>
              <a:avLst/>
              <a:gdLst>
                <a:gd name="T0" fmla="*/ 762 w 792"/>
                <a:gd name="T1" fmla="*/ 0 h 578"/>
                <a:gd name="T2" fmla="*/ 30 w 792"/>
                <a:gd name="T3" fmla="*/ 0 h 578"/>
                <a:gd name="T4" fmla="*/ 0 w 792"/>
                <a:gd name="T5" fmla="*/ 30 h 578"/>
                <a:gd name="T6" fmla="*/ 0 w 792"/>
                <a:gd name="T7" fmla="*/ 548 h 578"/>
                <a:gd name="T8" fmla="*/ 30 w 792"/>
                <a:gd name="T9" fmla="*/ 578 h 578"/>
                <a:gd name="T10" fmla="*/ 762 w 792"/>
                <a:gd name="T11" fmla="*/ 578 h 578"/>
                <a:gd name="T12" fmla="*/ 792 w 792"/>
                <a:gd name="T13" fmla="*/ 548 h 578"/>
                <a:gd name="T14" fmla="*/ 792 w 792"/>
                <a:gd name="T15" fmla="*/ 30 h 578"/>
                <a:gd name="T16" fmla="*/ 762 w 792"/>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2" h="578">
                  <a:moveTo>
                    <a:pt x="762" y="0"/>
                  </a:moveTo>
                  <a:cubicBezTo>
                    <a:pt x="30" y="0"/>
                    <a:pt x="30" y="0"/>
                    <a:pt x="30" y="0"/>
                  </a:cubicBezTo>
                  <a:cubicBezTo>
                    <a:pt x="5" y="0"/>
                    <a:pt x="0" y="5"/>
                    <a:pt x="0" y="30"/>
                  </a:cubicBezTo>
                  <a:cubicBezTo>
                    <a:pt x="0" y="548"/>
                    <a:pt x="0" y="548"/>
                    <a:pt x="0" y="548"/>
                  </a:cubicBezTo>
                  <a:cubicBezTo>
                    <a:pt x="0" y="573"/>
                    <a:pt x="5" y="578"/>
                    <a:pt x="30" y="578"/>
                  </a:cubicBezTo>
                  <a:cubicBezTo>
                    <a:pt x="762" y="578"/>
                    <a:pt x="762" y="578"/>
                    <a:pt x="762" y="578"/>
                  </a:cubicBezTo>
                  <a:cubicBezTo>
                    <a:pt x="787" y="578"/>
                    <a:pt x="792" y="573"/>
                    <a:pt x="792" y="548"/>
                  </a:cubicBezTo>
                  <a:cubicBezTo>
                    <a:pt x="792" y="30"/>
                    <a:pt x="792" y="30"/>
                    <a:pt x="792" y="30"/>
                  </a:cubicBezTo>
                  <a:cubicBezTo>
                    <a:pt x="792" y="5"/>
                    <a:pt x="787" y="0"/>
                    <a:pt x="762"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54" name="Oval 6">
              <a:extLst>
                <a:ext uri="{FF2B5EF4-FFF2-40B4-BE49-F238E27FC236}">
                  <a16:creationId xmlns:a16="http://schemas.microsoft.com/office/drawing/2014/main" id="{F5BCB819-87DF-4303-B65E-5CE0652EE73B}"/>
                </a:ext>
              </a:extLst>
            </p:cNvPr>
            <p:cNvSpPr>
              <a:spLocks noChangeArrowheads="1"/>
            </p:cNvSpPr>
            <p:nvPr/>
          </p:nvSpPr>
          <p:spPr bwMode="auto">
            <a:xfrm>
              <a:off x="4443" y="1008"/>
              <a:ext cx="74" cy="73"/>
            </a:xfrm>
            <a:prstGeom prst="ellipse">
              <a:avLst/>
            </a:pr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55" name="Freeform 7">
              <a:extLst>
                <a:ext uri="{FF2B5EF4-FFF2-40B4-BE49-F238E27FC236}">
                  <a16:creationId xmlns:a16="http://schemas.microsoft.com/office/drawing/2014/main" id="{33AD9CB4-63DF-4C7F-983B-A90369468798}"/>
                </a:ext>
              </a:extLst>
            </p:cNvPr>
            <p:cNvSpPr>
              <a:spLocks/>
            </p:cNvSpPr>
            <p:nvPr/>
          </p:nvSpPr>
          <p:spPr bwMode="auto">
            <a:xfrm>
              <a:off x="4458" y="1029"/>
              <a:ext cx="44" cy="32"/>
            </a:xfrm>
            <a:custGeom>
              <a:avLst/>
              <a:gdLst>
                <a:gd name="T0" fmla="*/ 15 w 44"/>
                <a:gd name="T1" fmla="*/ 11 h 32"/>
                <a:gd name="T2" fmla="*/ 27 w 44"/>
                <a:gd name="T3" fmla="*/ 0 h 32"/>
                <a:gd name="T4" fmla="*/ 17 w 44"/>
                <a:gd name="T5" fmla="*/ 0 h 32"/>
                <a:gd name="T6" fmla="*/ 0 w 44"/>
                <a:gd name="T7" fmla="*/ 16 h 32"/>
                <a:gd name="T8" fmla="*/ 17 w 44"/>
                <a:gd name="T9" fmla="*/ 32 h 32"/>
                <a:gd name="T10" fmla="*/ 27 w 44"/>
                <a:gd name="T11" fmla="*/ 32 h 32"/>
                <a:gd name="T12" fmla="*/ 15 w 44"/>
                <a:gd name="T13" fmla="*/ 20 h 32"/>
                <a:gd name="T14" fmla="*/ 44 w 44"/>
                <a:gd name="T15" fmla="*/ 20 h 32"/>
                <a:gd name="T16" fmla="*/ 44 w 44"/>
                <a:gd name="T17" fmla="*/ 11 h 32"/>
                <a:gd name="T18" fmla="*/ 15 w 44"/>
                <a:gd name="T19"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2">
                  <a:moveTo>
                    <a:pt x="15" y="11"/>
                  </a:moveTo>
                  <a:lnTo>
                    <a:pt x="27" y="0"/>
                  </a:lnTo>
                  <a:lnTo>
                    <a:pt x="17" y="0"/>
                  </a:lnTo>
                  <a:lnTo>
                    <a:pt x="0" y="16"/>
                  </a:lnTo>
                  <a:lnTo>
                    <a:pt x="17" y="32"/>
                  </a:lnTo>
                  <a:lnTo>
                    <a:pt x="27" y="32"/>
                  </a:lnTo>
                  <a:lnTo>
                    <a:pt x="15" y="20"/>
                  </a:lnTo>
                  <a:lnTo>
                    <a:pt x="44" y="20"/>
                  </a:lnTo>
                  <a:lnTo>
                    <a:pt x="44" y="11"/>
                  </a:ln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56" name="Rectangle 8">
              <a:extLst>
                <a:ext uri="{FF2B5EF4-FFF2-40B4-BE49-F238E27FC236}">
                  <a16:creationId xmlns:a16="http://schemas.microsoft.com/office/drawing/2014/main" id="{FC326F5F-4AF8-4187-8966-52F8F8CA3B79}"/>
                </a:ext>
              </a:extLst>
            </p:cNvPr>
            <p:cNvSpPr>
              <a:spLocks noChangeArrowheads="1"/>
            </p:cNvSpPr>
            <p:nvPr/>
          </p:nvSpPr>
          <p:spPr bwMode="auto">
            <a:xfrm>
              <a:off x="4441" y="1095"/>
              <a:ext cx="701" cy="410"/>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57" name="Rectangle 9">
              <a:extLst>
                <a:ext uri="{FF2B5EF4-FFF2-40B4-BE49-F238E27FC236}">
                  <a16:creationId xmlns:a16="http://schemas.microsoft.com/office/drawing/2014/main" id="{3B2E6D9E-E4DF-413F-AB7C-E853D2CD283A}"/>
                </a:ext>
              </a:extLst>
            </p:cNvPr>
            <p:cNvSpPr>
              <a:spLocks noChangeArrowheads="1"/>
            </p:cNvSpPr>
            <p:nvPr/>
          </p:nvSpPr>
          <p:spPr bwMode="auto">
            <a:xfrm>
              <a:off x="4528" y="1021"/>
              <a:ext cx="614" cy="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58" name="Freeform 10">
              <a:extLst>
                <a:ext uri="{FF2B5EF4-FFF2-40B4-BE49-F238E27FC236}">
                  <a16:creationId xmlns:a16="http://schemas.microsoft.com/office/drawing/2014/main" id="{85A04A74-63AD-4BEA-924F-75DDD4000553}"/>
                </a:ext>
              </a:extLst>
            </p:cNvPr>
            <p:cNvSpPr>
              <a:spLocks noEditPoints="1"/>
            </p:cNvSpPr>
            <p:nvPr/>
          </p:nvSpPr>
          <p:spPr bwMode="auto">
            <a:xfrm>
              <a:off x="4692" y="1238"/>
              <a:ext cx="28" cy="135"/>
            </a:xfrm>
            <a:custGeom>
              <a:avLst/>
              <a:gdLst>
                <a:gd name="T0" fmla="*/ 15 w 30"/>
                <a:gd name="T1" fmla="*/ 30 h 146"/>
                <a:gd name="T2" fmla="*/ 4 w 30"/>
                <a:gd name="T3" fmla="*/ 26 h 146"/>
                <a:gd name="T4" fmla="*/ 0 w 30"/>
                <a:gd name="T5" fmla="*/ 15 h 146"/>
                <a:gd name="T6" fmla="*/ 4 w 30"/>
                <a:gd name="T7" fmla="*/ 4 h 146"/>
                <a:gd name="T8" fmla="*/ 15 w 30"/>
                <a:gd name="T9" fmla="*/ 0 h 146"/>
                <a:gd name="T10" fmla="*/ 26 w 30"/>
                <a:gd name="T11" fmla="*/ 4 h 146"/>
                <a:gd name="T12" fmla="*/ 30 w 30"/>
                <a:gd name="T13" fmla="*/ 15 h 146"/>
                <a:gd name="T14" fmla="*/ 26 w 30"/>
                <a:gd name="T15" fmla="*/ 26 h 146"/>
                <a:gd name="T16" fmla="*/ 15 w 30"/>
                <a:gd name="T17" fmla="*/ 30 h 146"/>
                <a:gd name="T18" fmla="*/ 15 w 30"/>
                <a:gd name="T19" fmla="*/ 146 h 146"/>
                <a:gd name="T20" fmla="*/ 4 w 30"/>
                <a:gd name="T21" fmla="*/ 142 h 146"/>
                <a:gd name="T22" fmla="*/ 0 w 30"/>
                <a:gd name="T23" fmla="*/ 131 h 146"/>
                <a:gd name="T24" fmla="*/ 4 w 30"/>
                <a:gd name="T25" fmla="*/ 120 h 146"/>
                <a:gd name="T26" fmla="*/ 15 w 30"/>
                <a:gd name="T27" fmla="*/ 115 h 146"/>
                <a:gd name="T28" fmla="*/ 26 w 30"/>
                <a:gd name="T29" fmla="*/ 120 h 146"/>
                <a:gd name="T30" fmla="*/ 30 w 30"/>
                <a:gd name="T31" fmla="*/ 131 h 146"/>
                <a:gd name="T32" fmla="*/ 26 w 30"/>
                <a:gd name="T33" fmla="*/ 142 h 146"/>
                <a:gd name="T34" fmla="*/ 15 w 30"/>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46">
                  <a:moveTo>
                    <a:pt x="15" y="30"/>
                  </a:moveTo>
                  <a:cubicBezTo>
                    <a:pt x="11" y="30"/>
                    <a:pt x="7" y="29"/>
                    <a:pt x="4" y="26"/>
                  </a:cubicBezTo>
                  <a:cubicBezTo>
                    <a:pt x="1" y="23"/>
                    <a:pt x="0" y="19"/>
                    <a:pt x="0" y="15"/>
                  </a:cubicBezTo>
                  <a:cubicBezTo>
                    <a:pt x="0" y="11"/>
                    <a:pt x="1" y="7"/>
                    <a:pt x="4" y="4"/>
                  </a:cubicBezTo>
                  <a:cubicBezTo>
                    <a:pt x="7" y="1"/>
                    <a:pt x="11" y="0"/>
                    <a:pt x="15" y="0"/>
                  </a:cubicBezTo>
                  <a:cubicBezTo>
                    <a:pt x="19" y="0"/>
                    <a:pt x="23" y="1"/>
                    <a:pt x="26" y="4"/>
                  </a:cubicBezTo>
                  <a:cubicBezTo>
                    <a:pt x="29" y="7"/>
                    <a:pt x="30" y="11"/>
                    <a:pt x="30" y="15"/>
                  </a:cubicBezTo>
                  <a:cubicBezTo>
                    <a:pt x="30" y="19"/>
                    <a:pt x="29" y="23"/>
                    <a:pt x="26" y="26"/>
                  </a:cubicBezTo>
                  <a:cubicBezTo>
                    <a:pt x="23" y="29"/>
                    <a:pt x="19" y="30"/>
                    <a:pt x="15" y="30"/>
                  </a:cubicBezTo>
                  <a:close/>
                  <a:moveTo>
                    <a:pt x="15" y="146"/>
                  </a:moveTo>
                  <a:cubicBezTo>
                    <a:pt x="11" y="146"/>
                    <a:pt x="7" y="145"/>
                    <a:pt x="4" y="142"/>
                  </a:cubicBezTo>
                  <a:cubicBezTo>
                    <a:pt x="1" y="139"/>
                    <a:pt x="0" y="135"/>
                    <a:pt x="0" y="131"/>
                  </a:cubicBezTo>
                  <a:cubicBezTo>
                    <a:pt x="0" y="127"/>
                    <a:pt x="1" y="123"/>
                    <a:pt x="4" y="120"/>
                  </a:cubicBezTo>
                  <a:cubicBezTo>
                    <a:pt x="7" y="117"/>
                    <a:pt x="11" y="115"/>
                    <a:pt x="15" y="115"/>
                  </a:cubicBezTo>
                  <a:cubicBezTo>
                    <a:pt x="19" y="115"/>
                    <a:pt x="23" y="117"/>
                    <a:pt x="26" y="120"/>
                  </a:cubicBezTo>
                  <a:cubicBezTo>
                    <a:pt x="29" y="123"/>
                    <a:pt x="30" y="127"/>
                    <a:pt x="30" y="131"/>
                  </a:cubicBezTo>
                  <a:cubicBezTo>
                    <a:pt x="30" y="135"/>
                    <a:pt x="29" y="139"/>
                    <a:pt x="26" y="142"/>
                  </a:cubicBezTo>
                  <a:cubicBezTo>
                    <a:pt x="23" y="145"/>
                    <a:pt x="19" y="146"/>
                    <a:pt x="15"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59" name="Rectangle 11">
              <a:extLst>
                <a:ext uri="{FF2B5EF4-FFF2-40B4-BE49-F238E27FC236}">
                  <a16:creationId xmlns:a16="http://schemas.microsoft.com/office/drawing/2014/main" id="{5EFF66C0-113F-46EC-AED4-D4326F872CDF}"/>
                </a:ext>
              </a:extLst>
            </p:cNvPr>
            <p:cNvSpPr>
              <a:spLocks noChangeArrowheads="1"/>
            </p:cNvSpPr>
            <p:nvPr/>
          </p:nvSpPr>
          <p:spPr bwMode="auto">
            <a:xfrm>
              <a:off x="4759" y="1290"/>
              <a:ext cx="7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60" name="Freeform 12">
              <a:extLst>
                <a:ext uri="{FF2B5EF4-FFF2-40B4-BE49-F238E27FC236}">
                  <a16:creationId xmlns:a16="http://schemas.microsoft.com/office/drawing/2014/main" id="{B4D7AEA0-593B-42CA-8254-4EE62130BA9C}"/>
                </a:ext>
              </a:extLst>
            </p:cNvPr>
            <p:cNvSpPr>
              <a:spLocks/>
            </p:cNvSpPr>
            <p:nvPr/>
          </p:nvSpPr>
          <p:spPr bwMode="auto">
            <a:xfrm>
              <a:off x="4854" y="1189"/>
              <a:ext cx="58" cy="223"/>
            </a:xfrm>
            <a:custGeom>
              <a:avLst/>
              <a:gdLst>
                <a:gd name="T0" fmla="*/ 21 w 63"/>
                <a:gd name="T1" fmla="*/ 241 h 241"/>
                <a:gd name="T2" fmla="*/ 1 w 63"/>
                <a:gd name="T3" fmla="*/ 241 h 241"/>
                <a:gd name="T4" fmla="*/ 43 w 63"/>
                <a:gd name="T5" fmla="*/ 121 h 241"/>
                <a:gd name="T6" fmla="*/ 0 w 63"/>
                <a:gd name="T7" fmla="*/ 0 h 241"/>
                <a:gd name="T8" fmla="*/ 21 w 63"/>
                <a:gd name="T9" fmla="*/ 0 h 241"/>
                <a:gd name="T10" fmla="*/ 63 w 63"/>
                <a:gd name="T11" fmla="*/ 121 h 241"/>
                <a:gd name="T12" fmla="*/ 21 w 63"/>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63" h="241">
                  <a:moveTo>
                    <a:pt x="21" y="241"/>
                  </a:moveTo>
                  <a:cubicBezTo>
                    <a:pt x="1" y="241"/>
                    <a:pt x="1" y="241"/>
                    <a:pt x="1" y="241"/>
                  </a:cubicBezTo>
                  <a:cubicBezTo>
                    <a:pt x="29" y="207"/>
                    <a:pt x="43" y="167"/>
                    <a:pt x="43" y="121"/>
                  </a:cubicBezTo>
                  <a:cubicBezTo>
                    <a:pt x="43" y="75"/>
                    <a:pt x="29" y="34"/>
                    <a:pt x="0" y="0"/>
                  </a:cubicBezTo>
                  <a:cubicBezTo>
                    <a:pt x="21" y="0"/>
                    <a:pt x="21" y="0"/>
                    <a:pt x="21" y="0"/>
                  </a:cubicBezTo>
                  <a:cubicBezTo>
                    <a:pt x="49" y="33"/>
                    <a:pt x="63" y="74"/>
                    <a:pt x="63" y="121"/>
                  </a:cubicBezTo>
                  <a:cubicBezTo>
                    <a:pt x="63" y="169"/>
                    <a:pt x="49" y="208"/>
                    <a:pt x="21"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sp>
        <p:nvSpPr>
          <p:cNvPr id="61" name="Oval 60">
            <a:extLst>
              <a:ext uri="{FF2B5EF4-FFF2-40B4-BE49-F238E27FC236}">
                <a16:creationId xmlns:a16="http://schemas.microsoft.com/office/drawing/2014/main" id="{14DF8698-A5C0-4926-9CEB-0820FF14F54A}"/>
              </a:ext>
            </a:extLst>
          </p:cNvPr>
          <p:cNvSpPr/>
          <p:nvPr/>
        </p:nvSpPr>
        <p:spPr>
          <a:xfrm>
            <a:off x="8396734" y="2999547"/>
            <a:ext cx="896425" cy="896425"/>
          </a:xfrm>
          <a:prstGeom prst="ellipse">
            <a:avLst/>
          </a:prstGeom>
          <a:solidFill>
            <a:srgbClr val="0072C6"/>
          </a:solidFill>
          <a:ln w="10795" cap="flat" cmpd="sng" algn="ctr">
            <a:noFill/>
            <a:prstDash val="solid"/>
          </a:ln>
          <a:effectLst/>
        </p:spPr>
        <p:txBody>
          <a:bodyPr rtlCol="0" anchor="ctr"/>
          <a:lstStyle/>
          <a:p>
            <a:pPr marL="0" marR="0" lvl="0" indent="0" algn="ctr" defTabSz="1194703"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dirty="0">
              <a:ln>
                <a:noFill/>
              </a:ln>
              <a:solidFill>
                <a:srgbClr val="505050"/>
              </a:solidFill>
              <a:effectLst/>
              <a:uLnTx/>
              <a:uFillTx/>
              <a:latin typeface="Segoe UI"/>
              <a:ea typeface="+mn-ea"/>
              <a:cs typeface="+mn-cs"/>
            </a:endParaRPr>
          </a:p>
        </p:txBody>
      </p:sp>
      <p:pic>
        <p:nvPicPr>
          <p:cNvPr id="62" name="Picture 61">
            <a:extLst>
              <a:ext uri="{FF2B5EF4-FFF2-40B4-BE49-F238E27FC236}">
                <a16:creationId xmlns:a16="http://schemas.microsoft.com/office/drawing/2014/main" id="{E8B7A808-7FDD-4DB8-BD25-B0F111009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7311" y="3085283"/>
            <a:ext cx="455271" cy="304265"/>
          </a:xfrm>
          <a:prstGeom prst="rect">
            <a:avLst/>
          </a:prstGeom>
        </p:spPr>
      </p:pic>
      <p:grpSp>
        <p:nvGrpSpPr>
          <p:cNvPr id="63" name="Group 62">
            <a:extLst>
              <a:ext uri="{FF2B5EF4-FFF2-40B4-BE49-F238E27FC236}">
                <a16:creationId xmlns:a16="http://schemas.microsoft.com/office/drawing/2014/main" id="{C417DD26-D338-4076-A7FA-3BBDDF16BBBC}"/>
              </a:ext>
            </a:extLst>
          </p:cNvPr>
          <p:cNvGrpSpPr/>
          <p:nvPr/>
        </p:nvGrpSpPr>
        <p:grpSpPr>
          <a:xfrm>
            <a:off x="9085568" y="3312044"/>
            <a:ext cx="896425" cy="896425"/>
            <a:chOff x="3453439" y="3767154"/>
            <a:chExt cx="914400" cy="914400"/>
          </a:xfrm>
        </p:grpSpPr>
        <p:sp>
          <p:nvSpPr>
            <p:cNvPr id="64" name="Oval 63">
              <a:extLst>
                <a:ext uri="{FF2B5EF4-FFF2-40B4-BE49-F238E27FC236}">
                  <a16:creationId xmlns:a16="http://schemas.microsoft.com/office/drawing/2014/main" id="{56B75D21-D5FE-45BD-A257-7F1FF0B22A53}"/>
                </a:ext>
              </a:extLst>
            </p:cNvPr>
            <p:cNvSpPr/>
            <p:nvPr/>
          </p:nvSpPr>
          <p:spPr>
            <a:xfrm>
              <a:off x="3453439" y="3767154"/>
              <a:ext cx="914400" cy="914400"/>
            </a:xfrm>
            <a:prstGeom prst="ellipse">
              <a:avLst/>
            </a:prstGeom>
            <a:solidFill>
              <a:srgbClr val="289FD7"/>
            </a:solidFill>
            <a:ln w="10795" cap="flat" cmpd="sng" algn="ctr">
              <a:noFill/>
              <a:prstDash val="solid"/>
            </a:ln>
            <a:effectLst/>
          </p:spPr>
          <p:txBody>
            <a:bodyPr rtlCol="0" anchor="ctr"/>
            <a:lstStyle/>
            <a:p>
              <a:pPr marL="0" marR="0" lvl="0" indent="0" algn="ctr" defTabSz="1194703" rtl="0" eaLnBrk="1" fontAlgn="auto" latinLnBrk="0" hangingPunct="1">
                <a:lnSpc>
                  <a:spcPct val="100000"/>
                </a:lnSpc>
                <a:spcBef>
                  <a:spcPts val="0"/>
                </a:spcBef>
                <a:spcAft>
                  <a:spcPts val="0"/>
                </a:spcAft>
                <a:buClrTx/>
                <a:buSzTx/>
                <a:buFontTx/>
                <a:buNone/>
                <a:tabLst/>
                <a:defRPr/>
              </a:pPr>
              <a:endParaRPr kumimoji="0" lang="en-US" sz="2353" b="0" i="0" u="none" strike="noStrike" kern="0" cap="none" spc="0" normalizeH="0" baseline="0" dirty="0">
                <a:ln>
                  <a:noFill/>
                </a:ln>
                <a:solidFill>
                  <a:srgbClr val="505050"/>
                </a:solidFill>
                <a:effectLst/>
                <a:uLnTx/>
                <a:uFillTx/>
                <a:latin typeface="Segoe UI"/>
                <a:ea typeface="+mn-ea"/>
                <a:cs typeface="+mn-cs"/>
              </a:endParaRPr>
            </a:p>
          </p:txBody>
        </p:sp>
        <p:grpSp>
          <p:nvGrpSpPr>
            <p:cNvPr id="65" name="Group 64">
              <a:extLst>
                <a:ext uri="{FF2B5EF4-FFF2-40B4-BE49-F238E27FC236}">
                  <a16:creationId xmlns:a16="http://schemas.microsoft.com/office/drawing/2014/main" id="{8D89F0C4-9CFD-474A-ABC9-48D21494EA82}"/>
                </a:ext>
              </a:extLst>
            </p:cNvPr>
            <p:cNvGrpSpPr/>
            <p:nvPr/>
          </p:nvGrpSpPr>
          <p:grpSpPr>
            <a:xfrm>
              <a:off x="3718527" y="3842550"/>
              <a:ext cx="384225" cy="381804"/>
              <a:chOff x="3725592" y="3854779"/>
              <a:chExt cx="348223" cy="346029"/>
            </a:xfrm>
          </p:grpSpPr>
          <p:sp>
            <p:nvSpPr>
              <p:cNvPr id="67" name="Freeform 5">
                <a:extLst>
                  <a:ext uri="{FF2B5EF4-FFF2-40B4-BE49-F238E27FC236}">
                    <a16:creationId xmlns:a16="http://schemas.microsoft.com/office/drawing/2014/main" id="{C15D87BA-F081-47E1-A0D5-BA794A277C3B}"/>
                  </a:ext>
                </a:extLst>
              </p:cNvPr>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dirty="0">
                  <a:ln>
                    <a:noFill/>
                  </a:ln>
                  <a:solidFill>
                    <a:srgbClr val="FFFFFF"/>
                  </a:solidFill>
                  <a:effectLst/>
                  <a:uLnTx/>
                  <a:uFillTx/>
                  <a:latin typeface="Segoe UI"/>
                  <a:ea typeface="ＭＳ Ｐゴシック" charset="0"/>
                  <a:cs typeface="+mn-cs"/>
                </a:endParaRPr>
              </a:p>
            </p:txBody>
          </p:sp>
          <p:sp>
            <p:nvSpPr>
              <p:cNvPr id="68" name="Freeform 6">
                <a:extLst>
                  <a:ext uri="{FF2B5EF4-FFF2-40B4-BE49-F238E27FC236}">
                    <a16:creationId xmlns:a16="http://schemas.microsoft.com/office/drawing/2014/main" id="{13D92052-FD3A-4DC2-8496-65EE6F27C946}"/>
                  </a:ext>
                </a:extLst>
              </p:cNvPr>
              <p:cNvSpPr>
                <a:spLocks/>
              </p:cNvSpPr>
              <p:nvPr/>
            </p:nvSpPr>
            <p:spPr bwMode="auto">
              <a:xfrm>
                <a:off x="3829883" y="3986077"/>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dirty="0">
                  <a:ln>
                    <a:noFill/>
                  </a:ln>
                  <a:solidFill>
                    <a:srgbClr val="FFFFFF"/>
                  </a:solidFill>
                  <a:effectLst/>
                  <a:uLnTx/>
                  <a:uFillTx/>
                  <a:latin typeface="Segoe UI"/>
                  <a:ea typeface="ＭＳ Ｐゴシック" charset="0"/>
                  <a:cs typeface="+mn-cs"/>
                </a:endParaRPr>
              </a:p>
            </p:txBody>
          </p:sp>
          <p:sp>
            <p:nvSpPr>
              <p:cNvPr id="69" name="Freeform 7">
                <a:extLst>
                  <a:ext uri="{FF2B5EF4-FFF2-40B4-BE49-F238E27FC236}">
                    <a16:creationId xmlns:a16="http://schemas.microsoft.com/office/drawing/2014/main" id="{FCA78E4A-9AEC-4DC1-9EB4-8EA18E5F76AF}"/>
                  </a:ext>
                </a:extLst>
              </p:cNvPr>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2" tIns="33606" rIns="67212" bIns="33606" numCol="1" anchor="t" anchorCtr="0" compatLnSpc="1">
                <a:prstTxWarp prst="textNoShape">
                  <a:avLst/>
                </a:prstTxWarp>
              </a:bodyPr>
              <a:lstStyle/>
              <a:p>
                <a:pPr marL="0" marR="0" lvl="0" indent="0" algn="l" defTabSz="671572" rtl="0" eaLnBrk="1" fontAlgn="base" latinLnBrk="0" hangingPunct="1">
                  <a:lnSpc>
                    <a:spcPct val="100000"/>
                  </a:lnSpc>
                  <a:spcBef>
                    <a:spcPct val="0"/>
                  </a:spcBef>
                  <a:spcAft>
                    <a:spcPct val="0"/>
                  </a:spcAft>
                  <a:buClrTx/>
                  <a:buSzTx/>
                  <a:buFontTx/>
                  <a:buNone/>
                  <a:tabLst/>
                  <a:defRPr/>
                </a:pPr>
                <a:endParaRPr kumimoji="0" lang="en-US" sz="1298" b="0" i="0" u="none" strike="noStrike" kern="0" cap="none" spc="0" normalizeH="0" baseline="0" dirty="0">
                  <a:ln>
                    <a:noFill/>
                  </a:ln>
                  <a:solidFill>
                    <a:srgbClr val="FFFFFF"/>
                  </a:solidFill>
                  <a:effectLst/>
                  <a:uLnTx/>
                  <a:uFillTx/>
                  <a:latin typeface="Segoe UI"/>
                  <a:ea typeface="ＭＳ Ｐゴシック" charset="0"/>
                  <a:cs typeface="+mn-cs"/>
                </a:endParaRPr>
              </a:p>
            </p:txBody>
          </p:sp>
        </p:grpSp>
        <p:sp>
          <p:nvSpPr>
            <p:cNvPr id="66" name="Rectangle 65">
              <a:extLst>
                <a:ext uri="{FF2B5EF4-FFF2-40B4-BE49-F238E27FC236}">
                  <a16:creationId xmlns:a16="http://schemas.microsoft.com/office/drawing/2014/main" id="{92EBCBA4-0EBA-4837-8370-DCF5B9619A4F}"/>
                </a:ext>
              </a:extLst>
            </p:cNvPr>
            <p:cNvSpPr/>
            <p:nvPr/>
          </p:nvSpPr>
          <p:spPr>
            <a:xfrm>
              <a:off x="3499990" y="4228416"/>
              <a:ext cx="821299" cy="307777"/>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822145" rtl="0" eaLnBrk="1" fontAlgn="base" latinLnBrk="0" hangingPunct="1">
                <a:lnSpc>
                  <a:spcPct val="100000"/>
                </a:lnSpc>
                <a:spcBef>
                  <a:spcPct val="0"/>
                </a:spcBef>
                <a:spcAft>
                  <a:spcPct val="0"/>
                </a:spcAft>
                <a:buClrTx/>
                <a:buSzTx/>
                <a:buFontTx/>
                <a:buNone/>
                <a:tabLst/>
                <a:defRPr/>
              </a:pPr>
              <a:r>
                <a:rPr kumimoji="0" lang="en-US" sz="980" b="0" i="0" u="none" strike="noStrike" kern="1200" cap="none" spc="0" normalizeH="0" baseline="0" dirty="0">
                  <a:ln>
                    <a:solidFill>
                      <a:srgbClr val="FFFFFF">
                        <a:alpha val="0"/>
                      </a:srgbClr>
                    </a:solidFill>
                  </a:ln>
                  <a:solidFill>
                    <a:srgbClr val="FFFFFF"/>
                  </a:solidFill>
                  <a:effectLst/>
                  <a:uLnTx/>
                  <a:uFillTx/>
                  <a:latin typeface="Segoe"/>
                  <a:ea typeface="+mn-ea"/>
                  <a:cs typeface="+mn-cs"/>
                </a:rPr>
                <a:t>Azure Active Directory</a:t>
              </a:r>
            </a:p>
          </p:txBody>
        </p:sp>
      </p:grpSp>
      <p:sp>
        <p:nvSpPr>
          <p:cNvPr id="70" name="Line Callout 2 28">
            <a:extLst>
              <a:ext uri="{FF2B5EF4-FFF2-40B4-BE49-F238E27FC236}">
                <a16:creationId xmlns:a16="http://schemas.microsoft.com/office/drawing/2014/main" id="{78F737F3-AE03-4FF1-8FC3-141929FF933F}"/>
              </a:ext>
            </a:extLst>
          </p:cNvPr>
          <p:cNvSpPr/>
          <p:nvPr/>
        </p:nvSpPr>
        <p:spPr bwMode="auto">
          <a:xfrm>
            <a:off x="476240" y="5344793"/>
            <a:ext cx="3210151" cy="1171720"/>
          </a:xfrm>
          <a:prstGeom prst="borderCallout2">
            <a:avLst>
              <a:gd name="adj1" fmla="val 26749"/>
              <a:gd name="adj2" fmla="val 41230"/>
              <a:gd name="adj3" fmla="val -14826"/>
              <a:gd name="adj4" fmla="val 41256"/>
              <a:gd name="adj5" fmla="val -101559"/>
              <a:gd name="adj6" fmla="val 20318"/>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dirty="0">
                <a:ln>
                  <a:noFill/>
                </a:ln>
                <a:solidFill>
                  <a:srgbClr val="505050"/>
                </a:solidFill>
                <a:effectLst/>
                <a:uLnTx/>
                <a:uFillTx/>
                <a:latin typeface="Segoe UI"/>
                <a:ea typeface="+mn-ea"/>
                <a:cs typeface="+mn-cs"/>
              </a:rPr>
              <a:t>2. Smartcard or Passport Authentication for all admins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372" b="0" i="0" u="none" strike="noStrike" kern="1200" cap="none" spc="0" normalizeH="0" baseline="0" dirty="0">
                <a:ln>
                  <a:noFill/>
                </a:ln>
                <a:solidFill>
                  <a:srgbClr val="FFFFFF"/>
                </a:solidFill>
                <a:effectLst/>
                <a:uLnTx/>
                <a:uFillTx/>
                <a:latin typeface="Segoe UI"/>
                <a:ea typeface="+mn-ea"/>
                <a:cs typeface="+mn-cs"/>
                <a:hlinkClick r:id="rId6"/>
              </a:rPr>
              <a:t>http://aka.ms/Passport</a:t>
            </a:r>
            <a:r>
              <a:rPr kumimoji="0" lang="en-US" sz="1372" b="0" i="0" u="none" strike="noStrike" kern="1200" cap="none" spc="0" normalizeH="0" baseline="0" dirty="0">
                <a:ln>
                  <a:noFill/>
                </a:ln>
                <a:solidFill>
                  <a:srgbClr val="FFFFFF"/>
                </a:solidFill>
                <a:effectLst/>
                <a:uLnTx/>
                <a:uFillTx/>
                <a:latin typeface="Segoe UI"/>
                <a:ea typeface="+mn-ea"/>
                <a:cs typeface="+mn-cs"/>
              </a:rPr>
              <a:t> </a:t>
            </a:r>
          </a:p>
        </p:txBody>
      </p:sp>
      <p:sp>
        <p:nvSpPr>
          <p:cNvPr id="71" name="Line Callout 2 185">
            <a:extLst>
              <a:ext uri="{FF2B5EF4-FFF2-40B4-BE49-F238E27FC236}">
                <a16:creationId xmlns:a16="http://schemas.microsoft.com/office/drawing/2014/main" id="{728CCC1E-6CD9-48BD-ACDE-0AA1EE3136BC}"/>
              </a:ext>
            </a:extLst>
          </p:cNvPr>
          <p:cNvSpPr/>
          <p:nvPr/>
        </p:nvSpPr>
        <p:spPr bwMode="auto">
          <a:xfrm>
            <a:off x="474464" y="1885031"/>
            <a:ext cx="2670689" cy="755887"/>
          </a:xfrm>
          <a:prstGeom prst="borderCallout2">
            <a:avLst>
              <a:gd name="adj1" fmla="val 56844"/>
              <a:gd name="adj2" fmla="val 78584"/>
              <a:gd name="adj3" fmla="val 101959"/>
              <a:gd name="adj4" fmla="val 68868"/>
              <a:gd name="adj5" fmla="val 300537"/>
              <a:gd name="adj6" fmla="val 90729"/>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dirty="0">
                <a:ln>
                  <a:noFill/>
                </a:ln>
                <a:solidFill>
                  <a:srgbClr val="505050"/>
                </a:solidFill>
                <a:effectLst/>
                <a:uLnTx/>
                <a:uFillTx/>
                <a:latin typeface="Segoe UI"/>
                <a:ea typeface="+mn-ea"/>
                <a:cs typeface="+mn-cs"/>
              </a:rPr>
              <a:t>1. Modernize Roles and Delegation Model</a:t>
            </a:r>
          </a:p>
        </p:txBody>
      </p:sp>
      <p:sp>
        <p:nvSpPr>
          <p:cNvPr id="72" name="Line Callout 2 187">
            <a:extLst>
              <a:ext uri="{FF2B5EF4-FFF2-40B4-BE49-F238E27FC236}">
                <a16:creationId xmlns:a16="http://schemas.microsoft.com/office/drawing/2014/main" id="{D991B40A-7BDA-41C2-AF3A-7A37D60981A9}"/>
              </a:ext>
            </a:extLst>
          </p:cNvPr>
          <p:cNvSpPr/>
          <p:nvPr/>
        </p:nvSpPr>
        <p:spPr bwMode="auto">
          <a:xfrm>
            <a:off x="3917142" y="5346542"/>
            <a:ext cx="3368199" cy="1055781"/>
          </a:xfrm>
          <a:prstGeom prst="borderCallout2">
            <a:avLst>
              <a:gd name="adj1" fmla="val 16576"/>
              <a:gd name="adj2" fmla="val 30736"/>
              <a:gd name="adj3" fmla="val 15965"/>
              <a:gd name="adj4" fmla="val 52355"/>
              <a:gd name="adj5" fmla="val -87609"/>
              <a:gd name="adj6" fmla="val 48100"/>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dirty="0">
                <a:ln>
                  <a:noFill/>
                </a:ln>
                <a:solidFill>
                  <a:srgbClr val="505050"/>
                </a:solidFill>
                <a:effectLst/>
                <a:uLnTx/>
                <a:uFillTx/>
                <a:latin typeface="Segoe UI"/>
                <a:ea typeface="+mn-ea"/>
                <a:cs typeface="+mn-cs"/>
              </a:rPr>
              <a:t>3. Admin Forest for Active Directory administrators</a:t>
            </a:r>
          </a:p>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372" b="0" i="0" u="none" strike="noStrike" kern="0" cap="none" spc="0" normalizeH="0" baseline="0" dirty="0">
                <a:ln>
                  <a:noFill/>
                </a:ln>
                <a:solidFill>
                  <a:srgbClr val="FFFFFF"/>
                </a:solidFill>
                <a:effectLst/>
                <a:uLnTx/>
                <a:uFillTx/>
                <a:latin typeface="Segoe UI"/>
                <a:ea typeface="+mn-ea"/>
                <a:cs typeface="+mn-cs"/>
                <a:hlinkClick r:id="rId7"/>
              </a:rPr>
              <a:t>http://aka.ms/ESAE</a:t>
            </a:r>
            <a:r>
              <a:rPr kumimoji="0" lang="en-US" sz="1372" b="0" i="0" u="none" strike="noStrike" kern="0" cap="none" spc="0" normalizeH="0" baseline="0" dirty="0">
                <a:ln>
                  <a:noFill/>
                </a:ln>
                <a:solidFill>
                  <a:srgbClr val="FFFFFF"/>
                </a:solidFill>
                <a:effectLst/>
                <a:uLnTx/>
                <a:uFillTx/>
                <a:latin typeface="Segoe UI"/>
                <a:ea typeface="+mn-ea"/>
                <a:cs typeface="+mn-cs"/>
              </a:rPr>
              <a:t> </a:t>
            </a:r>
          </a:p>
        </p:txBody>
      </p:sp>
      <p:sp>
        <p:nvSpPr>
          <p:cNvPr id="73" name="Line Callout 2 188">
            <a:extLst>
              <a:ext uri="{FF2B5EF4-FFF2-40B4-BE49-F238E27FC236}">
                <a16:creationId xmlns:a16="http://schemas.microsoft.com/office/drawing/2014/main" id="{A900D06B-C5A5-4A4D-9F10-981AEBA9DD26}"/>
              </a:ext>
            </a:extLst>
          </p:cNvPr>
          <p:cNvSpPr/>
          <p:nvPr/>
        </p:nvSpPr>
        <p:spPr bwMode="auto">
          <a:xfrm>
            <a:off x="9131204" y="978796"/>
            <a:ext cx="2806807" cy="1198006"/>
          </a:xfrm>
          <a:prstGeom prst="borderCallout2">
            <a:avLst>
              <a:gd name="adj1" fmla="val 20821"/>
              <a:gd name="adj2" fmla="val 61786"/>
              <a:gd name="adj3" fmla="val 92135"/>
              <a:gd name="adj4" fmla="val 31972"/>
              <a:gd name="adj5" fmla="val 200839"/>
              <a:gd name="adj6" fmla="val 37846"/>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765" b="0" i="0" u="none" strike="noStrike" kern="0" cap="none" spc="0" normalizeH="0" baseline="0" dirty="0">
                <a:ln>
                  <a:noFill/>
                </a:ln>
                <a:solidFill>
                  <a:srgbClr val="505050"/>
                </a:solidFill>
                <a:effectLst/>
                <a:uLnTx/>
                <a:uFillTx/>
                <a:latin typeface="Segoe UI"/>
                <a:ea typeface="+mn-ea"/>
                <a:cs typeface="+mn-cs"/>
              </a:rPr>
              <a:t>5</a:t>
            </a:r>
            <a:r>
              <a:rPr kumimoji="0" lang="en-US" sz="1765" b="0" i="0" u="none" strike="noStrike" kern="1200" cap="none" spc="0" normalizeH="0" baseline="0" dirty="0">
                <a:ln>
                  <a:noFill/>
                </a:ln>
                <a:solidFill>
                  <a:srgbClr val="505050"/>
                </a:solidFill>
                <a:effectLst/>
                <a:uLnTx/>
                <a:uFillTx/>
                <a:latin typeface="Segoe UI"/>
                <a:ea typeface="+mn-ea"/>
                <a:cs typeface="+mn-cs"/>
              </a:rPr>
              <a:t>. Shielded VMs for virtual </a:t>
            </a:r>
            <a:r>
              <a:rPr kumimoji="0" lang="en-US" sz="1765" b="0" i="0" u="none" strike="noStrike" kern="0" cap="none" spc="0" normalizeH="0" baseline="0" dirty="0">
                <a:ln>
                  <a:noFill/>
                </a:ln>
                <a:solidFill>
                  <a:srgbClr val="505050"/>
                </a:solidFill>
                <a:effectLst/>
                <a:uLnTx/>
                <a:uFillTx/>
                <a:latin typeface="Segoe UI"/>
                <a:ea typeface="+mn-ea"/>
                <a:cs typeface="+mn-cs"/>
              </a:rPr>
              <a:t>DCs (Server 2016 Hyper-V Fabric)</a:t>
            </a:r>
          </a:p>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1372" b="0" i="0" u="none" strike="noStrike" kern="0" cap="none" spc="0" normalizeH="0" baseline="0" dirty="0">
                <a:ln>
                  <a:noFill/>
                </a:ln>
                <a:solidFill>
                  <a:srgbClr val="FFFFFF"/>
                </a:solidFill>
                <a:effectLst/>
                <a:uLnTx/>
                <a:uFillTx/>
                <a:latin typeface="Segoe UI"/>
                <a:ea typeface="+mn-ea"/>
                <a:cs typeface="+mn-cs"/>
                <a:hlinkClick r:id="rId8"/>
              </a:rPr>
              <a:t>http://aka.ms/shieldedvms</a:t>
            </a:r>
            <a:r>
              <a:rPr kumimoji="0" lang="en-US" sz="1372" b="0" i="0" u="none" strike="noStrike" kern="0" cap="none" spc="0" normalizeH="0" baseline="0" dirty="0">
                <a:ln>
                  <a:noFill/>
                </a:ln>
                <a:solidFill>
                  <a:srgbClr val="FFFFFF"/>
                </a:solidFill>
                <a:effectLst/>
                <a:uLnTx/>
                <a:uFillTx/>
                <a:latin typeface="Segoe UI"/>
                <a:ea typeface="+mn-ea"/>
                <a:cs typeface="+mn-cs"/>
              </a:rPr>
              <a:t>  </a:t>
            </a:r>
            <a:endParaRPr kumimoji="0" lang="en-US" sz="1372" b="0" i="0" u="none" strike="noStrike" kern="1200" cap="none" spc="0" normalizeH="0" baseline="0" dirty="0">
              <a:ln>
                <a:noFill/>
              </a:ln>
              <a:solidFill>
                <a:srgbClr val="FFFFFF"/>
              </a:solidFill>
              <a:effectLst/>
              <a:uLnTx/>
              <a:uFillTx/>
              <a:latin typeface="Segoe UI"/>
              <a:ea typeface="+mn-ea"/>
              <a:cs typeface="+mn-cs"/>
            </a:endParaRPr>
          </a:p>
        </p:txBody>
      </p:sp>
      <p:pic>
        <p:nvPicPr>
          <p:cNvPr id="74" name="Picture 73">
            <a:extLst>
              <a:ext uri="{FF2B5EF4-FFF2-40B4-BE49-F238E27FC236}">
                <a16:creationId xmlns:a16="http://schemas.microsoft.com/office/drawing/2014/main" id="{7308A247-8058-4399-8ECD-02A54009C5DB}"/>
              </a:ext>
            </a:extLst>
          </p:cNvPr>
          <p:cNvPicPr>
            <a:picLocks noChangeAspect="1"/>
          </p:cNvPicPr>
          <p:nvPr/>
        </p:nvPicPr>
        <p:blipFill>
          <a:blip r:embed="rId9"/>
          <a:stretch>
            <a:fillRect/>
          </a:stretch>
        </p:blipFill>
        <p:spPr>
          <a:xfrm>
            <a:off x="654331" y="3139597"/>
            <a:ext cx="417850" cy="724122"/>
          </a:xfrm>
          <a:prstGeom prst="rect">
            <a:avLst/>
          </a:prstGeom>
        </p:spPr>
      </p:pic>
      <p:grpSp>
        <p:nvGrpSpPr>
          <p:cNvPr id="75" name="Group 74">
            <a:extLst>
              <a:ext uri="{FF2B5EF4-FFF2-40B4-BE49-F238E27FC236}">
                <a16:creationId xmlns:a16="http://schemas.microsoft.com/office/drawing/2014/main" id="{38B59D9C-7276-462D-988E-7C84A6DE91EE}"/>
              </a:ext>
            </a:extLst>
          </p:cNvPr>
          <p:cNvGrpSpPr/>
          <p:nvPr/>
        </p:nvGrpSpPr>
        <p:grpSpPr>
          <a:xfrm>
            <a:off x="2086787" y="3885593"/>
            <a:ext cx="756476" cy="560979"/>
            <a:chOff x="2128630" y="3674766"/>
            <a:chExt cx="771645" cy="572228"/>
          </a:xfrm>
        </p:grpSpPr>
        <p:cxnSp>
          <p:nvCxnSpPr>
            <p:cNvPr id="76" name="Straight Connector 75">
              <a:extLst>
                <a:ext uri="{FF2B5EF4-FFF2-40B4-BE49-F238E27FC236}">
                  <a16:creationId xmlns:a16="http://schemas.microsoft.com/office/drawing/2014/main" id="{B81147F6-F1B9-4216-9E04-A370B242D530}"/>
                </a:ext>
              </a:extLst>
            </p:cNvPr>
            <p:cNvCxnSpPr/>
            <p:nvPr/>
          </p:nvCxnSpPr>
          <p:spPr>
            <a:xfrm flipH="1" flipV="1">
              <a:off x="2128630" y="3674766"/>
              <a:ext cx="223797" cy="16660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A187FBF-98F4-4D74-A5E4-7B2339DE2ACE}"/>
                </a:ext>
              </a:extLst>
            </p:cNvPr>
            <p:cNvCxnSpPr/>
            <p:nvPr/>
          </p:nvCxnSpPr>
          <p:spPr>
            <a:xfrm flipH="1" flipV="1">
              <a:off x="2711731" y="4106636"/>
              <a:ext cx="188544" cy="140358"/>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78" name="Group 4">
              <a:extLst>
                <a:ext uri="{FF2B5EF4-FFF2-40B4-BE49-F238E27FC236}">
                  <a16:creationId xmlns:a16="http://schemas.microsoft.com/office/drawing/2014/main" id="{A93213A2-BF1C-4C75-9A62-2278948CA0FF}"/>
                </a:ext>
              </a:extLst>
            </p:cNvPr>
            <p:cNvGrpSpPr>
              <a:grpSpLocks noChangeAspect="1"/>
            </p:cNvGrpSpPr>
            <p:nvPr/>
          </p:nvGrpSpPr>
          <p:grpSpPr bwMode="auto">
            <a:xfrm>
              <a:off x="2359307" y="3803353"/>
              <a:ext cx="342900" cy="341313"/>
              <a:chOff x="1439" y="2428"/>
              <a:chExt cx="216" cy="215"/>
            </a:xfrm>
          </p:grpSpPr>
          <p:sp>
            <p:nvSpPr>
              <p:cNvPr id="79" name="AutoShape 3">
                <a:extLst>
                  <a:ext uri="{FF2B5EF4-FFF2-40B4-BE49-F238E27FC236}">
                    <a16:creationId xmlns:a16="http://schemas.microsoft.com/office/drawing/2014/main" id="{6F818453-06D4-455E-9E6F-A2C579616EE8}"/>
                  </a:ext>
                </a:extLst>
              </p:cNvPr>
              <p:cNvSpPr>
                <a:spLocks noChangeAspect="1" noChangeArrowheads="1" noTextEdit="1"/>
              </p:cNvSpPr>
              <p:nvPr/>
            </p:nvSpPr>
            <p:spPr bwMode="auto">
              <a:xfrm>
                <a:off x="1439" y="2428"/>
                <a:ext cx="21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0" name="Freeform 5">
                <a:extLst>
                  <a:ext uri="{FF2B5EF4-FFF2-40B4-BE49-F238E27FC236}">
                    <a16:creationId xmlns:a16="http://schemas.microsoft.com/office/drawing/2014/main" id="{0ACC81A7-1DFA-4AC1-89D1-FFD14B137B54}"/>
                  </a:ext>
                </a:extLst>
              </p:cNvPr>
              <p:cNvSpPr>
                <a:spLocks noEditPoints="1"/>
              </p:cNvSpPr>
              <p:nvPr/>
            </p:nvSpPr>
            <p:spPr bwMode="auto">
              <a:xfrm>
                <a:off x="1440" y="2428"/>
                <a:ext cx="215" cy="214"/>
              </a:xfrm>
              <a:custGeom>
                <a:avLst/>
                <a:gdLst>
                  <a:gd name="T0" fmla="*/ 133 w 266"/>
                  <a:gd name="T1" fmla="*/ 266 h 266"/>
                  <a:gd name="T2" fmla="*/ 0 w 266"/>
                  <a:gd name="T3" fmla="*/ 133 h 266"/>
                  <a:gd name="T4" fmla="*/ 133 w 266"/>
                  <a:gd name="T5" fmla="*/ 0 h 266"/>
                  <a:gd name="T6" fmla="*/ 266 w 266"/>
                  <a:gd name="T7" fmla="*/ 133 h 266"/>
                  <a:gd name="T8" fmla="*/ 133 w 266"/>
                  <a:gd name="T9" fmla="*/ 266 h 266"/>
                  <a:gd name="T10" fmla="*/ 133 w 266"/>
                  <a:gd name="T11" fmla="*/ 20 h 266"/>
                  <a:gd name="T12" fmla="*/ 20 w 266"/>
                  <a:gd name="T13" fmla="*/ 133 h 266"/>
                  <a:gd name="T14" fmla="*/ 133 w 266"/>
                  <a:gd name="T15" fmla="*/ 246 h 266"/>
                  <a:gd name="T16" fmla="*/ 246 w 266"/>
                  <a:gd name="T17" fmla="*/ 133 h 266"/>
                  <a:gd name="T18" fmla="*/ 133 w 266"/>
                  <a:gd name="T19" fmla="*/ 2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6">
                    <a:moveTo>
                      <a:pt x="133" y="266"/>
                    </a:moveTo>
                    <a:cubicBezTo>
                      <a:pt x="60" y="266"/>
                      <a:pt x="0" y="206"/>
                      <a:pt x="0" y="133"/>
                    </a:cubicBezTo>
                    <a:cubicBezTo>
                      <a:pt x="0" y="59"/>
                      <a:pt x="60" y="0"/>
                      <a:pt x="133" y="0"/>
                    </a:cubicBezTo>
                    <a:cubicBezTo>
                      <a:pt x="206" y="0"/>
                      <a:pt x="266" y="59"/>
                      <a:pt x="266" y="133"/>
                    </a:cubicBezTo>
                    <a:cubicBezTo>
                      <a:pt x="266" y="206"/>
                      <a:pt x="206" y="266"/>
                      <a:pt x="133" y="266"/>
                    </a:cubicBezTo>
                    <a:close/>
                    <a:moveTo>
                      <a:pt x="133" y="20"/>
                    </a:moveTo>
                    <a:cubicBezTo>
                      <a:pt x="71" y="20"/>
                      <a:pt x="20" y="70"/>
                      <a:pt x="20" y="133"/>
                    </a:cubicBezTo>
                    <a:cubicBezTo>
                      <a:pt x="20" y="195"/>
                      <a:pt x="71" y="246"/>
                      <a:pt x="133" y="246"/>
                    </a:cubicBezTo>
                    <a:cubicBezTo>
                      <a:pt x="195" y="246"/>
                      <a:pt x="246" y="195"/>
                      <a:pt x="246" y="133"/>
                    </a:cubicBezTo>
                    <a:cubicBezTo>
                      <a:pt x="246" y="70"/>
                      <a:pt x="195" y="20"/>
                      <a:pt x="133" y="2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1" name="Freeform 6">
                <a:extLst>
                  <a:ext uri="{FF2B5EF4-FFF2-40B4-BE49-F238E27FC236}">
                    <a16:creationId xmlns:a16="http://schemas.microsoft.com/office/drawing/2014/main" id="{3077D0F1-1191-4637-A51F-DCD95F6D3A79}"/>
                  </a:ext>
                </a:extLst>
              </p:cNvPr>
              <p:cNvSpPr>
                <a:spLocks/>
              </p:cNvSpPr>
              <p:nvPr/>
            </p:nvSpPr>
            <p:spPr bwMode="auto">
              <a:xfrm>
                <a:off x="1540" y="2455"/>
                <a:ext cx="75" cy="87"/>
              </a:xfrm>
              <a:custGeom>
                <a:avLst/>
                <a:gdLst>
                  <a:gd name="T0" fmla="*/ 75 w 75"/>
                  <a:gd name="T1" fmla="*/ 87 h 87"/>
                  <a:gd name="T2" fmla="*/ 0 w 75"/>
                  <a:gd name="T3" fmla="*/ 87 h 87"/>
                  <a:gd name="T4" fmla="*/ 0 w 75"/>
                  <a:gd name="T5" fmla="*/ 0 h 87"/>
                  <a:gd name="T6" fmla="*/ 16 w 75"/>
                  <a:gd name="T7" fmla="*/ 0 h 87"/>
                  <a:gd name="T8" fmla="*/ 16 w 75"/>
                  <a:gd name="T9" fmla="*/ 71 h 87"/>
                  <a:gd name="T10" fmla="*/ 75 w 75"/>
                  <a:gd name="T11" fmla="*/ 71 h 87"/>
                  <a:gd name="T12" fmla="*/ 75 w 75"/>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75" h="87">
                    <a:moveTo>
                      <a:pt x="75" y="87"/>
                    </a:moveTo>
                    <a:lnTo>
                      <a:pt x="0" y="87"/>
                    </a:lnTo>
                    <a:lnTo>
                      <a:pt x="0" y="0"/>
                    </a:lnTo>
                    <a:lnTo>
                      <a:pt x="16" y="0"/>
                    </a:lnTo>
                    <a:lnTo>
                      <a:pt x="16" y="71"/>
                    </a:lnTo>
                    <a:lnTo>
                      <a:pt x="75" y="71"/>
                    </a:lnTo>
                    <a:lnTo>
                      <a:pt x="75" y="8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82" name="Freeform 7">
                <a:extLst>
                  <a:ext uri="{FF2B5EF4-FFF2-40B4-BE49-F238E27FC236}">
                    <a16:creationId xmlns:a16="http://schemas.microsoft.com/office/drawing/2014/main" id="{8663C391-2FB6-47ED-841C-F8E04077B1FD}"/>
                  </a:ext>
                </a:extLst>
              </p:cNvPr>
              <p:cNvSpPr>
                <a:spLocks/>
              </p:cNvSpPr>
              <p:nvPr/>
            </p:nvSpPr>
            <p:spPr bwMode="auto">
              <a:xfrm>
                <a:off x="1525" y="2526"/>
                <a:ext cx="30" cy="30"/>
              </a:xfrm>
              <a:custGeom>
                <a:avLst/>
                <a:gdLst>
                  <a:gd name="T0" fmla="*/ 30 w 30"/>
                  <a:gd name="T1" fmla="*/ 30 h 30"/>
                  <a:gd name="T2" fmla="*/ 14 w 30"/>
                  <a:gd name="T3" fmla="*/ 30 h 30"/>
                  <a:gd name="T4" fmla="*/ 14 w 30"/>
                  <a:gd name="T5" fmla="*/ 16 h 30"/>
                  <a:gd name="T6" fmla="*/ 0 w 30"/>
                  <a:gd name="T7" fmla="*/ 16 h 30"/>
                  <a:gd name="T8" fmla="*/ 0 w 30"/>
                  <a:gd name="T9" fmla="*/ 0 h 30"/>
                  <a:gd name="T10" fmla="*/ 30 w 30"/>
                  <a:gd name="T11" fmla="*/ 0 h 30"/>
                  <a:gd name="T12" fmla="*/ 30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30" y="30"/>
                    </a:moveTo>
                    <a:lnTo>
                      <a:pt x="14" y="30"/>
                    </a:lnTo>
                    <a:lnTo>
                      <a:pt x="14" y="16"/>
                    </a:lnTo>
                    <a:lnTo>
                      <a:pt x="0" y="16"/>
                    </a:lnTo>
                    <a:lnTo>
                      <a:pt x="0" y="0"/>
                    </a:lnTo>
                    <a:lnTo>
                      <a:pt x="30" y="0"/>
                    </a:lnTo>
                    <a:lnTo>
                      <a:pt x="30" y="3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grpSp>
      <p:cxnSp>
        <p:nvCxnSpPr>
          <p:cNvPr id="83" name="Straight Connector 82">
            <a:extLst>
              <a:ext uri="{FF2B5EF4-FFF2-40B4-BE49-F238E27FC236}">
                <a16:creationId xmlns:a16="http://schemas.microsoft.com/office/drawing/2014/main" id="{E032CB83-75CF-4B09-94D6-AB14CA3D1C32}"/>
              </a:ext>
            </a:extLst>
          </p:cNvPr>
          <p:cNvCxnSpPr/>
          <p:nvPr/>
        </p:nvCxnSpPr>
        <p:spPr>
          <a:xfrm>
            <a:off x="1165664" y="3869357"/>
            <a:ext cx="298808" cy="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4EAB1558-998A-4650-8684-FBFDF90BF383}"/>
              </a:ext>
            </a:extLst>
          </p:cNvPr>
          <p:cNvGrpSpPr/>
          <p:nvPr/>
        </p:nvGrpSpPr>
        <p:grpSpPr>
          <a:xfrm>
            <a:off x="4765581" y="3414069"/>
            <a:ext cx="544261" cy="217749"/>
            <a:chOff x="4861140" y="3193786"/>
            <a:chExt cx="555175" cy="222115"/>
          </a:xfrm>
        </p:grpSpPr>
        <p:sp>
          <p:nvSpPr>
            <p:cNvPr id="85" name="Freeform 172">
              <a:extLst>
                <a:ext uri="{FF2B5EF4-FFF2-40B4-BE49-F238E27FC236}">
                  <a16:creationId xmlns:a16="http://schemas.microsoft.com/office/drawing/2014/main" id="{E5EF2A58-377E-4F29-8444-9946C985C1E0}"/>
                </a:ext>
              </a:extLst>
            </p:cNvPr>
            <p:cNvSpPr>
              <a:spLocks noChangeAspect="1" noEditPoints="1"/>
            </p:cNvSpPr>
            <p:nvPr/>
          </p:nvSpPr>
          <p:spPr bwMode="black">
            <a:xfrm>
              <a:off x="5061518" y="3203696"/>
              <a:ext cx="168624" cy="201764"/>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dirty="0">
                <a:ln>
                  <a:noFill/>
                </a:ln>
                <a:solidFill>
                  <a:srgbClr val="505050"/>
                </a:solidFill>
                <a:effectLst/>
                <a:uLnTx/>
                <a:uFillTx/>
                <a:latin typeface="Segoe UI"/>
                <a:ea typeface="+mn-ea"/>
                <a:cs typeface="+mn-cs"/>
              </a:endParaRPr>
            </a:p>
          </p:txBody>
        </p:sp>
        <p:sp>
          <p:nvSpPr>
            <p:cNvPr id="86" name="Freeform 174">
              <a:extLst>
                <a:ext uri="{FF2B5EF4-FFF2-40B4-BE49-F238E27FC236}">
                  <a16:creationId xmlns:a16="http://schemas.microsoft.com/office/drawing/2014/main" id="{8AD6E1DE-385E-48F4-A516-A90B45825E5B}"/>
                </a:ext>
              </a:extLst>
            </p:cNvPr>
            <p:cNvSpPr>
              <a:spLocks noChangeAspect="1" noEditPoints="1"/>
            </p:cNvSpPr>
            <p:nvPr/>
          </p:nvSpPr>
          <p:spPr bwMode="black">
            <a:xfrm>
              <a:off x="5247691" y="3203696"/>
              <a:ext cx="168624" cy="201764"/>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dirty="0">
                <a:ln>
                  <a:noFill/>
                </a:ln>
                <a:solidFill>
                  <a:srgbClr val="505050"/>
                </a:solidFill>
                <a:effectLst/>
                <a:uLnTx/>
                <a:uFillTx/>
                <a:latin typeface="Segoe UI"/>
                <a:ea typeface="+mn-ea"/>
                <a:cs typeface="+mn-cs"/>
              </a:endParaRPr>
            </a:p>
          </p:txBody>
        </p:sp>
        <p:grpSp>
          <p:nvGrpSpPr>
            <p:cNvPr id="87" name="Group 16">
              <a:extLst>
                <a:ext uri="{FF2B5EF4-FFF2-40B4-BE49-F238E27FC236}">
                  <a16:creationId xmlns:a16="http://schemas.microsoft.com/office/drawing/2014/main" id="{FF2EC2BD-305C-4711-9AC1-09D555F01A4E}"/>
                </a:ext>
              </a:extLst>
            </p:cNvPr>
            <p:cNvGrpSpPr>
              <a:grpSpLocks noChangeAspect="1"/>
            </p:cNvGrpSpPr>
            <p:nvPr/>
          </p:nvGrpSpPr>
          <p:grpSpPr bwMode="auto">
            <a:xfrm>
              <a:off x="4861140" y="3198314"/>
              <a:ext cx="210528" cy="204212"/>
              <a:chOff x="3654" y="2101"/>
              <a:chExt cx="200" cy="194"/>
            </a:xfrm>
          </p:grpSpPr>
          <p:sp>
            <p:nvSpPr>
              <p:cNvPr id="89" name="AutoShape 15">
                <a:extLst>
                  <a:ext uri="{FF2B5EF4-FFF2-40B4-BE49-F238E27FC236}">
                    <a16:creationId xmlns:a16="http://schemas.microsoft.com/office/drawing/2014/main" id="{D57605F4-551B-4762-BCE3-81B55A1CD324}"/>
                  </a:ext>
                </a:extLst>
              </p:cNvPr>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90" name="Freeform 17">
                <a:extLst>
                  <a:ext uri="{FF2B5EF4-FFF2-40B4-BE49-F238E27FC236}">
                    <a16:creationId xmlns:a16="http://schemas.microsoft.com/office/drawing/2014/main" id="{DF0E285D-F10A-4102-BEB7-026656FF9710}"/>
                  </a:ext>
                </a:extLst>
              </p:cNvPr>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91" name="Freeform 18">
                <a:extLst>
                  <a:ext uri="{FF2B5EF4-FFF2-40B4-BE49-F238E27FC236}">
                    <a16:creationId xmlns:a16="http://schemas.microsoft.com/office/drawing/2014/main" id="{05F4E2F4-EAEB-4671-840B-4B3F7D2D20EA}"/>
                  </a:ext>
                </a:extLst>
              </p:cNvPr>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92" name="Freeform 19">
                <a:extLst>
                  <a:ext uri="{FF2B5EF4-FFF2-40B4-BE49-F238E27FC236}">
                    <a16:creationId xmlns:a16="http://schemas.microsoft.com/office/drawing/2014/main" id="{306EC2E4-1407-4573-A2DF-FB49FAF440AE}"/>
                  </a:ext>
                </a:extLst>
              </p:cNvPr>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sp>
          <p:nvSpPr>
            <p:cNvPr id="88" name="Rectangle 87">
              <a:extLst>
                <a:ext uri="{FF2B5EF4-FFF2-40B4-BE49-F238E27FC236}">
                  <a16:creationId xmlns:a16="http://schemas.microsoft.com/office/drawing/2014/main" id="{5FB385F7-B1EC-4056-9ABE-32D5C811522D}"/>
                </a:ext>
              </a:extLst>
            </p:cNvPr>
            <p:cNvSpPr/>
            <p:nvPr/>
          </p:nvSpPr>
          <p:spPr bwMode="auto">
            <a:xfrm>
              <a:off x="5069563" y="3193786"/>
              <a:ext cx="45719" cy="222115"/>
            </a:xfrm>
            <a:prstGeom prst="rect">
              <a:avLst/>
            </a:prstGeom>
            <a:solidFill>
              <a:srgbClr val="0056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93" name="Line Callout 2 200">
            <a:extLst>
              <a:ext uri="{FF2B5EF4-FFF2-40B4-BE49-F238E27FC236}">
                <a16:creationId xmlns:a16="http://schemas.microsoft.com/office/drawing/2014/main" id="{502F7036-1A27-44C7-9E70-1AFF8388DA5D}"/>
              </a:ext>
            </a:extLst>
          </p:cNvPr>
          <p:cNvSpPr/>
          <p:nvPr/>
        </p:nvSpPr>
        <p:spPr bwMode="auto">
          <a:xfrm>
            <a:off x="7740609" y="5343711"/>
            <a:ext cx="2117284" cy="1047587"/>
          </a:xfrm>
          <a:prstGeom prst="borderCallout2">
            <a:avLst>
              <a:gd name="adj1" fmla="val 20821"/>
              <a:gd name="adj2" fmla="val 61786"/>
              <a:gd name="adj3" fmla="val -28083"/>
              <a:gd name="adj4" fmla="val 61956"/>
              <a:gd name="adj5" fmla="val -100174"/>
              <a:gd name="adj6" fmla="val 117394"/>
            </a:avLst>
          </a:prstGeom>
          <a:solidFill>
            <a:schemeClr val="bg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dirty="0">
                <a:ln>
                  <a:noFill/>
                </a:ln>
                <a:solidFill>
                  <a:srgbClr val="505050"/>
                </a:solidFill>
                <a:effectLst/>
                <a:uLnTx/>
                <a:uFillTx/>
                <a:latin typeface="Segoe UI"/>
                <a:ea typeface="+mn-ea"/>
                <a:cs typeface="+mn-cs"/>
              </a:rPr>
              <a:t>4. Code Integrity Policy for DCs (Server 2016)</a:t>
            </a:r>
          </a:p>
        </p:txBody>
      </p:sp>
      <p:graphicFrame>
        <p:nvGraphicFramePr>
          <p:cNvPr id="94" name="Diagram 93">
            <a:extLst>
              <a:ext uri="{FF2B5EF4-FFF2-40B4-BE49-F238E27FC236}">
                <a16:creationId xmlns:a16="http://schemas.microsoft.com/office/drawing/2014/main" id="{1E1C54B8-B65C-4663-8E40-D7D1688BAEB3}"/>
              </a:ext>
            </a:extLst>
          </p:cNvPr>
          <p:cNvGraphicFramePr/>
          <p:nvPr>
            <p:extLst>
              <p:ext uri="{D42A27DB-BD31-4B8C-83A1-F6EECF244321}">
                <p14:modId xmlns:p14="http://schemas.microsoft.com/office/powerpoint/2010/main" val="1733098744"/>
              </p:ext>
            </p:extLst>
          </p:nvPr>
        </p:nvGraphicFramePr>
        <p:xfrm>
          <a:off x="482978" y="650077"/>
          <a:ext cx="4143148" cy="101616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5" name="TextBox 94">
            <a:extLst>
              <a:ext uri="{FF2B5EF4-FFF2-40B4-BE49-F238E27FC236}">
                <a16:creationId xmlns:a16="http://schemas.microsoft.com/office/drawing/2014/main" id="{E6231A94-A81A-40A6-A467-604829E17D9B}"/>
              </a:ext>
            </a:extLst>
          </p:cNvPr>
          <p:cNvSpPr txBox="1"/>
          <p:nvPr/>
        </p:nvSpPr>
        <p:spPr>
          <a:xfrm>
            <a:off x="442366" y="1362280"/>
            <a:ext cx="3250850" cy="331899"/>
          </a:xfrm>
          <a:prstGeom prst="rect">
            <a:avLst/>
          </a:prstGeom>
          <a:noFill/>
        </p:spPr>
        <p:txBody>
          <a:bodyPr wrap="non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68" b="0" i="0" u="none" strike="noStrike" kern="1200" cap="none" spc="0" normalizeH="0" baseline="0" dirty="0">
                <a:ln>
                  <a:noFill/>
                </a:ln>
                <a:solidFill>
                  <a:srgbClr val="505050"/>
                </a:solidFill>
                <a:effectLst/>
                <a:uLnTx/>
                <a:uFillTx/>
                <a:latin typeface="Segoe UI"/>
                <a:ea typeface="+mn-ea"/>
                <a:cs typeface="+mn-cs"/>
              </a:rPr>
              <a:t>Move to proactive security posture</a:t>
            </a:r>
          </a:p>
        </p:txBody>
      </p:sp>
      <p:sp>
        <p:nvSpPr>
          <p:cNvPr id="96" name="Pie 163">
            <a:extLst>
              <a:ext uri="{FF2B5EF4-FFF2-40B4-BE49-F238E27FC236}">
                <a16:creationId xmlns:a16="http://schemas.microsoft.com/office/drawing/2014/main" id="{53471A0D-CD5F-430E-878A-FB99ECAEF66E}"/>
              </a:ext>
            </a:extLst>
          </p:cNvPr>
          <p:cNvSpPr/>
          <p:nvPr/>
        </p:nvSpPr>
        <p:spPr bwMode="auto">
          <a:xfrm>
            <a:off x="8374179" y="2996401"/>
            <a:ext cx="904295" cy="904295"/>
          </a:xfrm>
          <a:prstGeom prst="pie">
            <a:avLst>
              <a:gd name="adj1" fmla="val 4393924"/>
              <a:gd name="adj2" fmla="val 5992705"/>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97" name="Straight Connector 96">
            <a:extLst>
              <a:ext uri="{FF2B5EF4-FFF2-40B4-BE49-F238E27FC236}">
                <a16:creationId xmlns:a16="http://schemas.microsoft.com/office/drawing/2014/main" id="{761CB0D9-2467-4EFB-993F-EF2534592305}"/>
              </a:ext>
            </a:extLst>
          </p:cNvPr>
          <p:cNvCxnSpPr/>
          <p:nvPr/>
        </p:nvCxnSpPr>
        <p:spPr>
          <a:xfrm>
            <a:off x="5679820" y="4468682"/>
            <a:ext cx="2599632" cy="0"/>
          </a:xfrm>
          <a:prstGeom prst="line">
            <a:avLst/>
          </a:prstGeom>
          <a:ln w="57150">
            <a:solidFill>
              <a:srgbClr val="E81123"/>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7031BB3C-0E9F-4873-AC15-39B840BC2123}"/>
              </a:ext>
            </a:extLst>
          </p:cNvPr>
          <p:cNvGrpSpPr/>
          <p:nvPr/>
        </p:nvGrpSpPr>
        <p:grpSpPr>
          <a:xfrm>
            <a:off x="6403014" y="4031599"/>
            <a:ext cx="1337595" cy="865745"/>
            <a:chOff x="6531407" y="4111944"/>
            <a:chExt cx="1364417" cy="883105"/>
          </a:xfrm>
        </p:grpSpPr>
        <p:sp>
          <p:nvSpPr>
            <p:cNvPr id="99" name="Rectangle 98">
              <a:extLst>
                <a:ext uri="{FF2B5EF4-FFF2-40B4-BE49-F238E27FC236}">
                  <a16:creationId xmlns:a16="http://schemas.microsoft.com/office/drawing/2014/main" id="{EBBD38FA-7877-4A80-BEDB-CD5E27E39849}"/>
                </a:ext>
              </a:extLst>
            </p:cNvPr>
            <p:cNvSpPr/>
            <p:nvPr/>
          </p:nvSpPr>
          <p:spPr bwMode="auto">
            <a:xfrm>
              <a:off x="6531407" y="4485184"/>
              <a:ext cx="1364417" cy="14610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0" name="Rectangle 99">
              <a:extLst>
                <a:ext uri="{FF2B5EF4-FFF2-40B4-BE49-F238E27FC236}">
                  <a16:creationId xmlns:a16="http://schemas.microsoft.com/office/drawing/2014/main" id="{CF6E76BB-E374-46B4-A99B-28DC16293549}"/>
                </a:ext>
              </a:extLst>
            </p:cNvPr>
            <p:cNvSpPr/>
            <p:nvPr/>
          </p:nvSpPr>
          <p:spPr bwMode="auto">
            <a:xfrm>
              <a:off x="6823904" y="4332784"/>
              <a:ext cx="754971" cy="4436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1" name="Freeform 131">
              <a:extLst>
                <a:ext uri="{FF2B5EF4-FFF2-40B4-BE49-F238E27FC236}">
                  <a16:creationId xmlns:a16="http://schemas.microsoft.com/office/drawing/2014/main" id="{3DC2A0A5-98A3-4172-8783-152698500811}"/>
                </a:ext>
              </a:extLst>
            </p:cNvPr>
            <p:cNvSpPr>
              <a:spLocks noChangeAspect="1" noEditPoints="1"/>
            </p:cNvSpPr>
            <p:nvPr/>
          </p:nvSpPr>
          <p:spPr bwMode="black">
            <a:xfrm>
              <a:off x="6933661" y="4417270"/>
              <a:ext cx="497766" cy="293257"/>
            </a:xfrm>
            <a:custGeom>
              <a:avLst/>
              <a:gdLst>
                <a:gd name="T0" fmla="*/ 63 w 78"/>
                <a:gd name="T1" fmla="*/ 46 h 46"/>
                <a:gd name="T2" fmla="*/ 15 w 78"/>
                <a:gd name="T3" fmla="*/ 46 h 46"/>
                <a:gd name="T4" fmla="*/ 15 w 78"/>
                <a:gd name="T5" fmla="*/ 37 h 46"/>
                <a:gd name="T6" fmla="*/ 63 w 78"/>
                <a:gd name="T7" fmla="*/ 37 h 46"/>
                <a:gd name="T8" fmla="*/ 63 w 78"/>
                <a:gd name="T9" fmla="*/ 46 h 46"/>
                <a:gd name="T10" fmla="*/ 70 w 78"/>
                <a:gd name="T11" fmla="*/ 0 h 46"/>
                <a:gd name="T12" fmla="*/ 15 w 78"/>
                <a:gd name="T13" fmla="*/ 0 h 46"/>
                <a:gd name="T14" fmla="*/ 15 w 78"/>
                <a:gd name="T15" fmla="*/ 9 h 46"/>
                <a:gd name="T16" fmla="*/ 70 w 78"/>
                <a:gd name="T17" fmla="*/ 9 h 46"/>
                <a:gd name="T18" fmla="*/ 70 w 78"/>
                <a:gd name="T19" fmla="*/ 0 h 46"/>
                <a:gd name="T20" fmla="*/ 78 w 78"/>
                <a:gd name="T21" fmla="*/ 18 h 46"/>
                <a:gd name="T22" fmla="*/ 15 w 78"/>
                <a:gd name="T23" fmla="*/ 18 h 46"/>
                <a:gd name="T24" fmla="*/ 15 w 78"/>
                <a:gd name="T25" fmla="*/ 28 h 46"/>
                <a:gd name="T26" fmla="*/ 78 w 78"/>
                <a:gd name="T27" fmla="*/ 28 h 46"/>
                <a:gd name="T28" fmla="*/ 78 w 78"/>
                <a:gd name="T29" fmla="*/ 18 h 46"/>
                <a:gd name="T30" fmla="*/ 4 w 78"/>
                <a:gd name="T31" fmla="*/ 9 h 46"/>
                <a:gd name="T32" fmla="*/ 9 w 78"/>
                <a:gd name="T33" fmla="*/ 4 h 46"/>
                <a:gd name="T34" fmla="*/ 4 w 78"/>
                <a:gd name="T35" fmla="*/ 0 h 46"/>
                <a:gd name="T36" fmla="*/ 0 w 78"/>
                <a:gd name="T37" fmla="*/ 4 h 46"/>
                <a:gd name="T38" fmla="*/ 4 w 78"/>
                <a:gd name="T39" fmla="*/ 9 h 46"/>
                <a:gd name="T40" fmla="*/ 4 w 78"/>
                <a:gd name="T41" fmla="*/ 18 h 46"/>
                <a:gd name="T42" fmla="*/ 0 w 78"/>
                <a:gd name="T43" fmla="*/ 23 h 46"/>
                <a:gd name="T44" fmla="*/ 4 w 78"/>
                <a:gd name="T45" fmla="*/ 28 h 46"/>
                <a:gd name="T46" fmla="*/ 9 w 78"/>
                <a:gd name="T47" fmla="*/ 23 h 46"/>
                <a:gd name="T48" fmla="*/ 4 w 78"/>
                <a:gd name="T49" fmla="*/ 18 h 46"/>
                <a:gd name="T50" fmla="*/ 4 w 78"/>
                <a:gd name="T51" fmla="*/ 37 h 46"/>
                <a:gd name="T52" fmla="*/ 0 w 78"/>
                <a:gd name="T53" fmla="*/ 41 h 46"/>
                <a:gd name="T54" fmla="*/ 4 w 78"/>
                <a:gd name="T55" fmla="*/ 46 h 46"/>
                <a:gd name="T56" fmla="*/ 9 w 78"/>
                <a:gd name="T57" fmla="*/ 41 h 46"/>
                <a:gd name="T58" fmla="*/ 4 w 78"/>
                <a:gd name="T59"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6">
                  <a:moveTo>
                    <a:pt x="63" y="46"/>
                  </a:moveTo>
                  <a:cubicBezTo>
                    <a:pt x="15" y="46"/>
                    <a:pt x="15" y="46"/>
                    <a:pt x="15" y="46"/>
                  </a:cubicBezTo>
                  <a:cubicBezTo>
                    <a:pt x="15" y="37"/>
                    <a:pt x="15" y="37"/>
                    <a:pt x="15" y="37"/>
                  </a:cubicBezTo>
                  <a:cubicBezTo>
                    <a:pt x="63" y="37"/>
                    <a:pt x="63" y="37"/>
                    <a:pt x="63" y="37"/>
                  </a:cubicBezTo>
                  <a:lnTo>
                    <a:pt x="63" y="46"/>
                  </a:lnTo>
                  <a:close/>
                  <a:moveTo>
                    <a:pt x="70" y="0"/>
                  </a:moveTo>
                  <a:cubicBezTo>
                    <a:pt x="15" y="0"/>
                    <a:pt x="15" y="0"/>
                    <a:pt x="15" y="0"/>
                  </a:cubicBezTo>
                  <a:cubicBezTo>
                    <a:pt x="15" y="9"/>
                    <a:pt x="15" y="9"/>
                    <a:pt x="15" y="9"/>
                  </a:cubicBezTo>
                  <a:cubicBezTo>
                    <a:pt x="70" y="9"/>
                    <a:pt x="70" y="9"/>
                    <a:pt x="70" y="9"/>
                  </a:cubicBezTo>
                  <a:lnTo>
                    <a:pt x="70" y="0"/>
                  </a:lnTo>
                  <a:close/>
                  <a:moveTo>
                    <a:pt x="78" y="18"/>
                  </a:moveTo>
                  <a:cubicBezTo>
                    <a:pt x="15" y="18"/>
                    <a:pt x="15" y="18"/>
                    <a:pt x="15" y="18"/>
                  </a:cubicBezTo>
                  <a:cubicBezTo>
                    <a:pt x="15" y="28"/>
                    <a:pt x="15" y="28"/>
                    <a:pt x="15" y="28"/>
                  </a:cubicBezTo>
                  <a:cubicBezTo>
                    <a:pt x="78" y="28"/>
                    <a:pt x="78" y="28"/>
                    <a:pt x="78" y="28"/>
                  </a:cubicBezTo>
                  <a:lnTo>
                    <a:pt x="78" y="18"/>
                  </a:lnTo>
                  <a:close/>
                  <a:moveTo>
                    <a:pt x="4" y="9"/>
                  </a:moveTo>
                  <a:cubicBezTo>
                    <a:pt x="7" y="9"/>
                    <a:pt x="9" y="7"/>
                    <a:pt x="9" y="4"/>
                  </a:cubicBezTo>
                  <a:cubicBezTo>
                    <a:pt x="9" y="2"/>
                    <a:pt x="7" y="0"/>
                    <a:pt x="4" y="0"/>
                  </a:cubicBezTo>
                  <a:cubicBezTo>
                    <a:pt x="2" y="0"/>
                    <a:pt x="0" y="2"/>
                    <a:pt x="0" y="4"/>
                  </a:cubicBezTo>
                  <a:cubicBezTo>
                    <a:pt x="0" y="7"/>
                    <a:pt x="2" y="9"/>
                    <a:pt x="4" y="9"/>
                  </a:cubicBezTo>
                  <a:moveTo>
                    <a:pt x="4" y="18"/>
                  </a:moveTo>
                  <a:cubicBezTo>
                    <a:pt x="2" y="18"/>
                    <a:pt x="0" y="20"/>
                    <a:pt x="0" y="23"/>
                  </a:cubicBezTo>
                  <a:cubicBezTo>
                    <a:pt x="0" y="26"/>
                    <a:pt x="2" y="28"/>
                    <a:pt x="4" y="28"/>
                  </a:cubicBezTo>
                  <a:cubicBezTo>
                    <a:pt x="7" y="28"/>
                    <a:pt x="9" y="26"/>
                    <a:pt x="9" y="23"/>
                  </a:cubicBezTo>
                  <a:cubicBezTo>
                    <a:pt x="9" y="20"/>
                    <a:pt x="7" y="18"/>
                    <a:pt x="4" y="18"/>
                  </a:cubicBezTo>
                  <a:moveTo>
                    <a:pt x="4" y="37"/>
                  </a:moveTo>
                  <a:cubicBezTo>
                    <a:pt x="2" y="37"/>
                    <a:pt x="0" y="39"/>
                    <a:pt x="0" y="41"/>
                  </a:cubicBezTo>
                  <a:cubicBezTo>
                    <a:pt x="0" y="44"/>
                    <a:pt x="2" y="46"/>
                    <a:pt x="4" y="46"/>
                  </a:cubicBezTo>
                  <a:cubicBezTo>
                    <a:pt x="7" y="46"/>
                    <a:pt x="9" y="44"/>
                    <a:pt x="9" y="41"/>
                  </a:cubicBezTo>
                  <a:cubicBezTo>
                    <a:pt x="9" y="39"/>
                    <a:pt x="7" y="37"/>
                    <a:pt x="4" y="37"/>
                  </a:cubicBezTo>
                </a:path>
              </a:pathLst>
            </a:custGeom>
            <a:solidFill>
              <a:schemeClr val="bg1"/>
            </a:solidFill>
            <a:ln>
              <a:noFill/>
            </a:ln>
            <a:extLst/>
          </p:spPr>
          <p:txBody>
            <a:bodyPr vert="horz" wrap="square" lIns="89624" tIns="44811" rIns="89624" bIns="4481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29" b="0" i="0" u="none" strike="noStrike" kern="0" cap="none" spc="0" normalizeH="0" baseline="0" dirty="0">
                <a:ln>
                  <a:noFill/>
                </a:ln>
                <a:solidFill>
                  <a:srgbClr val="000000"/>
                </a:solidFill>
                <a:effectLst/>
                <a:uLnTx/>
                <a:uFillTx/>
                <a:latin typeface="Segoe UI"/>
                <a:ea typeface="+mn-ea"/>
                <a:cs typeface="+mn-cs"/>
              </a:endParaRPr>
            </a:p>
          </p:txBody>
        </p:sp>
        <p:sp>
          <p:nvSpPr>
            <p:cNvPr id="102" name="Down Arrow 189">
              <a:extLst>
                <a:ext uri="{FF2B5EF4-FFF2-40B4-BE49-F238E27FC236}">
                  <a16:creationId xmlns:a16="http://schemas.microsoft.com/office/drawing/2014/main" id="{0AF286A7-BEE5-4B2A-BFB7-A35B459F66B7}"/>
                </a:ext>
              </a:extLst>
            </p:cNvPr>
            <p:cNvSpPr/>
            <p:nvPr/>
          </p:nvSpPr>
          <p:spPr bwMode="auto">
            <a:xfrm>
              <a:off x="7015599" y="4111944"/>
              <a:ext cx="368517" cy="204540"/>
            </a:xfrm>
            <a:prstGeom prst="downArrow">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 name="Down Arrow 191">
              <a:extLst>
                <a:ext uri="{FF2B5EF4-FFF2-40B4-BE49-F238E27FC236}">
                  <a16:creationId xmlns:a16="http://schemas.microsoft.com/office/drawing/2014/main" id="{49624C92-94D0-4DD2-A8C6-3543ADC585C3}"/>
                </a:ext>
              </a:extLst>
            </p:cNvPr>
            <p:cNvSpPr/>
            <p:nvPr/>
          </p:nvSpPr>
          <p:spPr bwMode="auto">
            <a:xfrm rot="16200000">
              <a:off x="6509628" y="4452344"/>
              <a:ext cx="368517" cy="204540"/>
            </a:xfrm>
            <a:prstGeom prst="downArrow">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4" name="Down Arrow 192">
              <a:extLst>
                <a:ext uri="{FF2B5EF4-FFF2-40B4-BE49-F238E27FC236}">
                  <a16:creationId xmlns:a16="http://schemas.microsoft.com/office/drawing/2014/main" id="{EE434240-4545-4407-943F-8451C3765E95}"/>
                </a:ext>
              </a:extLst>
            </p:cNvPr>
            <p:cNvSpPr/>
            <p:nvPr/>
          </p:nvSpPr>
          <p:spPr bwMode="auto">
            <a:xfrm rot="5400000">
              <a:off x="7530698" y="4452344"/>
              <a:ext cx="368517" cy="204540"/>
            </a:xfrm>
            <a:prstGeom prst="downArrow">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 name="Down Arrow 193">
              <a:extLst>
                <a:ext uri="{FF2B5EF4-FFF2-40B4-BE49-F238E27FC236}">
                  <a16:creationId xmlns:a16="http://schemas.microsoft.com/office/drawing/2014/main" id="{ADAA2DA0-449E-43E3-A8A5-77585814BD28}"/>
                </a:ext>
              </a:extLst>
            </p:cNvPr>
            <p:cNvSpPr/>
            <p:nvPr/>
          </p:nvSpPr>
          <p:spPr bwMode="auto">
            <a:xfrm rot="10800000">
              <a:off x="7017131" y="4790509"/>
              <a:ext cx="368517" cy="204540"/>
            </a:xfrm>
            <a:prstGeom prst="downArrow">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06" name="Group 105">
            <a:extLst>
              <a:ext uri="{FF2B5EF4-FFF2-40B4-BE49-F238E27FC236}">
                <a16:creationId xmlns:a16="http://schemas.microsoft.com/office/drawing/2014/main" id="{8CA02EA9-B841-470A-9D37-CBEDAAC7515B}"/>
              </a:ext>
            </a:extLst>
          </p:cNvPr>
          <p:cNvGrpSpPr/>
          <p:nvPr/>
        </p:nvGrpSpPr>
        <p:grpSpPr>
          <a:xfrm>
            <a:off x="8203830" y="2634071"/>
            <a:ext cx="1316283" cy="483899"/>
            <a:chOff x="8766329" y="2932647"/>
            <a:chExt cx="1342677" cy="493602"/>
          </a:xfrm>
        </p:grpSpPr>
        <p:pic>
          <p:nvPicPr>
            <p:cNvPr id="107" name="Picture 106">
              <a:extLst>
                <a:ext uri="{FF2B5EF4-FFF2-40B4-BE49-F238E27FC236}">
                  <a16:creationId xmlns:a16="http://schemas.microsoft.com/office/drawing/2014/main" id="{E1C2F69B-F986-460B-9389-1C4B49D9475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15460" y="3111412"/>
              <a:ext cx="393546" cy="314837"/>
            </a:xfrm>
            <a:prstGeom prst="rect">
              <a:avLst/>
            </a:prstGeom>
          </p:spPr>
        </p:pic>
        <p:pic>
          <p:nvPicPr>
            <p:cNvPr id="108" name="Picture 107">
              <a:extLst>
                <a:ext uri="{FF2B5EF4-FFF2-40B4-BE49-F238E27FC236}">
                  <a16:creationId xmlns:a16="http://schemas.microsoft.com/office/drawing/2014/main" id="{8D31A5E9-860E-46C3-9EB5-6E78F42D251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66329" y="3073484"/>
              <a:ext cx="393546" cy="314837"/>
            </a:xfrm>
            <a:prstGeom prst="rect">
              <a:avLst/>
            </a:prstGeom>
          </p:spPr>
        </p:pic>
        <p:pic>
          <p:nvPicPr>
            <p:cNvPr id="109" name="Picture 108">
              <a:extLst>
                <a:ext uri="{FF2B5EF4-FFF2-40B4-BE49-F238E27FC236}">
                  <a16:creationId xmlns:a16="http://schemas.microsoft.com/office/drawing/2014/main" id="{B167E873-5F5E-48AE-8953-C256B9B9674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48377" y="2932647"/>
              <a:ext cx="393546" cy="314837"/>
            </a:xfrm>
            <a:prstGeom prst="rect">
              <a:avLst/>
            </a:prstGeom>
          </p:spPr>
        </p:pic>
      </p:grpSp>
      <p:grpSp>
        <p:nvGrpSpPr>
          <p:cNvPr id="110" name="Group 109">
            <a:extLst>
              <a:ext uri="{FF2B5EF4-FFF2-40B4-BE49-F238E27FC236}">
                <a16:creationId xmlns:a16="http://schemas.microsoft.com/office/drawing/2014/main" id="{96DD57BE-4F75-4B7B-8DBE-06644A5FBA28}"/>
              </a:ext>
            </a:extLst>
          </p:cNvPr>
          <p:cNvGrpSpPr/>
          <p:nvPr/>
        </p:nvGrpSpPr>
        <p:grpSpPr>
          <a:xfrm>
            <a:off x="4585613" y="4189248"/>
            <a:ext cx="884833" cy="501166"/>
            <a:chOff x="4368890" y="3984870"/>
            <a:chExt cx="902576" cy="511215"/>
          </a:xfrm>
        </p:grpSpPr>
        <p:grpSp>
          <p:nvGrpSpPr>
            <p:cNvPr id="111" name="Group 24">
              <a:extLst>
                <a:ext uri="{FF2B5EF4-FFF2-40B4-BE49-F238E27FC236}">
                  <a16:creationId xmlns:a16="http://schemas.microsoft.com/office/drawing/2014/main" id="{DBACDECD-826E-4262-A7FC-44CA5A1C5E58}"/>
                </a:ext>
              </a:extLst>
            </p:cNvPr>
            <p:cNvGrpSpPr>
              <a:grpSpLocks noChangeAspect="1"/>
            </p:cNvGrpSpPr>
            <p:nvPr/>
          </p:nvGrpSpPr>
          <p:grpSpPr bwMode="auto">
            <a:xfrm>
              <a:off x="4368890" y="3984870"/>
              <a:ext cx="902576" cy="511215"/>
              <a:chOff x="1577" y="2835"/>
              <a:chExt cx="738" cy="418"/>
            </a:xfrm>
          </p:grpSpPr>
          <p:sp>
            <p:nvSpPr>
              <p:cNvPr id="128" name="AutoShape 23">
                <a:extLst>
                  <a:ext uri="{FF2B5EF4-FFF2-40B4-BE49-F238E27FC236}">
                    <a16:creationId xmlns:a16="http://schemas.microsoft.com/office/drawing/2014/main" id="{CDBB7ADF-87FB-40B8-8415-50C774404FFD}"/>
                  </a:ext>
                </a:extLst>
              </p:cNvPr>
              <p:cNvSpPr>
                <a:spLocks noChangeAspect="1" noChangeArrowheads="1" noTextEdit="1"/>
              </p:cNvSpPr>
              <p:nvPr/>
            </p:nvSpPr>
            <p:spPr bwMode="auto">
              <a:xfrm>
                <a:off x="1577" y="2835"/>
                <a:ext cx="73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9" name="Rectangle 25">
                <a:extLst>
                  <a:ext uri="{FF2B5EF4-FFF2-40B4-BE49-F238E27FC236}">
                    <a16:creationId xmlns:a16="http://schemas.microsoft.com/office/drawing/2014/main" id="{89FDFC39-9A84-4330-93F6-9347C1F363C5}"/>
                  </a:ext>
                </a:extLst>
              </p:cNvPr>
              <p:cNvSpPr>
                <a:spLocks noChangeArrowheads="1"/>
              </p:cNvSpPr>
              <p:nvPr/>
            </p:nvSpPr>
            <p:spPr bwMode="auto">
              <a:xfrm>
                <a:off x="1669" y="2831"/>
                <a:ext cx="563" cy="3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30" name="Oval 26">
                <a:extLst>
                  <a:ext uri="{FF2B5EF4-FFF2-40B4-BE49-F238E27FC236}">
                    <a16:creationId xmlns:a16="http://schemas.microsoft.com/office/drawing/2014/main" id="{30F9F7D5-4073-41E6-BC9F-74903A80F0B4}"/>
                  </a:ext>
                </a:extLst>
              </p:cNvPr>
              <p:cNvSpPr>
                <a:spLocks noChangeArrowheads="1"/>
              </p:cNvSpPr>
              <p:nvPr/>
            </p:nvSpPr>
            <p:spPr bwMode="auto">
              <a:xfrm>
                <a:off x="1944" y="2839"/>
                <a:ext cx="13" cy="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31" name="Rectangle 27">
                <a:extLst>
                  <a:ext uri="{FF2B5EF4-FFF2-40B4-BE49-F238E27FC236}">
                    <a16:creationId xmlns:a16="http://schemas.microsoft.com/office/drawing/2014/main" id="{2B18D465-6305-4482-AC02-D221455D8DE9}"/>
                  </a:ext>
                </a:extLst>
              </p:cNvPr>
              <p:cNvSpPr>
                <a:spLocks noChangeArrowheads="1"/>
              </p:cNvSpPr>
              <p:nvPr/>
            </p:nvSpPr>
            <p:spPr bwMode="auto">
              <a:xfrm>
                <a:off x="1690" y="2860"/>
                <a:ext cx="525" cy="34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32" name="Freeform 28">
                <a:extLst>
                  <a:ext uri="{FF2B5EF4-FFF2-40B4-BE49-F238E27FC236}">
                    <a16:creationId xmlns:a16="http://schemas.microsoft.com/office/drawing/2014/main" id="{7D486EDA-A518-4748-BFE4-E58BAE6C9DC5}"/>
                  </a:ext>
                </a:extLst>
              </p:cNvPr>
              <p:cNvSpPr>
                <a:spLocks/>
              </p:cNvSpPr>
              <p:nvPr/>
            </p:nvSpPr>
            <p:spPr bwMode="auto">
              <a:xfrm>
                <a:off x="1581" y="3223"/>
                <a:ext cx="730" cy="30"/>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grpSp>
          <p:nvGrpSpPr>
            <p:cNvPr id="112" name="Group 15">
              <a:extLst>
                <a:ext uri="{FF2B5EF4-FFF2-40B4-BE49-F238E27FC236}">
                  <a16:creationId xmlns:a16="http://schemas.microsoft.com/office/drawing/2014/main" id="{6B8F893C-DB94-4E60-9DE6-3A5362C3435A}"/>
                </a:ext>
              </a:extLst>
            </p:cNvPr>
            <p:cNvGrpSpPr>
              <a:grpSpLocks noChangeAspect="1"/>
            </p:cNvGrpSpPr>
            <p:nvPr/>
          </p:nvGrpSpPr>
          <p:grpSpPr bwMode="auto">
            <a:xfrm>
              <a:off x="4668838" y="4087813"/>
              <a:ext cx="387350" cy="301625"/>
              <a:chOff x="2941" y="2575"/>
              <a:chExt cx="244" cy="190"/>
            </a:xfrm>
          </p:grpSpPr>
          <p:sp>
            <p:nvSpPr>
              <p:cNvPr id="113" name="AutoShape 14">
                <a:extLst>
                  <a:ext uri="{FF2B5EF4-FFF2-40B4-BE49-F238E27FC236}">
                    <a16:creationId xmlns:a16="http://schemas.microsoft.com/office/drawing/2014/main" id="{B59C7A92-4611-4169-98FD-549BCA52253C}"/>
                  </a:ext>
                </a:extLst>
              </p:cNvPr>
              <p:cNvSpPr>
                <a:spLocks noChangeAspect="1" noChangeArrowheads="1" noTextEdit="1"/>
              </p:cNvSpPr>
              <p:nvPr/>
            </p:nvSpPr>
            <p:spPr bwMode="auto">
              <a:xfrm>
                <a:off x="2941" y="2575"/>
                <a:ext cx="24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14" name="Rectangle 16">
                <a:extLst>
                  <a:ext uri="{FF2B5EF4-FFF2-40B4-BE49-F238E27FC236}">
                    <a16:creationId xmlns:a16="http://schemas.microsoft.com/office/drawing/2014/main" id="{0324B0C2-235A-43A0-BC2B-903D6CBB62C6}"/>
                  </a:ext>
                </a:extLst>
              </p:cNvPr>
              <p:cNvSpPr>
                <a:spLocks noChangeArrowheads="1"/>
              </p:cNvSpPr>
              <p:nvPr/>
            </p:nvSpPr>
            <p:spPr bwMode="auto">
              <a:xfrm>
                <a:off x="3000" y="2604"/>
                <a:ext cx="148"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15" name="Freeform 17">
                <a:extLst>
                  <a:ext uri="{FF2B5EF4-FFF2-40B4-BE49-F238E27FC236}">
                    <a16:creationId xmlns:a16="http://schemas.microsoft.com/office/drawing/2014/main" id="{13189F9A-15CD-443F-8708-A7BD4ABCB1C1}"/>
                  </a:ext>
                </a:extLst>
              </p:cNvPr>
              <p:cNvSpPr>
                <a:spLocks noEditPoints="1"/>
              </p:cNvSpPr>
              <p:nvPr/>
            </p:nvSpPr>
            <p:spPr bwMode="auto">
              <a:xfrm>
                <a:off x="2940" y="2575"/>
                <a:ext cx="213" cy="169"/>
              </a:xfrm>
              <a:custGeom>
                <a:avLst/>
                <a:gdLst>
                  <a:gd name="T0" fmla="*/ 392 w 392"/>
                  <a:gd name="T1" fmla="*/ 14 h 313"/>
                  <a:gd name="T2" fmla="*/ 392 w 392"/>
                  <a:gd name="T3" fmla="*/ 298 h 313"/>
                  <a:gd name="T4" fmla="*/ 378 w 392"/>
                  <a:gd name="T5" fmla="*/ 313 h 313"/>
                  <a:gd name="T6" fmla="*/ 15 w 392"/>
                  <a:gd name="T7" fmla="*/ 313 h 313"/>
                  <a:gd name="T8" fmla="*/ 0 w 392"/>
                  <a:gd name="T9" fmla="*/ 298 h 313"/>
                  <a:gd name="T10" fmla="*/ 0 w 392"/>
                  <a:gd name="T11" fmla="*/ 14 h 313"/>
                  <a:gd name="T12" fmla="*/ 15 w 392"/>
                  <a:gd name="T13" fmla="*/ 0 h 313"/>
                  <a:gd name="T14" fmla="*/ 378 w 392"/>
                  <a:gd name="T15" fmla="*/ 0 h 313"/>
                  <a:gd name="T16" fmla="*/ 392 w 392"/>
                  <a:gd name="T17" fmla="*/ 14 h 313"/>
                  <a:gd name="T18" fmla="*/ 383 w 392"/>
                  <a:gd name="T19" fmla="*/ 53 h 313"/>
                  <a:gd name="T20" fmla="*/ 10 w 392"/>
                  <a:gd name="T21" fmla="*/ 53 h 313"/>
                  <a:gd name="T22" fmla="*/ 10 w 392"/>
                  <a:gd name="T23" fmla="*/ 299 h 313"/>
                  <a:gd name="T24" fmla="*/ 383 w 392"/>
                  <a:gd name="T25" fmla="*/ 299 h 313"/>
                  <a:gd name="T26" fmla="*/ 383 w 392"/>
                  <a:gd name="T27" fmla="*/ 5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2" h="313">
                    <a:moveTo>
                      <a:pt x="392" y="14"/>
                    </a:moveTo>
                    <a:cubicBezTo>
                      <a:pt x="392" y="298"/>
                      <a:pt x="392" y="298"/>
                      <a:pt x="392" y="298"/>
                    </a:cubicBezTo>
                    <a:cubicBezTo>
                      <a:pt x="392" y="310"/>
                      <a:pt x="390" y="313"/>
                      <a:pt x="378" y="313"/>
                    </a:cubicBezTo>
                    <a:cubicBezTo>
                      <a:pt x="15" y="313"/>
                      <a:pt x="15" y="313"/>
                      <a:pt x="15" y="313"/>
                    </a:cubicBezTo>
                    <a:cubicBezTo>
                      <a:pt x="3" y="313"/>
                      <a:pt x="0" y="310"/>
                      <a:pt x="0" y="298"/>
                    </a:cubicBezTo>
                    <a:cubicBezTo>
                      <a:pt x="0" y="14"/>
                      <a:pt x="0" y="14"/>
                      <a:pt x="0" y="14"/>
                    </a:cubicBezTo>
                    <a:cubicBezTo>
                      <a:pt x="0" y="2"/>
                      <a:pt x="3" y="0"/>
                      <a:pt x="15" y="0"/>
                    </a:cubicBezTo>
                    <a:cubicBezTo>
                      <a:pt x="378" y="0"/>
                      <a:pt x="378" y="0"/>
                      <a:pt x="378" y="0"/>
                    </a:cubicBezTo>
                    <a:cubicBezTo>
                      <a:pt x="390" y="0"/>
                      <a:pt x="392" y="2"/>
                      <a:pt x="392" y="14"/>
                    </a:cubicBezTo>
                    <a:moveTo>
                      <a:pt x="383" y="53"/>
                    </a:moveTo>
                    <a:cubicBezTo>
                      <a:pt x="10" y="53"/>
                      <a:pt x="10" y="53"/>
                      <a:pt x="10" y="53"/>
                    </a:cubicBezTo>
                    <a:cubicBezTo>
                      <a:pt x="10" y="299"/>
                      <a:pt x="10" y="299"/>
                      <a:pt x="10" y="299"/>
                    </a:cubicBezTo>
                    <a:cubicBezTo>
                      <a:pt x="383" y="299"/>
                      <a:pt x="383" y="299"/>
                      <a:pt x="383" y="299"/>
                    </a:cubicBezTo>
                    <a:lnTo>
                      <a:pt x="383" y="53"/>
                    </a:lnTo>
                    <a:close/>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16" name="Rectangle 18">
                <a:extLst>
                  <a:ext uri="{FF2B5EF4-FFF2-40B4-BE49-F238E27FC236}">
                    <a16:creationId xmlns:a16="http://schemas.microsoft.com/office/drawing/2014/main" id="{8F8F167B-74CA-4D2C-A87C-1D4A9C6F4815}"/>
                  </a:ext>
                </a:extLst>
              </p:cNvPr>
              <p:cNvSpPr>
                <a:spLocks noChangeArrowheads="1"/>
              </p:cNvSpPr>
              <p:nvPr/>
            </p:nvSpPr>
            <p:spPr bwMode="auto">
              <a:xfrm>
                <a:off x="2946" y="2583"/>
                <a:ext cx="203" cy="10"/>
              </a:xfrm>
              <a:prstGeom prst="rect">
                <a:avLst/>
              </a:prstGeom>
              <a:solidFill>
                <a:srgbClr val="DB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17" name="Rectangle 19">
                <a:extLst>
                  <a:ext uri="{FF2B5EF4-FFF2-40B4-BE49-F238E27FC236}">
                    <a16:creationId xmlns:a16="http://schemas.microsoft.com/office/drawing/2014/main" id="{DDCFFC02-6CEF-49AC-A279-CC4933EEE704}"/>
                  </a:ext>
                </a:extLst>
              </p:cNvPr>
              <p:cNvSpPr>
                <a:spLocks noChangeArrowheads="1"/>
              </p:cNvSpPr>
              <p:nvPr/>
            </p:nvSpPr>
            <p:spPr bwMode="auto">
              <a:xfrm>
                <a:off x="2946" y="2604"/>
                <a:ext cx="54" cy="132"/>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18" name="Freeform 20">
                <a:extLst>
                  <a:ext uri="{FF2B5EF4-FFF2-40B4-BE49-F238E27FC236}">
                    <a16:creationId xmlns:a16="http://schemas.microsoft.com/office/drawing/2014/main" id="{5B472A44-E488-4BBF-887F-516843198EF5}"/>
                  </a:ext>
                </a:extLst>
              </p:cNvPr>
              <p:cNvSpPr>
                <a:spLocks/>
              </p:cNvSpPr>
              <p:nvPr/>
            </p:nvSpPr>
            <p:spPr bwMode="auto">
              <a:xfrm>
                <a:off x="2954" y="2619"/>
                <a:ext cx="35" cy="4"/>
              </a:xfrm>
              <a:custGeom>
                <a:avLst/>
                <a:gdLst>
                  <a:gd name="T0" fmla="*/ 60 w 64"/>
                  <a:gd name="T1" fmla="*/ 7 h 7"/>
                  <a:gd name="T2" fmla="*/ 3 w 64"/>
                  <a:gd name="T3" fmla="*/ 7 h 7"/>
                  <a:gd name="T4" fmla="*/ 0 w 64"/>
                  <a:gd name="T5" fmla="*/ 3 h 7"/>
                  <a:gd name="T6" fmla="*/ 3 w 64"/>
                  <a:gd name="T7" fmla="*/ 0 h 7"/>
                  <a:gd name="T8" fmla="*/ 60 w 64"/>
                  <a:gd name="T9" fmla="*/ 0 h 7"/>
                  <a:gd name="T10" fmla="*/ 64 w 64"/>
                  <a:gd name="T11" fmla="*/ 3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3"/>
                    </a:cubicBezTo>
                    <a:cubicBezTo>
                      <a:pt x="0" y="1"/>
                      <a:pt x="2" y="0"/>
                      <a:pt x="3" y="0"/>
                    </a:cubicBezTo>
                    <a:cubicBezTo>
                      <a:pt x="60" y="0"/>
                      <a:pt x="60" y="0"/>
                      <a:pt x="60" y="0"/>
                    </a:cubicBezTo>
                    <a:cubicBezTo>
                      <a:pt x="62" y="0"/>
                      <a:pt x="64" y="1"/>
                      <a:pt x="64" y="3"/>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19" name="Freeform 21">
                <a:extLst>
                  <a:ext uri="{FF2B5EF4-FFF2-40B4-BE49-F238E27FC236}">
                    <a16:creationId xmlns:a16="http://schemas.microsoft.com/office/drawing/2014/main" id="{819C1042-865C-4382-8859-0835E32E8192}"/>
                  </a:ext>
                </a:extLst>
              </p:cNvPr>
              <p:cNvSpPr>
                <a:spLocks/>
              </p:cNvSpPr>
              <p:nvPr/>
            </p:nvSpPr>
            <p:spPr bwMode="auto">
              <a:xfrm>
                <a:off x="2954" y="2632"/>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0" name="Freeform 22">
                <a:extLst>
                  <a:ext uri="{FF2B5EF4-FFF2-40B4-BE49-F238E27FC236}">
                    <a16:creationId xmlns:a16="http://schemas.microsoft.com/office/drawing/2014/main" id="{04A12B3E-3EF4-4086-8ABE-75FAE8E43CDA}"/>
                  </a:ext>
                </a:extLst>
              </p:cNvPr>
              <p:cNvSpPr>
                <a:spLocks/>
              </p:cNvSpPr>
              <p:nvPr/>
            </p:nvSpPr>
            <p:spPr bwMode="auto">
              <a:xfrm>
                <a:off x="2954" y="2644"/>
                <a:ext cx="30" cy="4"/>
              </a:xfrm>
              <a:custGeom>
                <a:avLst/>
                <a:gdLst>
                  <a:gd name="T0" fmla="*/ 53 w 56"/>
                  <a:gd name="T1" fmla="*/ 7 h 7"/>
                  <a:gd name="T2" fmla="*/ 3 w 56"/>
                  <a:gd name="T3" fmla="*/ 7 h 7"/>
                  <a:gd name="T4" fmla="*/ 0 w 56"/>
                  <a:gd name="T5" fmla="*/ 4 h 7"/>
                  <a:gd name="T6" fmla="*/ 3 w 56"/>
                  <a:gd name="T7" fmla="*/ 0 h 7"/>
                  <a:gd name="T8" fmla="*/ 53 w 56"/>
                  <a:gd name="T9" fmla="*/ 0 h 7"/>
                  <a:gd name="T10" fmla="*/ 56 w 56"/>
                  <a:gd name="T11" fmla="*/ 4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6"/>
                      <a:pt x="0" y="4"/>
                    </a:cubicBezTo>
                    <a:cubicBezTo>
                      <a:pt x="0" y="2"/>
                      <a:pt x="2" y="0"/>
                      <a:pt x="3" y="0"/>
                    </a:cubicBezTo>
                    <a:cubicBezTo>
                      <a:pt x="53" y="0"/>
                      <a:pt x="53" y="0"/>
                      <a:pt x="53" y="0"/>
                    </a:cubicBezTo>
                    <a:cubicBezTo>
                      <a:pt x="55" y="0"/>
                      <a:pt x="56" y="2"/>
                      <a:pt x="56" y="4"/>
                    </a:cubicBezTo>
                    <a:cubicBezTo>
                      <a:pt x="56" y="6"/>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1" name="Freeform 23">
                <a:extLst>
                  <a:ext uri="{FF2B5EF4-FFF2-40B4-BE49-F238E27FC236}">
                    <a16:creationId xmlns:a16="http://schemas.microsoft.com/office/drawing/2014/main" id="{4F7759E2-69E1-4C98-B337-7D9130C7535A}"/>
                  </a:ext>
                </a:extLst>
              </p:cNvPr>
              <p:cNvSpPr>
                <a:spLocks/>
              </p:cNvSpPr>
              <p:nvPr/>
            </p:nvSpPr>
            <p:spPr bwMode="auto">
              <a:xfrm>
                <a:off x="2954" y="2658"/>
                <a:ext cx="35" cy="4"/>
              </a:xfrm>
              <a:custGeom>
                <a:avLst/>
                <a:gdLst>
                  <a:gd name="T0" fmla="*/ 60 w 64"/>
                  <a:gd name="T1" fmla="*/ 7 h 7"/>
                  <a:gd name="T2" fmla="*/ 3 w 64"/>
                  <a:gd name="T3" fmla="*/ 7 h 7"/>
                  <a:gd name="T4" fmla="*/ 0 w 64"/>
                  <a:gd name="T5" fmla="*/ 4 h 7"/>
                  <a:gd name="T6" fmla="*/ 3 w 64"/>
                  <a:gd name="T7" fmla="*/ 0 h 7"/>
                  <a:gd name="T8" fmla="*/ 60 w 64"/>
                  <a:gd name="T9" fmla="*/ 0 h 7"/>
                  <a:gd name="T10" fmla="*/ 64 w 64"/>
                  <a:gd name="T11" fmla="*/ 4 h 7"/>
                  <a:gd name="T12" fmla="*/ 60 w 6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4" h="7">
                    <a:moveTo>
                      <a:pt x="60" y="7"/>
                    </a:moveTo>
                    <a:cubicBezTo>
                      <a:pt x="3" y="7"/>
                      <a:pt x="3" y="7"/>
                      <a:pt x="3" y="7"/>
                    </a:cubicBezTo>
                    <a:cubicBezTo>
                      <a:pt x="2" y="7"/>
                      <a:pt x="0" y="5"/>
                      <a:pt x="0" y="4"/>
                    </a:cubicBezTo>
                    <a:cubicBezTo>
                      <a:pt x="0" y="2"/>
                      <a:pt x="2" y="0"/>
                      <a:pt x="3" y="0"/>
                    </a:cubicBezTo>
                    <a:cubicBezTo>
                      <a:pt x="60" y="0"/>
                      <a:pt x="60" y="0"/>
                      <a:pt x="60" y="0"/>
                    </a:cubicBezTo>
                    <a:cubicBezTo>
                      <a:pt x="62" y="0"/>
                      <a:pt x="64" y="2"/>
                      <a:pt x="64" y="4"/>
                    </a:cubicBezTo>
                    <a:cubicBezTo>
                      <a:pt x="64" y="5"/>
                      <a:pt x="62" y="7"/>
                      <a:pt x="60"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2" name="Freeform 24">
                <a:extLst>
                  <a:ext uri="{FF2B5EF4-FFF2-40B4-BE49-F238E27FC236}">
                    <a16:creationId xmlns:a16="http://schemas.microsoft.com/office/drawing/2014/main" id="{A87EA4BD-3DB2-4B4C-A4CA-8924BB5A4B85}"/>
                  </a:ext>
                </a:extLst>
              </p:cNvPr>
              <p:cNvSpPr>
                <a:spLocks/>
              </p:cNvSpPr>
              <p:nvPr/>
            </p:nvSpPr>
            <p:spPr bwMode="auto">
              <a:xfrm>
                <a:off x="2954" y="2670"/>
                <a:ext cx="39" cy="4"/>
              </a:xfrm>
              <a:custGeom>
                <a:avLst/>
                <a:gdLst>
                  <a:gd name="T0" fmla="*/ 69 w 72"/>
                  <a:gd name="T1" fmla="*/ 7 h 7"/>
                  <a:gd name="T2" fmla="*/ 3 w 72"/>
                  <a:gd name="T3" fmla="*/ 7 h 7"/>
                  <a:gd name="T4" fmla="*/ 0 w 72"/>
                  <a:gd name="T5" fmla="*/ 4 h 7"/>
                  <a:gd name="T6" fmla="*/ 3 w 72"/>
                  <a:gd name="T7" fmla="*/ 0 h 7"/>
                  <a:gd name="T8" fmla="*/ 69 w 72"/>
                  <a:gd name="T9" fmla="*/ 0 h 7"/>
                  <a:gd name="T10" fmla="*/ 72 w 72"/>
                  <a:gd name="T11" fmla="*/ 4 h 7"/>
                  <a:gd name="T12" fmla="*/ 69 w 7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2" h="7">
                    <a:moveTo>
                      <a:pt x="69" y="7"/>
                    </a:moveTo>
                    <a:cubicBezTo>
                      <a:pt x="3" y="7"/>
                      <a:pt x="3" y="7"/>
                      <a:pt x="3" y="7"/>
                    </a:cubicBezTo>
                    <a:cubicBezTo>
                      <a:pt x="2" y="7"/>
                      <a:pt x="0" y="6"/>
                      <a:pt x="0" y="4"/>
                    </a:cubicBezTo>
                    <a:cubicBezTo>
                      <a:pt x="0" y="2"/>
                      <a:pt x="2" y="0"/>
                      <a:pt x="3" y="0"/>
                    </a:cubicBezTo>
                    <a:cubicBezTo>
                      <a:pt x="69" y="0"/>
                      <a:pt x="69" y="0"/>
                      <a:pt x="69" y="0"/>
                    </a:cubicBezTo>
                    <a:cubicBezTo>
                      <a:pt x="71" y="0"/>
                      <a:pt x="72" y="2"/>
                      <a:pt x="72" y="4"/>
                    </a:cubicBezTo>
                    <a:cubicBezTo>
                      <a:pt x="72" y="6"/>
                      <a:pt x="71" y="7"/>
                      <a:pt x="69"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3" name="Freeform 25">
                <a:extLst>
                  <a:ext uri="{FF2B5EF4-FFF2-40B4-BE49-F238E27FC236}">
                    <a16:creationId xmlns:a16="http://schemas.microsoft.com/office/drawing/2014/main" id="{C2D7E230-C4E6-4EB4-B3D2-2DB107BB653A}"/>
                  </a:ext>
                </a:extLst>
              </p:cNvPr>
              <p:cNvSpPr>
                <a:spLocks/>
              </p:cNvSpPr>
              <p:nvPr/>
            </p:nvSpPr>
            <p:spPr bwMode="auto">
              <a:xfrm>
                <a:off x="2954" y="2683"/>
                <a:ext cx="30" cy="4"/>
              </a:xfrm>
              <a:custGeom>
                <a:avLst/>
                <a:gdLst>
                  <a:gd name="T0" fmla="*/ 53 w 56"/>
                  <a:gd name="T1" fmla="*/ 7 h 7"/>
                  <a:gd name="T2" fmla="*/ 3 w 56"/>
                  <a:gd name="T3" fmla="*/ 7 h 7"/>
                  <a:gd name="T4" fmla="*/ 0 w 56"/>
                  <a:gd name="T5" fmla="*/ 3 h 7"/>
                  <a:gd name="T6" fmla="*/ 3 w 56"/>
                  <a:gd name="T7" fmla="*/ 0 h 7"/>
                  <a:gd name="T8" fmla="*/ 53 w 56"/>
                  <a:gd name="T9" fmla="*/ 0 h 7"/>
                  <a:gd name="T10" fmla="*/ 56 w 56"/>
                  <a:gd name="T11" fmla="*/ 3 h 7"/>
                  <a:gd name="T12" fmla="*/ 53 w 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3" y="7"/>
                    </a:moveTo>
                    <a:cubicBezTo>
                      <a:pt x="3" y="7"/>
                      <a:pt x="3" y="7"/>
                      <a:pt x="3" y="7"/>
                    </a:cubicBezTo>
                    <a:cubicBezTo>
                      <a:pt x="2" y="7"/>
                      <a:pt x="0" y="5"/>
                      <a:pt x="0" y="3"/>
                    </a:cubicBezTo>
                    <a:cubicBezTo>
                      <a:pt x="0" y="1"/>
                      <a:pt x="2" y="0"/>
                      <a:pt x="3" y="0"/>
                    </a:cubicBezTo>
                    <a:cubicBezTo>
                      <a:pt x="53" y="0"/>
                      <a:pt x="53" y="0"/>
                      <a:pt x="53" y="0"/>
                    </a:cubicBezTo>
                    <a:cubicBezTo>
                      <a:pt x="55" y="0"/>
                      <a:pt x="56" y="1"/>
                      <a:pt x="56" y="3"/>
                    </a:cubicBezTo>
                    <a:cubicBezTo>
                      <a:pt x="56" y="5"/>
                      <a:pt x="55" y="7"/>
                      <a:pt x="53" y="7"/>
                    </a:cubicBezTo>
                  </a:path>
                </a:pathLst>
              </a:custGeom>
              <a:solidFill>
                <a:srgbClr val="B4B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4" name="Freeform 26">
                <a:extLst>
                  <a:ext uri="{FF2B5EF4-FFF2-40B4-BE49-F238E27FC236}">
                    <a16:creationId xmlns:a16="http://schemas.microsoft.com/office/drawing/2014/main" id="{B18F0DA9-CA43-4C47-A746-90A898DB6C5D}"/>
                  </a:ext>
                </a:extLst>
              </p:cNvPr>
              <p:cNvSpPr>
                <a:spLocks/>
              </p:cNvSpPr>
              <p:nvPr/>
            </p:nvSpPr>
            <p:spPr bwMode="auto">
              <a:xfrm>
                <a:off x="3033" y="2656"/>
                <a:ext cx="151" cy="109"/>
              </a:xfrm>
              <a:custGeom>
                <a:avLst/>
                <a:gdLst>
                  <a:gd name="T0" fmla="*/ 280 w 280"/>
                  <a:gd name="T1" fmla="*/ 190 h 200"/>
                  <a:gd name="T2" fmla="*/ 270 w 280"/>
                  <a:gd name="T3" fmla="*/ 200 h 200"/>
                  <a:gd name="T4" fmla="*/ 10 w 280"/>
                  <a:gd name="T5" fmla="*/ 200 h 200"/>
                  <a:gd name="T6" fmla="*/ 0 w 280"/>
                  <a:gd name="T7" fmla="*/ 190 h 200"/>
                  <a:gd name="T8" fmla="*/ 0 w 280"/>
                  <a:gd name="T9" fmla="*/ 10 h 200"/>
                  <a:gd name="T10" fmla="*/ 10 w 280"/>
                  <a:gd name="T11" fmla="*/ 0 h 200"/>
                  <a:gd name="T12" fmla="*/ 270 w 280"/>
                  <a:gd name="T13" fmla="*/ 0 h 200"/>
                  <a:gd name="T14" fmla="*/ 280 w 280"/>
                  <a:gd name="T15" fmla="*/ 10 h 200"/>
                  <a:gd name="T16" fmla="*/ 280 w 280"/>
                  <a:gd name="T17" fmla="*/ 19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0">
                    <a:moveTo>
                      <a:pt x="280" y="190"/>
                    </a:moveTo>
                    <a:cubicBezTo>
                      <a:pt x="280" y="196"/>
                      <a:pt x="276" y="200"/>
                      <a:pt x="270" y="200"/>
                    </a:cubicBezTo>
                    <a:cubicBezTo>
                      <a:pt x="10" y="200"/>
                      <a:pt x="10" y="200"/>
                      <a:pt x="10" y="200"/>
                    </a:cubicBezTo>
                    <a:cubicBezTo>
                      <a:pt x="4" y="200"/>
                      <a:pt x="0" y="196"/>
                      <a:pt x="0" y="190"/>
                    </a:cubicBezTo>
                    <a:cubicBezTo>
                      <a:pt x="0" y="10"/>
                      <a:pt x="0" y="10"/>
                      <a:pt x="0" y="10"/>
                    </a:cubicBezTo>
                    <a:cubicBezTo>
                      <a:pt x="0" y="4"/>
                      <a:pt x="4" y="0"/>
                      <a:pt x="10" y="0"/>
                    </a:cubicBezTo>
                    <a:cubicBezTo>
                      <a:pt x="270" y="0"/>
                      <a:pt x="270" y="0"/>
                      <a:pt x="270" y="0"/>
                    </a:cubicBezTo>
                    <a:cubicBezTo>
                      <a:pt x="276" y="0"/>
                      <a:pt x="280" y="4"/>
                      <a:pt x="280" y="10"/>
                    </a:cubicBezTo>
                    <a:lnTo>
                      <a:pt x="280" y="190"/>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5" name="Freeform 27">
                <a:extLst>
                  <a:ext uri="{FF2B5EF4-FFF2-40B4-BE49-F238E27FC236}">
                    <a16:creationId xmlns:a16="http://schemas.microsoft.com/office/drawing/2014/main" id="{9536D414-8546-495A-9225-F1D935AC31F7}"/>
                  </a:ext>
                </a:extLst>
              </p:cNvPr>
              <p:cNvSpPr>
                <a:spLocks/>
              </p:cNvSpPr>
              <p:nvPr/>
            </p:nvSpPr>
            <p:spPr bwMode="auto">
              <a:xfrm>
                <a:off x="3033" y="2703"/>
                <a:ext cx="76" cy="19"/>
              </a:xfrm>
              <a:custGeom>
                <a:avLst/>
                <a:gdLst>
                  <a:gd name="T0" fmla="*/ 0 w 76"/>
                  <a:gd name="T1" fmla="*/ 0 h 19"/>
                  <a:gd name="T2" fmla="*/ 21 w 76"/>
                  <a:gd name="T3" fmla="*/ 0 h 19"/>
                  <a:gd name="T4" fmla="*/ 22 w 76"/>
                  <a:gd name="T5" fmla="*/ 0 h 19"/>
                  <a:gd name="T6" fmla="*/ 22 w 76"/>
                  <a:gd name="T7" fmla="*/ 1 h 19"/>
                  <a:gd name="T8" fmla="*/ 22 w 76"/>
                  <a:gd name="T9" fmla="*/ 19 h 19"/>
                  <a:gd name="T10" fmla="*/ 51 w 76"/>
                  <a:gd name="T11" fmla="*/ 19 h 19"/>
                  <a:gd name="T12" fmla="*/ 51 w 76"/>
                  <a:gd name="T13" fmla="*/ 1 h 19"/>
                  <a:gd name="T14" fmla="*/ 51 w 76"/>
                  <a:gd name="T15" fmla="*/ 0 h 19"/>
                  <a:gd name="T16" fmla="*/ 76 w 7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9">
                    <a:moveTo>
                      <a:pt x="0" y="0"/>
                    </a:moveTo>
                    <a:lnTo>
                      <a:pt x="21" y="0"/>
                    </a:lnTo>
                    <a:lnTo>
                      <a:pt x="22" y="0"/>
                    </a:lnTo>
                    <a:lnTo>
                      <a:pt x="22" y="1"/>
                    </a:lnTo>
                    <a:lnTo>
                      <a:pt x="22" y="19"/>
                    </a:lnTo>
                    <a:lnTo>
                      <a:pt x="51" y="19"/>
                    </a:lnTo>
                    <a:lnTo>
                      <a:pt x="51" y="1"/>
                    </a:lnTo>
                    <a:lnTo>
                      <a:pt x="51" y="0"/>
                    </a:lnTo>
                    <a:lnTo>
                      <a:pt x="76"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6" name="Freeform 28">
                <a:extLst>
                  <a:ext uri="{FF2B5EF4-FFF2-40B4-BE49-F238E27FC236}">
                    <a16:creationId xmlns:a16="http://schemas.microsoft.com/office/drawing/2014/main" id="{379C2B3E-1780-4A88-AB20-93BADC4D0CA8}"/>
                  </a:ext>
                </a:extLst>
              </p:cNvPr>
              <p:cNvSpPr>
                <a:spLocks/>
              </p:cNvSpPr>
              <p:nvPr/>
            </p:nvSpPr>
            <p:spPr bwMode="auto">
              <a:xfrm>
                <a:off x="3109" y="2703"/>
                <a:ext cx="75" cy="19"/>
              </a:xfrm>
              <a:custGeom>
                <a:avLst/>
                <a:gdLst>
                  <a:gd name="T0" fmla="*/ 75 w 75"/>
                  <a:gd name="T1" fmla="*/ 0 h 19"/>
                  <a:gd name="T2" fmla="*/ 54 w 75"/>
                  <a:gd name="T3" fmla="*/ 0 h 19"/>
                  <a:gd name="T4" fmla="*/ 53 w 75"/>
                  <a:gd name="T5" fmla="*/ 0 h 19"/>
                  <a:gd name="T6" fmla="*/ 53 w 75"/>
                  <a:gd name="T7" fmla="*/ 1 h 19"/>
                  <a:gd name="T8" fmla="*/ 53 w 75"/>
                  <a:gd name="T9" fmla="*/ 19 h 19"/>
                  <a:gd name="T10" fmla="*/ 24 w 75"/>
                  <a:gd name="T11" fmla="*/ 19 h 19"/>
                  <a:gd name="T12" fmla="*/ 24 w 75"/>
                  <a:gd name="T13" fmla="*/ 1 h 19"/>
                  <a:gd name="T14" fmla="*/ 24 w 75"/>
                  <a:gd name="T15" fmla="*/ 0 h 19"/>
                  <a:gd name="T16" fmla="*/ 0 w 7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9">
                    <a:moveTo>
                      <a:pt x="75" y="0"/>
                    </a:moveTo>
                    <a:lnTo>
                      <a:pt x="54" y="0"/>
                    </a:lnTo>
                    <a:lnTo>
                      <a:pt x="53" y="0"/>
                    </a:lnTo>
                    <a:lnTo>
                      <a:pt x="53" y="1"/>
                    </a:lnTo>
                    <a:lnTo>
                      <a:pt x="53" y="19"/>
                    </a:lnTo>
                    <a:lnTo>
                      <a:pt x="24" y="19"/>
                    </a:lnTo>
                    <a:lnTo>
                      <a:pt x="24" y="1"/>
                    </a:lnTo>
                    <a:lnTo>
                      <a:pt x="24" y="0"/>
                    </a:lnTo>
                    <a:lnTo>
                      <a:pt x="0" y="0"/>
                    </a:lnTo>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27" name="Freeform 29">
                <a:extLst>
                  <a:ext uri="{FF2B5EF4-FFF2-40B4-BE49-F238E27FC236}">
                    <a16:creationId xmlns:a16="http://schemas.microsoft.com/office/drawing/2014/main" id="{DA0AC0AF-26A3-43C2-AAC1-55D390962F62}"/>
                  </a:ext>
                </a:extLst>
              </p:cNvPr>
              <p:cNvSpPr>
                <a:spLocks/>
              </p:cNvSpPr>
              <p:nvPr/>
            </p:nvSpPr>
            <p:spPr bwMode="auto">
              <a:xfrm>
                <a:off x="3087" y="2637"/>
                <a:ext cx="45" cy="30"/>
              </a:xfrm>
              <a:custGeom>
                <a:avLst/>
                <a:gdLst>
                  <a:gd name="T0" fmla="*/ 84 w 84"/>
                  <a:gd name="T1" fmla="*/ 45 h 56"/>
                  <a:gd name="T2" fmla="*/ 74 w 84"/>
                  <a:gd name="T3" fmla="*/ 56 h 56"/>
                  <a:gd name="T4" fmla="*/ 11 w 84"/>
                  <a:gd name="T5" fmla="*/ 56 h 56"/>
                  <a:gd name="T6" fmla="*/ 0 w 84"/>
                  <a:gd name="T7" fmla="*/ 45 h 56"/>
                  <a:gd name="T8" fmla="*/ 0 w 84"/>
                  <a:gd name="T9" fmla="*/ 10 h 56"/>
                  <a:gd name="T10" fmla="*/ 11 w 84"/>
                  <a:gd name="T11" fmla="*/ 0 h 56"/>
                  <a:gd name="T12" fmla="*/ 74 w 84"/>
                  <a:gd name="T13" fmla="*/ 0 h 56"/>
                  <a:gd name="T14" fmla="*/ 84 w 84"/>
                  <a:gd name="T15" fmla="*/ 10 h 56"/>
                  <a:gd name="T16" fmla="*/ 84 w 84"/>
                  <a:gd name="T17"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6">
                    <a:moveTo>
                      <a:pt x="84" y="45"/>
                    </a:moveTo>
                    <a:cubicBezTo>
                      <a:pt x="84" y="50"/>
                      <a:pt x="81" y="56"/>
                      <a:pt x="74" y="56"/>
                    </a:cubicBezTo>
                    <a:cubicBezTo>
                      <a:pt x="11" y="56"/>
                      <a:pt x="11" y="56"/>
                      <a:pt x="11" y="56"/>
                    </a:cubicBezTo>
                    <a:cubicBezTo>
                      <a:pt x="4" y="56"/>
                      <a:pt x="0" y="50"/>
                      <a:pt x="0" y="45"/>
                    </a:cubicBezTo>
                    <a:cubicBezTo>
                      <a:pt x="0" y="10"/>
                      <a:pt x="0" y="10"/>
                      <a:pt x="0" y="10"/>
                    </a:cubicBezTo>
                    <a:cubicBezTo>
                      <a:pt x="0" y="4"/>
                      <a:pt x="4" y="0"/>
                      <a:pt x="11" y="0"/>
                    </a:cubicBezTo>
                    <a:cubicBezTo>
                      <a:pt x="74" y="0"/>
                      <a:pt x="74" y="0"/>
                      <a:pt x="74" y="0"/>
                    </a:cubicBezTo>
                    <a:cubicBezTo>
                      <a:pt x="81" y="0"/>
                      <a:pt x="84" y="4"/>
                      <a:pt x="84" y="10"/>
                    </a:cubicBezTo>
                    <a:lnTo>
                      <a:pt x="84" y="45"/>
                    </a:lnTo>
                    <a:close/>
                  </a:path>
                </a:pathLst>
              </a:custGeom>
              <a:noFill/>
              <a:ln w="14288" cap="flat">
                <a:solidFill>
                  <a:srgbClr val="E811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grpSp>
      <p:grpSp>
        <p:nvGrpSpPr>
          <p:cNvPr id="133" name="Group 132">
            <a:extLst>
              <a:ext uri="{FF2B5EF4-FFF2-40B4-BE49-F238E27FC236}">
                <a16:creationId xmlns:a16="http://schemas.microsoft.com/office/drawing/2014/main" id="{8693BDAF-1DEA-4CC8-BB96-7528B7F98654}"/>
              </a:ext>
            </a:extLst>
          </p:cNvPr>
          <p:cNvGrpSpPr/>
          <p:nvPr/>
        </p:nvGrpSpPr>
        <p:grpSpPr>
          <a:xfrm>
            <a:off x="4374248" y="4006622"/>
            <a:ext cx="552192" cy="493029"/>
            <a:chOff x="4461960" y="4086466"/>
            <a:chExt cx="563265" cy="502915"/>
          </a:xfrm>
        </p:grpSpPr>
        <p:pic>
          <p:nvPicPr>
            <p:cNvPr id="134" name="Picture 133">
              <a:extLst>
                <a:ext uri="{FF2B5EF4-FFF2-40B4-BE49-F238E27FC236}">
                  <a16:creationId xmlns:a16="http://schemas.microsoft.com/office/drawing/2014/main" id="{97FC175B-E359-4A2E-BCB8-33B6FF6EFD2C}"/>
                </a:ext>
              </a:extLst>
            </p:cNvPr>
            <p:cNvPicPr>
              <a:picLocks noChangeAspect="1"/>
            </p:cNvPicPr>
            <p:nvPr/>
          </p:nvPicPr>
          <p:blipFill>
            <a:blip r:embed="rId18">
              <a:duotone>
                <a:prstClr val="black"/>
                <a:schemeClr val="tx1">
                  <a:tint val="45000"/>
                  <a:satMod val="400000"/>
                </a:schemeClr>
              </a:duotone>
            </a:blip>
            <a:stretch>
              <a:fillRect/>
            </a:stretch>
          </p:blipFill>
          <p:spPr>
            <a:xfrm>
              <a:off x="4461960" y="4086466"/>
              <a:ext cx="563265" cy="502915"/>
            </a:xfrm>
            <a:prstGeom prst="rect">
              <a:avLst/>
            </a:prstGeom>
          </p:spPr>
        </p:pic>
        <p:grpSp>
          <p:nvGrpSpPr>
            <p:cNvPr id="135" name="Group 4">
              <a:extLst>
                <a:ext uri="{FF2B5EF4-FFF2-40B4-BE49-F238E27FC236}">
                  <a16:creationId xmlns:a16="http://schemas.microsoft.com/office/drawing/2014/main" id="{826EDA3C-E0BA-48B9-B4BB-290ADA4D2663}"/>
                </a:ext>
              </a:extLst>
            </p:cNvPr>
            <p:cNvGrpSpPr>
              <a:grpSpLocks noChangeAspect="1"/>
            </p:cNvGrpSpPr>
            <p:nvPr/>
          </p:nvGrpSpPr>
          <p:grpSpPr bwMode="auto">
            <a:xfrm>
              <a:off x="4651976" y="4238999"/>
              <a:ext cx="200032" cy="123980"/>
              <a:chOff x="908" y="2039"/>
              <a:chExt cx="818" cy="507"/>
            </a:xfrm>
          </p:grpSpPr>
          <p:sp>
            <p:nvSpPr>
              <p:cNvPr id="136" name="AutoShape 3">
                <a:extLst>
                  <a:ext uri="{FF2B5EF4-FFF2-40B4-BE49-F238E27FC236}">
                    <a16:creationId xmlns:a16="http://schemas.microsoft.com/office/drawing/2014/main" id="{B21B805B-6BFA-49A4-9A30-1F6D66B59BEC}"/>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37" name="Freeform 5">
                <a:extLst>
                  <a:ext uri="{FF2B5EF4-FFF2-40B4-BE49-F238E27FC236}">
                    <a16:creationId xmlns:a16="http://schemas.microsoft.com/office/drawing/2014/main" id="{7401F0DB-2491-4D05-8897-560D25ABC641}"/>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38" name="Rectangle 6">
                <a:extLst>
                  <a:ext uri="{FF2B5EF4-FFF2-40B4-BE49-F238E27FC236}">
                    <a16:creationId xmlns:a16="http://schemas.microsoft.com/office/drawing/2014/main" id="{64085C5E-A272-4566-A897-7C0AAF45DE7F}"/>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39" name="Freeform 7">
                <a:extLst>
                  <a:ext uri="{FF2B5EF4-FFF2-40B4-BE49-F238E27FC236}">
                    <a16:creationId xmlns:a16="http://schemas.microsoft.com/office/drawing/2014/main" id="{0D8E11CF-3B78-4FA6-92DA-6D7AEE219B3E}"/>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40" name="Freeform 8">
                <a:extLst>
                  <a:ext uri="{FF2B5EF4-FFF2-40B4-BE49-F238E27FC236}">
                    <a16:creationId xmlns:a16="http://schemas.microsoft.com/office/drawing/2014/main" id="{4D3830B7-7A07-43E5-8951-CDAE7C49FD45}"/>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41" name="Freeform 9">
                <a:extLst>
                  <a:ext uri="{FF2B5EF4-FFF2-40B4-BE49-F238E27FC236}">
                    <a16:creationId xmlns:a16="http://schemas.microsoft.com/office/drawing/2014/main" id="{FE062045-9723-4053-91E3-07F93E839DF7}"/>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42" name="Freeform 10">
                <a:extLst>
                  <a:ext uri="{FF2B5EF4-FFF2-40B4-BE49-F238E27FC236}">
                    <a16:creationId xmlns:a16="http://schemas.microsoft.com/office/drawing/2014/main" id="{84B0C1A1-00AA-43EF-A114-E49E299DB973}"/>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43" name="Freeform 11">
                <a:extLst>
                  <a:ext uri="{FF2B5EF4-FFF2-40B4-BE49-F238E27FC236}">
                    <a16:creationId xmlns:a16="http://schemas.microsoft.com/office/drawing/2014/main" id="{E4F761D4-FD6E-40B3-8ADE-61FFC549EFE4}"/>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44" name="Freeform 12">
                <a:extLst>
                  <a:ext uri="{FF2B5EF4-FFF2-40B4-BE49-F238E27FC236}">
                    <a16:creationId xmlns:a16="http://schemas.microsoft.com/office/drawing/2014/main" id="{421F8AA6-1061-4DC1-8344-79691D988306}"/>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45" name="Oval 13">
                <a:extLst>
                  <a:ext uri="{FF2B5EF4-FFF2-40B4-BE49-F238E27FC236}">
                    <a16:creationId xmlns:a16="http://schemas.microsoft.com/office/drawing/2014/main" id="{E722B866-D31A-4B59-982F-E446C488C687}"/>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46" name="Freeform 14">
                <a:extLst>
                  <a:ext uri="{FF2B5EF4-FFF2-40B4-BE49-F238E27FC236}">
                    <a16:creationId xmlns:a16="http://schemas.microsoft.com/office/drawing/2014/main" id="{36DD9A80-88D9-4312-8477-B6E9B96AA8EF}"/>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grpSp>
      <p:grpSp>
        <p:nvGrpSpPr>
          <p:cNvPr id="147" name="Group 146">
            <a:extLst>
              <a:ext uri="{FF2B5EF4-FFF2-40B4-BE49-F238E27FC236}">
                <a16:creationId xmlns:a16="http://schemas.microsoft.com/office/drawing/2014/main" id="{1B90764B-FD6F-45A8-9491-8DCBCACD23C7}"/>
              </a:ext>
            </a:extLst>
          </p:cNvPr>
          <p:cNvGrpSpPr/>
          <p:nvPr/>
        </p:nvGrpSpPr>
        <p:grpSpPr>
          <a:xfrm>
            <a:off x="649579" y="3928866"/>
            <a:ext cx="384290" cy="582955"/>
            <a:chOff x="12367489" y="3954655"/>
            <a:chExt cx="1552077" cy="2354448"/>
          </a:xfrm>
          <a:solidFill>
            <a:srgbClr val="FFFF00"/>
          </a:solidFill>
        </p:grpSpPr>
        <p:sp>
          <p:nvSpPr>
            <p:cNvPr id="148" name="Rounded Rectangle 268">
              <a:extLst>
                <a:ext uri="{FF2B5EF4-FFF2-40B4-BE49-F238E27FC236}">
                  <a16:creationId xmlns:a16="http://schemas.microsoft.com/office/drawing/2014/main" id="{63C23DD0-9BFC-4D63-8C6D-94B000DF6246}"/>
                </a:ext>
              </a:extLst>
            </p:cNvPr>
            <p:cNvSpPr/>
            <p:nvPr/>
          </p:nvSpPr>
          <p:spPr>
            <a:xfrm rot="5400000">
              <a:off x="11966304" y="4355840"/>
              <a:ext cx="2354448" cy="1552077"/>
            </a:xfrm>
            <a:prstGeom prst="roundRect">
              <a:avLst>
                <a:gd name="adj" fmla="val 8700"/>
              </a:avLst>
            </a:prstGeom>
            <a:solidFill>
              <a:schemeClr val="bg1">
                <a:lumMod val="95000"/>
              </a:schemeClr>
            </a:solidFill>
            <a:ln w="6350" cap="flat" cmpd="sng" algn="ctr">
              <a:solidFill>
                <a:schemeClr val="tx1"/>
              </a:solidFill>
              <a:prstDash val="solid"/>
            </a:ln>
            <a:effectLst/>
          </p:spPr>
          <p:txBody>
            <a:bodyPr rtlCol="0" anchor="ctr"/>
            <a:lstStyle/>
            <a:p>
              <a:pPr marL="0" marR="0" lvl="0" indent="0" algn="ctr" defTabSz="896386" rtl="0" eaLnBrk="1" fontAlgn="auto" latinLnBrk="0" hangingPunct="1">
                <a:lnSpc>
                  <a:spcPct val="100000"/>
                </a:lnSpc>
                <a:spcBef>
                  <a:spcPts val="0"/>
                </a:spcBef>
                <a:spcAft>
                  <a:spcPts val="0"/>
                </a:spcAft>
                <a:buClrTx/>
                <a:buSzTx/>
                <a:buFontTx/>
                <a:buNone/>
                <a:tabLst/>
                <a:defRPr/>
              </a:pPr>
              <a:endParaRPr kumimoji="0" lang="en-US" sz="882" b="0" i="0" u="none" strike="noStrike" kern="0" cap="none" spc="0" normalizeH="0" baseline="0" dirty="0">
                <a:ln>
                  <a:noFill/>
                </a:ln>
                <a:solidFill>
                  <a:sysClr val="window" lastClr="FFFFFF"/>
                </a:solidFill>
                <a:effectLst/>
                <a:uLnTx/>
                <a:uFillTx/>
                <a:latin typeface="Segoe UI"/>
                <a:ea typeface="+mn-ea"/>
                <a:cs typeface="+mn-cs"/>
              </a:endParaRPr>
            </a:p>
          </p:txBody>
        </p:sp>
        <p:sp>
          <p:nvSpPr>
            <p:cNvPr id="149" name="Rounded Rectangle 269">
              <a:extLst>
                <a:ext uri="{FF2B5EF4-FFF2-40B4-BE49-F238E27FC236}">
                  <a16:creationId xmlns:a16="http://schemas.microsoft.com/office/drawing/2014/main" id="{FE266A1D-7A94-4AFA-8DE6-E499848A0F46}"/>
                </a:ext>
              </a:extLst>
            </p:cNvPr>
            <p:cNvSpPr/>
            <p:nvPr/>
          </p:nvSpPr>
          <p:spPr bwMode="auto">
            <a:xfrm>
              <a:off x="12891358" y="5562600"/>
              <a:ext cx="518254" cy="593055"/>
            </a:xfrm>
            <a:prstGeom prst="roundRect">
              <a:avLst/>
            </a:prstGeom>
            <a:grpFill/>
            <a:ln w="635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9639" tIns="44819" rIns="89639" bIns="44819" numCol="1" rtlCol="0" anchor="ctr" anchorCtr="0" compatLnSpc="1">
              <a:prstTxWarp prst="textNoShape">
                <a:avLst/>
              </a:prstTxWarp>
            </a:bodyPr>
            <a:lstStyle/>
            <a:p>
              <a:pPr marL="0" marR="0" lvl="0" indent="0" algn="ctr" defTabSz="896091"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dirty="0">
                <a:ln>
                  <a:noFill/>
                </a:ln>
                <a:solidFill>
                  <a:srgbClr val="FFFFFF">
                    <a:alpha val="98824"/>
                  </a:srgbClr>
                </a:solidFill>
                <a:effectLst/>
                <a:uLnTx/>
                <a:uFillTx/>
                <a:latin typeface="Segoe UI" pitchFamily="34" charset="0"/>
                <a:ea typeface="Segoe UI" pitchFamily="34" charset="0"/>
                <a:cs typeface="Segoe UI" pitchFamily="34" charset="0"/>
              </a:endParaRPr>
            </a:p>
          </p:txBody>
        </p:sp>
        <p:sp>
          <p:nvSpPr>
            <p:cNvPr id="150" name="Rectangle 149">
              <a:extLst>
                <a:ext uri="{FF2B5EF4-FFF2-40B4-BE49-F238E27FC236}">
                  <a16:creationId xmlns:a16="http://schemas.microsoft.com/office/drawing/2014/main" id="{308E56B4-5918-45A0-BA0D-41155AB1BCA8}"/>
                </a:ext>
              </a:extLst>
            </p:cNvPr>
            <p:cNvSpPr/>
            <p:nvPr/>
          </p:nvSpPr>
          <p:spPr bwMode="auto">
            <a:xfrm>
              <a:off x="12891358" y="5774654"/>
              <a:ext cx="518254" cy="168945"/>
            </a:xfrm>
            <a:prstGeom prst="rect">
              <a:avLst/>
            </a:prstGeom>
            <a:grpFill/>
            <a:ln w="635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9639" tIns="44819" rIns="89639" bIns="44819" numCol="1" rtlCol="0" anchor="ctr" anchorCtr="0" compatLnSpc="1">
              <a:prstTxWarp prst="textNoShape">
                <a:avLst/>
              </a:prstTxWarp>
            </a:bodyPr>
            <a:lstStyle/>
            <a:p>
              <a:pPr marL="0" marR="0" lvl="0" indent="0" algn="ctr" defTabSz="896091"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dirty="0">
                <a:ln>
                  <a:noFill/>
                </a:ln>
                <a:solidFill>
                  <a:srgbClr val="FFFFFF">
                    <a:alpha val="98824"/>
                  </a:srgbClr>
                </a:solidFill>
                <a:effectLst/>
                <a:uLnTx/>
                <a:uFillTx/>
                <a:latin typeface="Segoe UI" pitchFamily="34" charset="0"/>
                <a:ea typeface="Segoe UI" pitchFamily="34" charset="0"/>
                <a:cs typeface="Segoe UI" pitchFamily="34" charset="0"/>
              </a:endParaRPr>
            </a:p>
          </p:txBody>
        </p:sp>
        <p:sp>
          <p:nvSpPr>
            <p:cNvPr id="151" name="Rectangle 150">
              <a:extLst>
                <a:ext uri="{FF2B5EF4-FFF2-40B4-BE49-F238E27FC236}">
                  <a16:creationId xmlns:a16="http://schemas.microsoft.com/office/drawing/2014/main" id="{2E2024B8-C69F-4C23-9538-DE129D0E49E0}"/>
                </a:ext>
              </a:extLst>
            </p:cNvPr>
            <p:cNvSpPr/>
            <p:nvPr/>
          </p:nvSpPr>
          <p:spPr bwMode="auto">
            <a:xfrm>
              <a:off x="13006270" y="5943599"/>
              <a:ext cx="189887" cy="212055"/>
            </a:xfrm>
            <a:prstGeom prst="rect">
              <a:avLst/>
            </a:prstGeom>
            <a:grpFill/>
            <a:ln w="635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9639" tIns="44819" rIns="89639" bIns="44819" numCol="1" rtlCol="0" anchor="ctr" anchorCtr="0" compatLnSpc="1">
              <a:prstTxWarp prst="textNoShape">
                <a:avLst/>
              </a:prstTxWarp>
            </a:bodyPr>
            <a:lstStyle/>
            <a:p>
              <a:pPr marL="0" marR="0" lvl="0" indent="0" algn="ctr" defTabSz="896091"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dirty="0">
                <a:ln>
                  <a:noFill/>
                </a:ln>
                <a:solidFill>
                  <a:srgbClr val="FFFFFF">
                    <a:alpha val="98824"/>
                  </a:srgbClr>
                </a:solidFill>
                <a:effectLst/>
                <a:uLnTx/>
                <a:uFillTx/>
                <a:latin typeface="Segoe UI" pitchFamily="34" charset="0"/>
                <a:ea typeface="Segoe UI" pitchFamily="34" charset="0"/>
                <a:cs typeface="Segoe UI" pitchFamily="34" charset="0"/>
              </a:endParaRPr>
            </a:p>
          </p:txBody>
        </p:sp>
        <p:sp>
          <p:nvSpPr>
            <p:cNvPr id="152" name="Rectangle 151">
              <a:extLst>
                <a:ext uri="{FF2B5EF4-FFF2-40B4-BE49-F238E27FC236}">
                  <a16:creationId xmlns:a16="http://schemas.microsoft.com/office/drawing/2014/main" id="{82CAD498-A0BE-40ED-A993-B68E9BE3211D}"/>
                </a:ext>
              </a:extLst>
            </p:cNvPr>
            <p:cNvSpPr/>
            <p:nvPr/>
          </p:nvSpPr>
          <p:spPr bwMode="auto">
            <a:xfrm>
              <a:off x="13006270" y="5562600"/>
              <a:ext cx="189887" cy="212055"/>
            </a:xfrm>
            <a:prstGeom prst="rect">
              <a:avLst/>
            </a:prstGeom>
            <a:grpFill/>
            <a:ln w="635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89639" tIns="44819" rIns="89639" bIns="44819" numCol="1" rtlCol="0" anchor="ctr" anchorCtr="0" compatLnSpc="1">
              <a:prstTxWarp prst="textNoShape">
                <a:avLst/>
              </a:prstTxWarp>
            </a:bodyPr>
            <a:lstStyle/>
            <a:p>
              <a:pPr marL="0" marR="0" lvl="0" indent="0" algn="ctr" defTabSz="896091" rtl="0" eaLnBrk="1" fontAlgn="auto" latinLnBrk="0" hangingPunct="1">
                <a:lnSpc>
                  <a:spcPct val="100000"/>
                </a:lnSpc>
                <a:spcBef>
                  <a:spcPts val="0"/>
                </a:spcBef>
                <a:spcAft>
                  <a:spcPts val="0"/>
                </a:spcAft>
                <a:buClrTx/>
                <a:buSzTx/>
                <a:buFontTx/>
                <a:buNone/>
                <a:tabLst/>
                <a:defRPr/>
              </a:pPr>
              <a:endParaRPr kumimoji="0" lang="en-US" sz="2157" b="0" i="0" u="none" strike="noStrike" kern="0" cap="none" spc="0" normalizeH="0" baseline="0" dirty="0">
                <a:ln>
                  <a:noFill/>
                </a:ln>
                <a:solidFill>
                  <a:srgbClr val="FFFFFF">
                    <a:alpha val="98824"/>
                  </a:srgbClr>
                </a:solidFill>
                <a:effectLst/>
                <a:uLnTx/>
                <a:uFillTx/>
                <a:latin typeface="Segoe UI" pitchFamily="34" charset="0"/>
                <a:ea typeface="Segoe UI" pitchFamily="34" charset="0"/>
                <a:cs typeface="Segoe UI" pitchFamily="34" charset="0"/>
              </a:endParaRPr>
            </a:p>
          </p:txBody>
        </p:sp>
        <p:cxnSp>
          <p:nvCxnSpPr>
            <p:cNvPr id="153" name="Straight Connector 152">
              <a:extLst>
                <a:ext uri="{FF2B5EF4-FFF2-40B4-BE49-F238E27FC236}">
                  <a16:creationId xmlns:a16="http://schemas.microsoft.com/office/drawing/2014/main" id="{8D6988D8-22C4-4A78-A5C0-22897239CD4B}"/>
                </a:ext>
              </a:extLst>
            </p:cNvPr>
            <p:cNvCxnSpPr/>
            <p:nvPr/>
          </p:nvCxnSpPr>
          <p:spPr>
            <a:xfrm>
              <a:off x="13333412" y="5565758"/>
              <a:ext cx="0" cy="593054"/>
            </a:xfrm>
            <a:prstGeom prst="line">
              <a:avLst/>
            </a:prstGeom>
            <a:grpFill/>
            <a:ln w="6350">
              <a:solidFill>
                <a:schemeClr val="tx1"/>
              </a:solidFill>
            </a:ln>
          </p:spPr>
          <p:style>
            <a:lnRef idx="1">
              <a:schemeClr val="dk1"/>
            </a:lnRef>
            <a:fillRef idx="0">
              <a:schemeClr val="dk1"/>
            </a:fillRef>
            <a:effectRef idx="0">
              <a:schemeClr val="dk1"/>
            </a:effectRef>
            <a:fontRef idx="minor">
              <a:schemeClr val="tx1"/>
            </a:fontRef>
          </p:style>
        </p:cxnSp>
      </p:grpSp>
      <p:sp>
        <p:nvSpPr>
          <p:cNvPr id="154" name="Rectangle 153">
            <a:extLst>
              <a:ext uri="{FF2B5EF4-FFF2-40B4-BE49-F238E27FC236}">
                <a16:creationId xmlns:a16="http://schemas.microsoft.com/office/drawing/2014/main" id="{EA41087D-AD3B-48E0-9BE7-B115AD5266E2}"/>
              </a:ext>
            </a:extLst>
          </p:cNvPr>
          <p:cNvSpPr/>
          <p:nvPr/>
        </p:nvSpPr>
        <p:spPr bwMode="auto">
          <a:xfrm>
            <a:off x="8367527" y="3346592"/>
            <a:ext cx="954839" cy="429512"/>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822145" rtl="0" eaLnBrk="1" fontAlgn="base" latinLnBrk="0" hangingPunct="1">
              <a:lnSpc>
                <a:spcPct val="100000"/>
              </a:lnSpc>
              <a:spcBef>
                <a:spcPct val="0"/>
              </a:spcBef>
              <a:spcAft>
                <a:spcPct val="0"/>
              </a:spcAft>
              <a:buClrTx/>
              <a:buSzTx/>
              <a:buFontTx/>
              <a:buNone/>
              <a:tabLst/>
              <a:defRPr/>
            </a:pPr>
            <a:r>
              <a:rPr kumimoji="0" lang="en-US" sz="980" b="0" i="0" u="none" strike="noStrike" kern="1200" cap="none" spc="0" normalizeH="0" baseline="0" dirty="0">
                <a:ln>
                  <a:solidFill>
                    <a:srgbClr val="FFFFFF">
                      <a:alpha val="0"/>
                    </a:srgbClr>
                  </a:solidFill>
                </a:ln>
                <a:solidFill>
                  <a:srgbClr val="FFFFFF"/>
                </a:solidFill>
                <a:effectLst/>
                <a:uLnTx/>
                <a:uFillTx/>
                <a:latin typeface="Segoe"/>
                <a:ea typeface="+mn-ea"/>
                <a:cs typeface="+mn-cs"/>
              </a:rPr>
              <a:t>Active</a:t>
            </a:r>
            <a:br>
              <a:rPr kumimoji="0" lang="en-US" sz="980" b="0" i="0" u="none" strike="noStrike" kern="1200" cap="none" spc="0" normalizeH="0" baseline="0" dirty="0">
                <a:ln>
                  <a:solidFill>
                    <a:srgbClr val="FFFFFF">
                      <a:alpha val="0"/>
                    </a:srgbClr>
                  </a:solidFill>
                </a:ln>
                <a:solidFill>
                  <a:srgbClr val="FFFFFF"/>
                </a:solidFill>
                <a:effectLst/>
                <a:uLnTx/>
                <a:uFillTx/>
                <a:latin typeface="Segoe"/>
                <a:ea typeface="+mn-ea"/>
                <a:cs typeface="+mn-cs"/>
              </a:rPr>
            </a:br>
            <a:r>
              <a:rPr kumimoji="0" lang="en-US" sz="980" b="0" i="0" u="none" strike="noStrike" kern="1200" cap="none" spc="0" normalizeH="0" baseline="0" dirty="0">
                <a:ln>
                  <a:solidFill>
                    <a:srgbClr val="FFFFFF">
                      <a:alpha val="0"/>
                    </a:srgbClr>
                  </a:solidFill>
                </a:ln>
                <a:solidFill>
                  <a:srgbClr val="FFFFFF"/>
                </a:solidFill>
                <a:effectLst/>
                <a:uLnTx/>
                <a:uFillTx/>
                <a:latin typeface="Segoe"/>
                <a:ea typeface="+mn-ea"/>
                <a:cs typeface="+mn-cs"/>
              </a:rPr>
              <a:t>Directory</a:t>
            </a:r>
          </a:p>
        </p:txBody>
      </p:sp>
      <p:grpSp>
        <p:nvGrpSpPr>
          <p:cNvPr id="155" name="Group 154">
            <a:extLst>
              <a:ext uri="{FF2B5EF4-FFF2-40B4-BE49-F238E27FC236}">
                <a16:creationId xmlns:a16="http://schemas.microsoft.com/office/drawing/2014/main" id="{C892D50A-4905-4BCC-9635-B6FF7A4BCAF7}"/>
              </a:ext>
            </a:extLst>
          </p:cNvPr>
          <p:cNvGrpSpPr/>
          <p:nvPr/>
        </p:nvGrpSpPr>
        <p:grpSpPr>
          <a:xfrm>
            <a:off x="10304696" y="3631464"/>
            <a:ext cx="643141" cy="260260"/>
            <a:chOff x="10511326" y="3415901"/>
            <a:chExt cx="656037" cy="265479"/>
          </a:xfrm>
        </p:grpSpPr>
        <p:grpSp>
          <p:nvGrpSpPr>
            <p:cNvPr id="156" name="Group 155">
              <a:extLst>
                <a:ext uri="{FF2B5EF4-FFF2-40B4-BE49-F238E27FC236}">
                  <a16:creationId xmlns:a16="http://schemas.microsoft.com/office/drawing/2014/main" id="{FC3E8E24-20C9-4A35-ABCC-E39030B59A7A}"/>
                </a:ext>
              </a:extLst>
            </p:cNvPr>
            <p:cNvGrpSpPr/>
            <p:nvPr/>
          </p:nvGrpSpPr>
          <p:grpSpPr>
            <a:xfrm>
              <a:off x="10511326" y="3415901"/>
              <a:ext cx="656037" cy="265479"/>
              <a:chOff x="11124799" y="3415901"/>
              <a:chExt cx="656037" cy="265479"/>
            </a:xfrm>
          </p:grpSpPr>
          <p:sp>
            <p:nvSpPr>
              <p:cNvPr id="163" name="Rectangle 162">
                <a:extLst>
                  <a:ext uri="{FF2B5EF4-FFF2-40B4-BE49-F238E27FC236}">
                    <a16:creationId xmlns:a16="http://schemas.microsoft.com/office/drawing/2014/main" id="{9D4C4CD0-31BE-4F27-A39C-A208AAD5B2E1}"/>
                  </a:ext>
                </a:extLst>
              </p:cNvPr>
              <p:cNvSpPr/>
              <p:nvPr/>
            </p:nvSpPr>
            <p:spPr>
              <a:xfrm>
                <a:off x="11124799" y="3415901"/>
                <a:ext cx="656037" cy="265479"/>
              </a:xfrm>
              <a:prstGeom prst="rect">
                <a:avLst/>
              </a:prstGeom>
              <a:solidFill>
                <a:srgbClr val="2E75B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FFFFFF"/>
                  </a:solidFill>
                  <a:effectLst/>
                  <a:uLnTx/>
                  <a:uFillTx/>
                  <a:latin typeface="Segoe UI"/>
                  <a:ea typeface="+mn-ea"/>
                  <a:cs typeface="+mn-cs"/>
                </a:endParaRPr>
              </a:p>
            </p:txBody>
          </p:sp>
          <p:grpSp>
            <p:nvGrpSpPr>
              <p:cNvPr id="164" name="Group 163">
                <a:extLst>
                  <a:ext uri="{FF2B5EF4-FFF2-40B4-BE49-F238E27FC236}">
                    <a16:creationId xmlns:a16="http://schemas.microsoft.com/office/drawing/2014/main" id="{0068060D-CDF3-4E87-87BC-48F01EE70761}"/>
                  </a:ext>
                </a:extLst>
              </p:cNvPr>
              <p:cNvGrpSpPr/>
              <p:nvPr/>
            </p:nvGrpSpPr>
            <p:grpSpPr>
              <a:xfrm>
                <a:off x="11403757" y="3456438"/>
                <a:ext cx="354797" cy="201764"/>
                <a:chOff x="5433815" y="3134944"/>
                <a:chExt cx="395458" cy="224887"/>
              </a:xfrm>
              <a:solidFill>
                <a:schemeClr val="bg1"/>
              </a:solidFill>
            </p:grpSpPr>
            <p:sp>
              <p:nvSpPr>
                <p:cNvPr id="165" name="Freeform 302">
                  <a:extLst>
                    <a:ext uri="{FF2B5EF4-FFF2-40B4-BE49-F238E27FC236}">
                      <a16:creationId xmlns:a16="http://schemas.microsoft.com/office/drawing/2014/main" id="{75BBF49C-AC33-49D5-B11D-E2F3FB5B7084}"/>
                    </a:ext>
                  </a:extLst>
                </p:cNvPr>
                <p:cNvSpPr>
                  <a:spLocks noChangeAspect="1" noEditPoints="1"/>
                </p:cNvSpPr>
                <p:nvPr/>
              </p:nvSpPr>
              <p:spPr bwMode="black">
                <a:xfrm>
                  <a:off x="5433815"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dirty="0">
                    <a:ln>
                      <a:noFill/>
                    </a:ln>
                    <a:solidFill>
                      <a:srgbClr val="505050"/>
                    </a:solidFill>
                    <a:effectLst/>
                    <a:uLnTx/>
                    <a:uFillTx/>
                    <a:latin typeface="Segoe UI"/>
                    <a:ea typeface="+mn-ea"/>
                    <a:cs typeface="+mn-cs"/>
                  </a:endParaRPr>
                </a:p>
              </p:txBody>
            </p:sp>
            <p:sp>
              <p:nvSpPr>
                <p:cNvPr id="166" name="Freeform 303">
                  <a:extLst>
                    <a:ext uri="{FF2B5EF4-FFF2-40B4-BE49-F238E27FC236}">
                      <a16:creationId xmlns:a16="http://schemas.microsoft.com/office/drawing/2014/main" id="{5285A92F-E86B-4F4B-80CB-8DB89FB1D9BB}"/>
                    </a:ext>
                  </a:extLst>
                </p:cNvPr>
                <p:cNvSpPr>
                  <a:spLocks noChangeAspect="1" noEditPoints="1"/>
                </p:cNvSpPr>
                <p:nvPr/>
              </p:nvSpPr>
              <p:spPr bwMode="black">
                <a:xfrm>
                  <a:off x="5641324" y="3134944"/>
                  <a:ext cx="187949" cy="224887"/>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grpFill/>
                <a:ln>
                  <a:noFill/>
                </a:ln>
              </p:spPr>
              <p:txBody>
                <a:bodyPr vert="horz" wrap="square" lIns="87857" tIns="43929" rIns="87857" bIns="43929"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29" b="0" i="0" u="none" strike="noStrike" kern="1200" cap="none" spc="0" normalizeH="0" baseline="0" dirty="0">
                    <a:ln>
                      <a:noFill/>
                    </a:ln>
                    <a:solidFill>
                      <a:srgbClr val="505050"/>
                    </a:solidFill>
                    <a:effectLst/>
                    <a:uLnTx/>
                    <a:uFillTx/>
                    <a:latin typeface="Segoe UI"/>
                    <a:ea typeface="+mn-ea"/>
                    <a:cs typeface="+mn-cs"/>
                  </a:endParaRPr>
                </a:p>
              </p:txBody>
            </p:sp>
          </p:grpSp>
        </p:grpSp>
        <p:grpSp>
          <p:nvGrpSpPr>
            <p:cNvPr id="157" name="Group 16">
              <a:extLst>
                <a:ext uri="{FF2B5EF4-FFF2-40B4-BE49-F238E27FC236}">
                  <a16:creationId xmlns:a16="http://schemas.microsoft.com/office/drawing/2014/main" id="{16D48FAD-1CB2-4984-B90C-9F335D64C108}"/>
                </a:ext>
              </a:extLst>
            </p:cNvPr>
            <p:cNvGrpSpPr>
              <a:grpSpLocks noChangeAspect="1"/>
            </p:cNvGrpSpPr>
            <p:nvPr/>
          </p:nvGrpSpPr>
          <p:grpSpPr bwMode="auto">
            <a:xfrm>
              <a:off x="10557609" y="3453434"/>
              <a:ext cx="210528" cy="204212"/>
              <a:chOff x="3654" y="2101"/>
              <a:chExt cx="200" cy="194"/>
            </a:xfrm>
          </p:grpSpPr>
          <p:sp>
            <p:nvSpPr>
              <p:cNvPr id="159" name="AutoShape 15">
                <a:extLst>
                  <a:ext uri="{FF2B5EF4-FFF2-40B4-BE49-F238E27FC236}">
                    <a16:creationId xmlns:a16="http://schemas.microsoft.com/office/drawing/2014/main" id="{0920C7EA-DC14-4ACF-A8E2-3D50169F6C9F}"/>
                  </a:ext>
                </a:extLst>
              </p:cNvPr>
              <p:cNvSpPr>
                <a:spLocks noChangeAspect="1" noChangeArrowheads="1" noTextEdit="1"/>
              </p:cNvSpPr>
              <p:nvPr/>
            </p:nvSpPr>
            <p:spPr bwMode="auto">
              <a:xfrm>
                <a:off x="3654" y="2101"/>
                <a:ext cx="20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60" name="Freeform 17">
                <a:extLst>
                  <a:ext uri="{FF2B5EF4-FFF2-40B4-BE49-F238E27FC236}">
                    <a16:creationId xmlns:a16="http://schemas.microsoft.com/office/drawing/2014/main" id="{DA4C8531-CD6E-4217-BEAF-11DDBB291103}"/>
                  </a:ext>
                </a:extLst>
              </p:cNvPr>
              <p:cNvSpPr>
                <a:spLocks noEditPoints="1"/>
              </p:cNvSpPr>
              <p:nvPr/>
            </p:nvSpPr>
            <p:spPr bwMode="auto">
              <a:xfrm>
                <a:off x="3654" y="2103"/>
                <a:ext cx="198" cy="190"/>
              </a:xfrm>
              <a:custGeom>
                <a:avLst/>
                <a:gdLst>
                  <a:gd name="T0" fmla="*/ 98 w 113"/>
                  <a:gd name="T1" fmla="*/ 0 h 109"/>
                  <a:gd name="T2" fmla="*/ 12 w 113"/>
                  <a:gd name="T3" fmla="*/ 0 h 109"/>
                  <a:gd name="T4" fmla="*/ 12 w 113"/>
                  <a:gd name="T5" fmla="*/ 0 h 109"/>
                  <a:gd name="T6" fmla="*/ 0 w 113"/>
                  <a:gd name="T7" fmla="*/ 0 h 109"/>
                  <a:gd name="T8" fmla="*/ 0 w 113"/>
                  <a:gd name="T9" fmla="*/ 8 h 109"/>
                  <a:gd name="T10" fmla="*/ 0 w 113"/>
                  <a:gd name="T11" fmla="*/ 16 h 109"/>
                  <a:gd name="T12" fmla="*/ 0 w 113"/>
                  <a:gd name="T13" fmla="*/ 94 h 109"/>
                  <a:gd name="T14" fmla="*/ 0 w 113"/>
                  <a:gd name="T15" fmla="*/ 102 h 109"/>
                  <a:gd name="T16" fmla="*/ 0 w 113"/>
                  <a:gd name="T17" fmla="*/ 109 h 109"/>
                  <a:gd name="T18" fmla="*/ 8 w 113"/>
                  <a:gd name="T19" fmla="*/ 109 h 109"/>
                  <a:gd name="T20" fmla="*/ 12 w 113"/>
                  <a:gd name="T21" fmla="*/ 109 h 109"/>
                  <a:gd name="T22" fmla="*/ 12 w 113"/>
                  <a:gd name="T23" fmla="*/ 109 h 109"/>
                  <a:gd name="T24" fmla="*/ 18 w 113"/>
                  <a:gd name="T25" fmla="*/ 86 h 109"/>
                  <a:gd name="T26" fmla="*/ 30 w 113"/>
                  <a:gd name="T27" fmla="*/ 74 h 109"/>
                  <a:gd name="T28" fmla="*/ 39 w 113"/>
                  <a:gd name="T29" fmla="*/ 81 h 109"/>
                  <a:gd name="T30" fmla="*/ 57 w 113"/>
                  <a:gd name="T31" fmla="*/ 81 h 109"/>
                  <a:gd name="T32" fmla="*/ 79 w 113"/>
                  <a:gd name="T33" fmla="*/ 71 h 109"/>
                  <a:gd name="T34" fmla="*/ 103 w 113"/>
                  <a:gd name="T35" fmla="*/ 109 h 109"/>
                  <a:gd name="T36" fmla="*/ 105 w 113"/>
                  <a:gd name="T37" fmla="*/ 109 h 109"/>
                  <a:gd name="T38" fmla="*/ 106 w 113"/>
                  <a:gd name="T39" fmla="*/ 109 h 109"/>
                  <a:gd name="T40" fmla="*/ 106 w 113"/>
                  <a:gd name="T41" fmla="*/ 109 h 109"/>
                  <a:gd name="T42" fmla="*/ 113 w 113"/>
                  <a:gd name="T43" fmla="*/ 109 h 109"/>
                  <a:gd name="T44" fmla="*/ 113 w 113"/>
                  <a:gd name="T45" fmla="*/ 102 h 109"/>
                  <a:gd name="T46" fmla="*/ 113 w 113"/>
                  <a:gd name="T47" fmla="*/ 94 h 109"/>
                  <a:gd name="T48" fmla="*/ 113 w 113"/>
                  <a:gd name="T49" fmla="*/ 16 h 109"/>
                  <a:gd name="T50" fmla="*/ 113 w 113"/>
                  <a:gd name="T51" fmla="*/ 8 h 109"/>
                  <a:gd name="T52" fmla="*/ 113 w 113"/>
                  <a:gd name="T53" fmla="*/ 0 h 109"/>
                  <a:gd name="T54" fmla="*/ 98 w 113"/>
                  <a:gd name="T55" fmla="*/ 0 h 109"/>
                  <a:gd name="T56" fmla="*/ 76 w 113"/>
                  <a:gd name="T57" fmla="*/ 50 h 109"/>
                  <a:gd name="T58" fmla="*/ 45 w 113"/>
                  <a:gd name="T59" fmla="*/ 71 h 109"/>
                  <a:gd name="T60" fmla="*/ 28 w 113"/>
                  <a:gd name="T61" fmla="*/ 37 h 109"/>
                  <a:gd name="T62" fmla="*/ 59 w 113"/>
                  <a:gd name="T63" fmla="*/ 16 h 109"/>
                  <a:gd name="T64" fmla="*/ 76 w 113"/>
                  <a:gd name="T65"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 h="109">
                    <a:moveTo>
                      <a:pt x="98" y="0"/>
                    </a:moveTo>
                    <a:cubicBezTo>
                      <a:pt x="12" y="0"/>
                      <a:pt x="12" y="0"/>
                      <a:pt x="12" y="0"/>
                    </a:cubicBezTo>
                    <a:cubicBezTo>
                      <a:pt x="12" y="0"/>
                      <a:pt x="12" y="0"/>
                      <a:pt x="12" y="0"/>
                    </a:cubicBezTo>
                    <a:cubicBezTo>
                      <a:pt x="0" y="0"/>
                      <a:pt x="0" y="0"/>
                      <a:pt x="0" y="0"/>
                    </a:cubicBezTo>
                    <a:cubicBezTo>
                      <a:pt x="0" y="8"/>
                      <a:pt x="0" y="8"/>
                      <a:pt x="0" y="8"/>
                    </a:cubicBezTo>
                    <a:cubicBezTo>
                      <a:pt x="0" y="16"/>
                      <a:pt x="0" y="16"/>
                      <a:pt x="0" y="16"/>
                    </a:cubicBezTo>
                    <a:cubicBezTo>
                      <a:pt x="0" y="94"/>
                      <a:pt x="0" y="94"/>
                      <a:pt x="0" y="94"/>
                    </a:cubicBezTo>
                    <a:cubicBezTo>
                      <a:pt x="0" y="102"/>
                      <a:pt x="0" y="102"/>
                      <a:pt x="0" y="102"/>
                    </a:cubicBezTo>
                    <a:cubicBezTo>
                      <a:pt x="0" y="109"/>
                      <a:pt x="0" y="109"/>
                      <a:pt x="0" y="109"/>
                    </a:cubicBezTo>
                    <a:cubicBezTo>
                      <a:pt x="8" y="109"/>
                      <a:pt x="8" y="109"/>
                      <a:pt x="8" y="109"/>
                    </a:cubicBezTo>
                    <a:cubicBezTo>
                      <a:pt x="12" y="109"/>
                      <a:pt x="12" y="109"/>
                      <a:pt x="12" y="109"/>
                    </a:cubicBezTo>
                    <a:cubicBezTo>
                      <a:pt x="12" y="109"/>
                      <a:pt x="12" y="109"/>
                      <a:pt x="12" y="109"/>
                    </a:cubicBezTo>
                    <a:cubicBezTo>
                      <a:pt x="12" y="105"/>
                      <a:pt x="13" y="93"/>
                      <a:pt x="18" y="86"/>
                    </a:cubicBezTo>
                    <a:cubicBezTo>
                      <a:pt x="24" y="75"/>
                      <a:pt x="27" y="75"/>
                      <a:pt x="30" y="74"/>
                    </a:cubicBezTo>
                    <a:cubicBezTo>
                      <a:pt x="32" y="74"/>
                      <a:pt x="35" y="79"/>
                      <a:pt x="39" y="81"/>
                    </a:cubicBezTo>
                    <a:cubicBezTo>
                      <a:pt x="43" y="83"/>
                      <a:pt x="47" y="86"/>
                      <a:pt x="57" y="81"/>
                    </a:cubicBezTo>
                    <a:cubicBezTo>
                      <a:pt x="68" y="76"/>
                      <a:pt x="70" y="71"/>
                      <a:pt x="79" y="71"/>
                    </a:cubicBezTo>
                    <a:cubicBezTo>
                      <a:pt x="88" y="71"/>
                      <a:pt x="102" y="87"/>
                      <a:pt x="103" y="109"/>
                    </a:cubicBezTo>
                    <a:cubicBezTo>
                      <a:pt x="105" y="109"/>
                      <a:pt x="105" y="109"/>
                      <a:pt x="105" y="109"/>
                    </a:cubicBezTo>
                    <a:cubicBezTo>
                      <a:pt x="106" y="109"/>
                      <a:pt x="106" y="109"/>
                      <a:pt x="106" y="109"/>
                    </a:cubicBezTo>
                    <a:cubicBezTo>
                      <a:pt x="106" y="109"/>
                      <a:pt x="106" y="109"/>
                      <a:pt x="106" y="109"/>
                    </a:cubicBezTo>
                    <a:cubicBezTo>
                      <a:pt x="113" y="109"/>
                      <a:pt x="113" y="109"/>
                      <a:pt x="113" y="109"/>
                    </a:cubicBezTo>
                    <a:cubicBezTo>
                      <a:pt x="113" y="102"/>
                      <a:pt x="113" y="102"/>
                      <a:pt x="113" y="102"/>
                    </a:cubicBezTo>
                    <a:cubicBezTo>
                      <a:pt x="113" y="94"/>
                      <a:pt x="113" y="94"/>
                      <a:pt x="113" y="94"/>
                    </a:cubicBezTo>
                    <a:cubicBezTo>
                      <a:pt x="113" y="16"/>
                      <a:pt x="113" y="16"/>
                      <a:pt x="113" y="16"/>
                    </a:cubicBezTo>
                    <a:cubicBezTo>
                      <a:pt x="113" y="8"/>
                      <a:pt x="113" y="8"/>
                      <a:pt x="113" y="8"/>
                    </a:cubicBezTo>
                    <a:cubicBezTo>
                      <a:pt x="113" y="0"/>
                      <a:pt x="113" y="0"/>
                      <a:pt x="113" y="0"/>
                    </a:cubicBezTo>
                    <a:cubicBezTo>
                      <a:pt x="98" y="0"/>
                      <a:pt x="98" y="0"/>
                      <a:pt x="98" y="0"/>
                    </a:cubicBezTo>
                    <a:close/>
                    <a:moveTo>
                      <a:pt x="76" y="50"/>
                    </a:moveTo>
                    <a:cubicBezTo>
                      <a:pt x="72" y="64"/>
                      <a:pt x="59" y="74"/>
                      <a:pt x="45" y="71"/>
                    </a:cubicBezTo>
                    <a:cubicBezTo>
                      <a:pt x="32" y="67"/>
                      <a:pt x="24" y="52"/>
                      <a:pt x="28" y="37"/>
                    </a:cubicBezTo>
                    <a:cubicBezTo>
                      <a:pt x="31" y="23"/>
                      <a:pt x="45" y="13"/>
                      <a:pt x="59" y="16"/>
                    </a:cubicBezTo>
                    <a:cubicBezTo>
                      <a:pt x="72" y="20"/>
                      <a:pt x="80" y="35"/>
                      <a:pt x="76"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61" name="Freeform 18">
                <a:extLst>
                  <a:ext uri="{FF2B5EF4-FFF2-40B4-BE49-F238E27FC236}">
                    <a16:creationId xmlns:a16="http://schemas.microsoft.com/office/drawing/2014/main" id="{D1EC8E99-F8CD-4908-A4A1-F99947059B1F}"/>
                  </a:ext>
                </a:extLst>
              </p:cNvPr>
              <p:cNvSpPr>
                <a:spLocks/>
              </p:cNvSpPr>
              <p:nvPr/>
            </p:nvSpPr>
            <p:spPr bwMode="auto">
              <a:xfrm>
                <a:off x="3696" y="2126"/>
                <a:ext cx="98" cy="106"/>
              </a:xfrm>
              <a:custGeom>
                <a:avLst/>
                <a:gdLst>
                  <a:gd name="T0" fmla="*/ 35 w 56"/>
                  <a:gd name="T1" fmla="*/ 3 h 61"/>
                  <a:gd name="T2" fmla="*/ 4 w 56"/>
                  <a:gd name="T3" fmla="*/ 24 h 61"/>
                  <a:gd name="T4" fmla="*/ 21 w 56"/>
                  <a:gd name="T5" fmla="*/ 58 h 61"/>
                  <a:gd name="T6" fmla="*/ 52 w 56"/>
                  <a:gd name="T7" fmla="*/ 37 h 61"/>
                  <a:gd name="T8" fmla="*/ 35 w 56"/>
                  <a:gd name="T9" fmla="*/ 3 h 61"/>
                </a:gdLst>
                <a:ahLst/>
                <a:cxnLst>
                  <a:cxn ang="0">
                    <a:pos x="T0" y="T1"/>
                  </a:cxn>
                  <a:cxn ang="0">
                    <a:pos x="T2" y="T3"/>
                  </a:cxn>
                  <a:cxn ang="0">
                    <a:pos x="T4" y="T5"/>
                  </a:cxn>
                  <a:cxn ang="0">
                    <a:pos x="T6" y="T7"/>
                  </a:cxn>
                  <a:cxn ang="0">
                    <a:pos x="T8" y="T9"/>
                  </a:cxn>
                </a:cxnLst>
                <a:rect l="0" t="0" r="r" b="b"/>
                <a:pathLst>
                  <a:path w="56" h="61">
                    <a:moveTo>
                      <a:pt x="35" y="3"/>
                    </a:moveTo>
                    <a:cubicBezTo>
                      <a:pt x="21" y="0"/>
                      <a:pt x="7" y="10"/>
                      <a:pt x="4" y="24"/>
                    </a:cubicBezTo>
                    <a:cubicBezTo>
                      <a:pt x="0" y="39"/>
                      <a:pt x="8" y="54"/>
                      <a:pt x="21" y="58"/>
                    </a:cubicBezTo>
                    <a:cubicBezTo>
                      <a:pt x="35" y="61"/>
                      <a:pt x="48" y="51"/>
                      <a:pt x="52" y="37"/>
                    </a:cubicBezTo>
                    <a:cubicBezTo>
                      <a:pt x="56" y="22"/>
                      <a:pt x="48" y="7"/>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sp>
            <p:nvSpPr>
              <p:cNvPr id="162" name="Freeform 19">
                <a:extLst>
                  <a:ext uri="{FF2B5EF4-FFF2-40B4-BE49-F238E27FC236}">
                    <a16:creationId xmlns:a16="http://schemas.microsoft.com/office/drawing/2014/main" id="{309BAC4E-2E60-4408-8221-CA49AE9E6861}"/>
                  </a:ext>
                </a:extLst>
              </p:cNvPr>
              <p:cNvSpPr>
                <a:spLocks/>
              </p:cNvSpPr>
              <p:nvPr/>
            </p:nvSpPr>
            <p:spPr bwMode="auto">
              <a:xfrm>
                <a:off x="3675" y="2227"/>
                <a:ext cx="160" cy="66"/>
              </a:xfrm>
              <a:custGeom>
                <a:avLst/>
                <a:gdLst>
                  <a:gd name="T0" fmla="*/ 67 w 91"/>
                  <a:gd name="T1" fmla="*/ 0 h 38"/>
                  <a:gd name="T2" fmla="*/ 45 w 91"/>
                  <a:gd name="T3" fmla="*/ 10 h 38"/>
                  <a:gd name="T4" fmla="*/ 27 w 91"/>
                  <a:gd name="T5" fmla="*/ 10 h 38"/>
                  <a:gd name="T6" fmla="*/ 18 w 91"/>
                  <a:gd name="T7" fmla="*/ 3 h 38"/>
                  <a:gd name="T8" fmla="*/ 6 w 91"/>
                  <a:gd name="T9" fmla="*/ 15 h 38"/>
                  <a:gd name="T10" fmla="*/ 0 w 91"/>
                  <a:gd name="T11" fmla="*/ 38 h 38"/>
                  <a:gd name="T12" fmla="*/ 91 w 91"/>
                  <a:gd name="T13" fmla="*/ 38 h 38"/>
                  <a:gd name="T14" fmla="*/ 67 w 91"/>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8">
                    <a:moveTo>
                      <a:pt x="67" y="0"/>
                    </a:moveTo>
                    <a:cubicBezTo>
                      <a:pt x="58" y="0"/>
                      <a:pt x="56" y="5"/>
                      <a:pt x="45" y="10"/>
                    </a:cubicBezTo>
                    <a:cubicBezTo>
                      <a:pt x="35" y="15"/>
                      <a:pt x="31" y="12"/>
                      <a:pt x="27" y="10"/>
                    </a:cubicBezTo>
                    <a:cubicBezTo>
                      <a:pt x="23" y="8"/>
                      <a:pt x="20" y="3"/>
                      <a:pt x="18" y="3"/>
                    </a:cubicBezTo>
                    <a:cubicBezTo>
                      <a:pt x="15" y="4"/>
                      <a:pt x="12" y="4"/>
                      <a:pt x="6" y="15"/>
                    </a:cubicBezTo>
                    <a:cubicBezTo>
                      <a:pt x="1" y="22"/>
                      <a:pt x="0" y="34"/>
                      <a:pt x="0" y="38"/>
                    </a:cubicBezTo>
                    <a:cubicBezTo>
                      <a:pt x="91" y="38"/>
                      <a:pt x="91" y="38"/>
                      <a:pt x="91" y="38"/>
                    </a:cubicBezTo>
                    <a:cubicBezTo>
                      <a:pt x="90" y="16"/>
                      <a:pt x="76" y="0"/>
                      <a:pt x="67"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dirty="0">
                  <a:ln>
                    <a:noFill/>
                  </a:ln>
                  <a:solidFill>
                    <a:srgbClr val="505050"/>
                  </a:solidFill>
                  <a:effectLst/>
                  <a:uLnTx/>
                  <a:uFillTx/>
                  <a:latin typeface="Segoe UI"/>
                  <a:ea typeface="+mn-ea"/>
                  <a:cs typeface="+mn-cs"/>
                </a:endParaRPr>
              </a:p>
            </p:txBody>
          </p:sp>
        </p:grpSp>
        <p:sp>
          <p:nvSpPr>
            <p:cNvPr id="158" name="Rectangle 157">
              <a:extLst>
                <a:ext uri="{FF2B5EF4-FFF2-40B4-BE49-F238E27FC236}">
                  <a16:creationId xmlns:a16="http://schemas.microsoft.com/office/drawing/2014/main" id="{FCB545F2-C489-465B-957A-FB52C63178AD}"/>
                </a:ext>
              </a:extLst>
            </p:cNvPr>
            <p:cNvSpPr/>
            <p:nvPr/>
          </p:nvSpPr>
          <p:spPr bwMode="auto">
            <a:xfrm>
              <a:off x="10766032" y="3448906"/>
              <a:ext cx="45719" cy="222115"/>
            </a:xfrm>
            <a:prstGeom prst="rect">
              <a:avLst/>
            </a:prstGeom>
            <a:solidFill>
              <a:srgbClr val="2E75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67" name="Group 166">
            <a:extLst>
              <a:ext uri="{FF2B5EF4-FFF2-40B4-BE49-F238E27FC236}">
                <a16:creationId xmlns:a16="http://schemas.microsoft.com/office/drawing/2014/main" id="{48470FF6-11C6-41AF-8C99-0A94211F8D6C}"/>
              </a:ext>
            </a:extLst>
          </p:cNvPr>
          <p:cNvGrpSpPr/>
          <p:nvPr/>
        </p:nvGrpSpPr>
        <p:grpSpPr>
          <a:xfrm>
            <a:off x="1464472" y="3276239"/>
            <a:ext cx="485563" cy="1243479"/>
            <a:chOff x="4641850" y="5064127"/>
            <a:chExt cx="495300" cy="1268413"/>
          </a:xfrm>
        </p:grpSpPr>
        <p:sp>
          <p:nvSpPr>
            <p:cNvPr id="168" name="Rectangle 17">
              <a:extLst>
                <a:ext uri="{FF2B5EF4-FFF2-40B4-BE49-F238E27FC236}">
                  <a16:creationId xmlns:a16="http://schemas.microsoft.com/office/drawing/2014/main" id="{7519F3AE-FAE6-4010-BEFA-3FF4F95A7C3D}"/>
                </a:ext>
              </a:extLst>
            </p:cNvPr>
            <p:cNvSpPr>
              <a:spLocks noChangeArrowheads="1"/>
            </p:cNvSpPr>
            <p:nvPr/>
          </p:nvSpPr>
          <p:spPr bwMode="auto">
            <a:xfrm flipH="1">
              <a:off x="4739044" y="5499215"/>
              <a:ext cx="63500" cy="371475"/>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69" name="Freeform 20">
              <a:extLst>
                <a:ext uri="{FF2B5EF4-FFF2-40B4-BE49-F238E27FC236}">
                  <a16:creationId xmlns:a16="http://schemas.microsoft.com/office/drawing/2014/main" id="{CCC99153-9D6A-417B-8DF0-F7CFEB933474}"/>
                </a:ext>
              </a:extLst>
            </p:cNvPr>
            <p:cNvSpPr>
              <a:spLocks/>
            </p:cNvSpPr>
            <p:nvPr/>
          </p:nvSpPr>
          <p:spPr bwMode="auto">
            <a:xfrm flipH="1">
              <a:off x="4739044" y="5808778"/>
              <a:ext cx="63500" cy="125413"/>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grpSp>
          <p:nvGrpSpPr>
            <p:cNvPr id="170" name="Group 4">
              <a:extLst>
                <a:ext uri="{FF2B5EF4-FFF2-40B4-BE49-F238E27FC236}">
                  <a16:creationId xmlns:a16="http://schemas.microsoft.com/office/drawing/2014/main" id="{3DA7169D-D9CD-4DF5-9E1A-380BBD81EE41}"/>
                </a:ext>
              </a:extLst>
            </p:cNvPr>
            <p:cNvGrpSpPr>
              <a:grpSpLocks noChangeAspect="1"/>
            </p:cNvGrpSpPr>
            <p:nvPr/>
          </p:nvGrpSpPr>
          <p:grpSpPr bwMode="auto">
            <a:xfrm>
              <a:off x="4641850" y="5064127"/>
              <a:ext cx="495300" cy="1268413"/>
              <a:chOff x="2924" y="3190"/>
              <a:chExt cx="312" cy="799"/>
            </a:xfrm>
          </p:grpSpPr>
          <p:sp>
            <p:nvSpPr>
              <p:cNvPr id="171" name="Rectangle 5">
                <a:extLst>
                  <a:ext uri="{FF2B5EF4-FFF2-40B4-BE49-F238E27FC236}">
                    <a16:creationId xmlns:a16="http://schemas.microsoft.com/office/drawing/2014/main" id="{A6751B12-5C63-42C5-85E4-0787C688E7F1}"/>
                  </a:ext>
                </a:extLst>
              </p:cNvPr>
              <p:cNvSpPr>
                <a:spLocks noChangeArrowheads="1"/>
              </p:cNvSpPr>
              <p:nvPr/>
            </p:nvSpPr>
            <p:spPr bwMode="auto">
              <a:xfrm>
                <a:off x="3066" y="3720"/>
                <a:ext cx="92" cy="157"/>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72" name="Freeform 6">
                <a:extLst>
                  <a:ext uri="{FF2B5EF4-FFF2-40B4-BE49-F238E27FC236}">
                    <a16:creationId xmlns:a16="http://schemas.microsoft.com/office/drawing/2014/main" id="{2FC077D8-D71D-46B8-8258-8B0989417366}"/>
                  </a:ext>
                </a:extLst>
              </p:cNvPr>
              <p:cNvSpPr>
                <a:spLocks/>
              </p:cNvSpPr>
              <p:nvPr/>
            </p:nvSpPr>
            <p:spPr bwMode="auto">
              <a:xfrm>
                <a:off x="2993" y="3943"/>
                <a:ext cx="81" cy="29"/>
              </a:xfrm>
              <a:custGeom>
                <a:avLst/>
                <a:gdLst>
                  <a:gd name="T0" fmla="*/ 56 w 104"/>
                  <a:gd name="T1" fmla="*/ 0 h 37"/>
                  <a:gd name="T2" fmla="*/ 2 w 104"/>
                  <a:gd name="T3" fmla="*/ 29 h 37"/>
                  <a:gd name="T4" fmla="*/ 0 w 104"/>
                  <a:gd name="T5" fmla="*/ 36 h 37"/>
                  <a:gd name="T6" fmla="*/ 71 w 104"/>
                  <a:gd name="T7" fmla="*/ 37 h 37"/>
                  <a:gd name="T8" fmla="*/ 104 w 104"/>
                  <a:gd name="T9" fmla="*/ 0 h 37"/>
                  <a:gd name="T10" fmla="*/ 56 w 104"/>
                  <a:gd name="T11" fmla="*/ 0 h 37"/>
                </a:gdLst>
                <a:ahLst/>
                <a:cxnLst>
                  <a:cxn ang="0">
                    <a:pos x="T0" y="T1"/>
                  </a:cxn>
                  <a:cxn ang="0">
                    <a:pos x="T2" y="T3"/>
                  </a:cxn>
                  <a:cxn ang="0">
                    <a:pos x="T4" y="T5"/>
                  </a:cxn>
                  <a:cxn ang="0">
                    <a:pos x="T6" y="T7"/>
                  </a:cxn>
                  <a:cxn ang="0">
                    <a:pos x="T8" y="T9"/>
                  </a:cxn>
                  <a:cxn ang="0">
                    <a:pos x="T10" y="T11"/>
                  </a:cxn>
                </a:cxnLst>
                <a:rect l="0" t="0" r="r" b="b"/>
                <a:pathLst>
                  <a:path w="104" h="37">
                    <a:moveTo>
                      <a:pt x="56" y="0"/>
                    </a:moveTo>
                    <a:cubicBezTo>
                      <a:pt x="33" y="0"/>
                      <a:pt x="13" y="12"/>
                      <a:pt x="2" y="29"/>
                    </a:cubicBezTo>
                    <a:cubicBezTo>
                      <a:pt x="0" y="36"/>
                      <a:pt x="0" y="36"/>
                      <a:pt x="0" y="36"/>
                    </a:cubicBezTo>
                    <a:cubicBezTo>
                      <a:pt x="71" y="37"/>
                      <a:pt x="71" y="37"/>
                      <a:pt x="71" y="37"/>
                    </a:cubicBezTo>
                    <a:cubicBezTo>
                      <a:pt x="88" y="37"/>
                      <a:pt x="102" y="17"/>
                      <a:pt x="104" y="0"/>
                    </a:cubicBezTo>
                    <a:lnTo>
                      <a:pt x="56"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73" name="Rectangle 7">
                <a:extLst>
                  <a:ext uri="{FF2B5EF4-FFF2-40B4-BE49-F238E27FC236}">
                    <a16:creationId xmlns:a16="http://schemas.microsoft.com/office/drawing/2014/main" id="{8B583835-F0ED-433F-89D3-12323A0F9BDF}"/>
                  </a:ext>
                </a:extLst>
              </p:cNvPr>
              <p:cNvSpPr>
                <a:spLocks noChangeArrowheads="1"/>
              </p:cNvSpPr>
              <p:nvPr/>
            </p:nvSpPr>
            <p:spPr bwMode="auto">
              <a:xfrm>
                <a:off x="3055" y="3327"/>
                <a:ext cx="110" cy="66"/>
              </a:xfrm>
              <a:prstGeom prst="rect">
                <a:avLst/>
              </a:prstGeom>
              <a:solidFill>
                <a:srgbClr val="6D49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74" name="Freeform 8">
                <a:extLst>
                  <a:ext uri="{FF2B5EF4-FFF2-40B4-BE49-F238E27FC236}">
                    <a16:creationId xmlns:a16="http://schemas.microsoft.com/office/drawing/2014/main" id="{B1A98159-7D07-4451-B537-8FCA2524502D}"/>
                  </a:ext>
                </a:extLst>
              </p:cNvPr>
              <p:cNvSpPr>
                <a:spLocks/>
              </p:cNvSpPr>
              <p:nvPr/>
            </p:nvSpPr>
            <p:spPr bwMode="auto">
              <a:xfrm>
                <a:off x="3043" y="3264"/>
                <a:ext cx="133" cy="28"/>
              </a:xfrm>
              <a:custGeom>
                <a:avLst/>
                <a:gdLst>
                  <a:gd name="T0" fmla="*/ 172 w 172"/>
                  <a:gd name="T1" fmla="*/ 27 h 36"/>
                  <a:gd name="T2" fmla="*/ 164 w 172"/>
                  <a:gd name="T3" fmla="*/ 36 h 36"/>
                  <a:gd name="T4" fmla="*/ 9 w 172"/>
                  <a:gd name="T5" fmla="*/ 36 h 36"/>
                  <a:gd name="T6" fmla="*/ 0 w 172"/>
                  <a:gd name="T7" fmla="*/ 27 h 36"/>
                  <a:gd name="T8" fmla="*/ 0 w 172"/>
                  <a:gd name="T9" fmla="*/ 8 h 36"/>
                  <a:gd name="T10" fmla="*/ 9 w 172"/>
                  <a:gd name="T11" fmla="*/ 0 h 36"/>
                  <a:gd name="T12" fmla="*/ 164 w 172"/>
                  <a:gd name="T13" fmla="*/ 0 h 36"/>
                  <a:gd name="T14" fmla="*/ 172 w 172"/>
                  <a:gd name="T15" fmla="*/ 8 h 36"/>
                  <a:gd name="T16" fmla="*/ 172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172" y="27"/>
                    </a:moveTo>
                    <a:cubicBezTo>
                      <a:pt x="172" y="32"/>
                      <a:pt x="168" y="36"/>
                      <a:pt x="164" y="36"/>
                    </a:cubicBezTo>
                    <a:cubicBezTo>
                      <a:pt x="9" y="36"/>
                      <a:pt x="9" y="36"/>
                      <a:pt x="9" y="36"/>
                    </a:cubicBezTo>
                    <a:cubicBezTo>
                      <a:pt x="4" y="36"/>
                      <a:pt x="0" y="32"/>
                      <a:pt x="0" y="27"/>
                    </a:cubicBezTo>
                    <a:cubicBezTo>
                      <a:pt x="0" y="8"/>
                      <a:pt x="0" y="8"/>
                      <a:pt x="0" y="8"/>
                    </a:cubicBezTo>
                    <a:cubicBezTo>
                      <a:pt x="0" y="3"/>
                      <a:pt x="4" y="0"/>
                      <a:pt x="9" y="0"/>
                    </a:cubicBezTo>
                    <a:cubicBezTo>
                      <a:pt x="164" y="0"/>
                      <a:pt x="164" y="0"/>
                      <a:pt x="164" y="0"/>
                    </a:cubicBezTo>
                    <a:cubicBezTo>
                      <a:pt x="168" y="0"/>
                      <a:pt x="172" y="3"/>
                      <a:pt x="172" y="8"/>
                    </a:cubicBezTo>
                    <a:lnTo>
                      <a:pt x="172" y="27"/>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75" name="Freeform 9">
                <a:extLst>
                  <a:ext uri="{FF2B5EF4-FFF2-40B4-BE49-F238E27FC236}">
                    <a16:creationId xmlns:a16="http://schemas.microsoft.com/office/drawing/2014/main" id="{3F3E572E-5DBE-4981-BAFC-723E6B2A108B}"/>
                  </a:ext>
                </a:extLst>
              </p:cNvPr>
              <p:cNvSpPr>
                <a:spLocks/>
              </p:cNvSpPr>
              <p:nvPr/>
            </p:nvSpPr>
            <p:spPr bwMode="auto">
              <a:xfrm>
                <a:off x="3086" y="3325"/>
                <a:ext cx="47" cy="77"/>
              </a:xfrm>
              <a:custGeom>
                <a:avLst/>
                <a:gdLst>
                  <a:gd name="T0" fmla="*/ 23 w 47"/>
                  <a:gd name="T1" fmla="*/ 77 h 77"/>
                  <a:gd name="T2" fmla="*/ 0 w 47"/>
                  <a:gd name="T3" fmla="*/ 55 h 77"/>
                  <a:gd name="T4" fmla="*/ 0 w 47"/>
                  <a:gd name="T5" fmla="*/ 0 h 77"/>
                  <a:gd name="T6" fmla="*/ 47 w 47"/>
                  <a:gd name="T7" fmla="*/ 0 h 77"/>
                  <a:gd name="T8" fmla="*/ 47 w 47"/>
                  <a:gd name="T9" fmla="*/ 55 h 77"/>
                  <a:gd name="T10" fmla="*/ 23 w 47"/>
                  <a:gd name="T11" fmla="*/ 77 h 77"/>
                </a:gdLst>
                <a:ahLst/>
                <a:cxnLst>
                  <a:cxn ang="0">
                    <a:pos x="T0" y="T1"/>
                  </a:cxn>
                  <a:cxn ang="0">
                    <a:pos x="T2" y="T3"/>
                  </a:cxn>
                  <a:cxn ang="0">
                    <a:pos x="T4" y="T5"/>
                  </a:cxn>
                  <a:cxn ang="0">
                    <a:pos x="T6" y="T7"/>
                  </a:cxn>
                  <a:cxn ang="0">
                    <a:pos x="T8" y="T9"/>
                  </a:cxn>
                  <a:cxn ang="0">
                    <a:pos x="T10" y="T11"/>
                  </a:cxn>
                </a:cxnLst>
                <a:rect l="0" t="0" r="r" b="b"/>
                <a:pathLst>
                  <a:path w="47" h="77">
                    <a:moveTo>
                      <a:pt x="23" y="77"/>
                    </a:moveTo>
                    <a:lnTo>
                      <a:pt x="0" y="55"/>
                    </a:lnTo>
                    <a:lnTo>
                      <a:pt x="0" y="0"/>
                    </a:lnTo>
                    <a:lnTo>
                      <a:pt x="47" y="0"/>
                    </a:lnTo>
                    <a:lnTo>
                      <a:pt x="47" y="55"/>
                    </a:lnTo>
                    <a:lnTo>
                      <a:pt x="23" y="77"/>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76" name="Freeform 10">
                <a:extLst>
                  <a:ext uri="{FF2B5EF4-FFF2-40B4-BE49-F238E27FC236}">
                    <a16:creationId xmlns:a16="http://schemas.microsoft.com/office/drawing/2014/main" id="{3645CE0F-2B18-4F9E-AA4C-9D30CF690EB9}"/>
                  </a:ext>
                </a:extLst>
              </p:cNvPr>
              <p:cNvSpPr>
                <a:spLocks/>
              </p:cNvSpPr>
              <p:nvPr/>
            </p:nvSpPr>
            <p:spPr bwMode="auto">
              <a:xfrm>
                <a:off x="3086" y="3314"/>
                <a:ext cx="47" cy="40"/>
              </a:xfrm>
              <a:custGeom>
                <a:avLst/>
                <a:gdLst>
                  <a:gd name="T0" fmla="*/ 0 w 60"/>
                  <a:gd name="T1" fmla="*/ 48 h 52"/>
                  <a:gd name="T2" fmla="*/ 30 w 60"/>
                  <a:gd name="T3" fmla="*/ 52 h 52"/>
                  <a:gd name="T4" fmla="*/ 60 w 60"/>
                  <a:gd name="T5" fmla="*/ 48 h 52"/>
                  <a:gd name="T6" fmla="*/ 60 w 60"/>
                  <a:gd name="T7" fmla="*/ 0 h 52"/>
                  <a:gd name="T8" fmla="*/ 0 w 60"/>
                  <a:gd name="T9" fmla="*/ 0 h 52"/>
                  <a:gd name="T10" fmla="*/ 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0" y="48"/>
                    </a:moveTo>
                    <a:cubicBezTo>
                      <a:pt x="10" y="51"/>
                      <a:pt x="19" y="52"/>
                      <a:pt x="30" y="52"/>
                    </a:cubicBezTo>
                    <a:cubicBezTo>
                      <a:pt x="40" y="52"/>
                      <a:pt x="50" y="51"/>
                      <a:pt x="60" y="48"/>
                    </a:cubicBezTo>
                    <a:cubicBezTo>
                      <a:pt x="60" y="0"/>
                      <a:pt x="60" y="0"/>
                      <a:pt x="60" y="0"/>
                    </a:cubicBezTo>
                    <a:cubicBezTo>
                      <a:pt x="0" y="0"/>
                      <a:pt x="0" y="0"/>
                      <a:pt x="0" y="0"/>
                    </a:cubicBezTo>
                    <a:lnTo>
                      <a:pt x="0" y="48"/>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77" name="Freeform 11">
                <a:extLst>
                  <a:ext uri="{FF2B5EF4-FFF2-40B4-BE49-F238E27FC236}">
                    <a16:creationId xmlns:a16="http://schemas.microsoft.com/office/drawing/2014/main" id="{A2B6BAE4-7F0E-4E05-9082-F7B28DA0CEAD}"/>
                  </a:ext>
                </a:extLst>
              </p:cNvPr>
              <p:cNvSpPr>
                <a:spLocks/>
              </p:cNvSpPr>
              <p:nvPr/>
            </p:nvSpPr>
            <p:spPr bwMode="auto">
              <a:xfrm>
                <a:off x="3055" y="3242"/>
                <a:ext cx="110" cy="103"/>
              </a:xfrm>
              <a:custGeom>
                <a:avLst/>
                <a:gdLst>
                  <a:gd name="T0" fmla="*/ 0 w 141"/>
                  <a:gd name="T1" fmla="*/ 0 h 133"/>
                  <a:gd name="T2" fmla="*/ 0 w 141"/>
                  <a:gd name="T3" fmla="*/ 110 h 133"/>
                  <a:gd name="T4" fmla="*/ 70 w 141"/>
                  <a:gd name="T5" fmla="*/ 133 h 133"/>
                  <a:gd name="T6" fmla="*/ 141 w 141"/>
                  <a:gd name="T7" fmla="*/ 110 h 133"/>
                  <a:gd name="T8" fmla="*/ 141 w 141"/>
                  <a:gd name="T9" fmla="*/ 110 h 133"/>
                  <a:gd name="T10" fmla="*/ 141 w 141"/>
                  <a:gd name="T11" fmla="*/ 0 h 133"/>
                  <a:gd name="T12" fmla="*/ 0 w 14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0" y="0"/>
                    </a:moveTo>
                    <a:cubicBezTo>
                      <a:pt x="0" y="110"/>
                      <a:pt x="0" y="110"/>
                      <a:pt x="0" y="110"/>
                    </a:cubicBezTo>
                    <a:cubicBezTo>
                      <a:pt x="19" y="125"/>
                      <a:pt x="44" y="133"/>
                      <a:pt x="70" y="133"/>
                    </a:cubicBezTo>
                    <a:cubicBezTo>
                      <a:pt x="96" y="133"/>
                      <a:pt x="122" y="125"/>
                      <a:pt x="141" y="110"/>
                    </a:cubicBezTo>
                    <a:cubicBezTo>
                      <a:pt x="141" y="110"/>
                      <a:pt x="141" y="110"/>
                      <a:pt x="141" y="110"/>
                    </a:cubicBezTo>
                    <a:cubicBezTo>
                      <a:pt x="141" y="0"/>
                      <a:pt x="141" y="0"/>
                      <a:pt x="141" y="0"/>
                    </a:cubicBezTo>
                    <a:lnTo>
                      <a:pt x="0"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78" name="Freeform 12">
                <a:extLst>
                  <a:ext uri="{FF2B5EF4-FFF2-40B4-BE49-F238E27FC236}">
                    <a16:creationId xmlns:a16="http://schemas.microsoft.com/office/drawing/2014/main" id="{70D450BA-925E-4C1F-8926-000F8E297C1E}"/>
                  </a:ext>
                </a:extLst>
              </p:cNvPr>
              <p:cNvSpPr>
                <a:spLocks/>
              </p:cNvSpPr>
              <p:nvPr/>
            </p:nvSpPr>
            <p:spPr bwMode="auto">
              <a:xfrm>
                <a:off x="3054" y="3190"/>
                <a:ext cx="78" cy="82"/>
              </a:xfrm>
              <a:custGeom>
                <a:avLst/>
                <a:gdLst>
                  <a:gd name="T0" fmla="*/ 100 w 100"/>
                  <a:gd name="T1" fmla="*/ 6 h 106"/>
                  <a:gd name="T2" fmla="*/ 71 w 100"/>
                  <a:gd name="T3" fmla="*/ 0 h 106"/>
                  <a:gd name="T4" fmla="*/ 0 w 100"/>
                  <a:gd name="T5" fmla="*/ 71 h 106"/>
                  <a:gd name="T6" fmla="*/ 0 w 100"/>
                  <a:gd name="T7" fmla="*/ 106 h 106"/>
                  <a:gd name="T8" fmla="*/ 100 w 100"/>
                  <a:gd name="T9" fmla="*/ 6 h 106"/>
                </a:gdLst>
                <a:ahLst/>
                <a:cxnLst>
                  <a:cxn ang="0">
                    <a:pos x="T0" y="T1"/>
                  </a:cxn>
                  <a:cxn ang="0">
                    <a:pos x="T2" y="T3"/>
                  </a:cxn>
                  <a:cxn ang="0">
                    <a:pos x="T4" y="T5"/>
                  </a:cxn>
                  <a:cxn ang="0">
                    <a:pos x="T6" y="T7"/>
                  </a:cxn>
                  <a:cxn ang="0">
                    <a:pos x="T8" y="T9"/>
                  </a:cxn>
                </a:cxnLst>
                <a:rect l="0" t="0" r="r" b="b"/>
                <a:pathLst>
                  <a:path w="100" h="106">
                    <a:moveTo>
                      <a:pt x="100" y="6"/>
                    </a:moveTo>
                    <a:cubicBezTo>
                      <a:pt x="91" y="2"/>
                      <a:pt x="82" y="0"/>
                      <a:pt x="71" y="0"/>
                    </a:cubicBezTo>
                    <a:cubicBezTo>
                      <a:pt x="32" y="0"/>
                      <a:pt x="0" y="32"/>
                      <a:pt x="0" y="71"/>
                    </a:cubicBezTo>
                    <a:cubicBezTo>
                      <a:pt x="0" y="106"/>
                      <a:pt x="0" y="106"/>
                      <a:pt x="0" y="106"/>
                    </a:cubicBezTo>
                    <a:cubicBezTo>
                      <a:pt x="53" y="100"/>
                      <a:pt x="94" y="58"/>
                      <a:pt x="10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79" name="Freeform 13">
                <a:extLst>
                  <a:ext uri="{FF2B5EF4-FFF2-40B4-BE49-F238E27FC236}">
                    <a16:creationId xmlns:a16="http://schemas.microsoft.com/office/drawing/2014/main" id="{4F6ADBC2-0F29-4EF3-9D6E-1B63B6D2EDB2}"/>
                  </a:ext>
                </a:extLst>
              </p:cNvPr>
              <p:cNvSpPr>
                <a:spLocks/>
              </p:cNvSpPr>
              <p:nvPr/>
            </p:nvSpPr>
            <p:spPr bwMode="auto">
              <a:xfrm>
                <a:off x="3087" y="3190"/>
                <a:ext cx="78" cy="82"/>
              </a:xfrm>
              <a:custGeom>
                <a:avLst/>
                <a:gdLst>
                  <a:gd name="T0" fmla="*/ 0 w 100"/>
                  <a:gd name="T1" fmla="*/ 6 h 106"/>
                  <a:gd name="T2" fmla="*/ 29 w 100"/>
                  <a:gd name="T3" fmla="*/ 0 h 106"/>
                  <a:gd name="T4" fmla="*/ 100 w 100"/>
                  <a:gd name="T5" fmla="*/ 71 h 106"/>
                  <a:gd name="T6" fmla="*/ 100 w 100"/>
                  <a:gd name="T7" fmla="*/ 106 h 106"/>
                  <a:gd name="T8" fmla="*/ 0 w 100"/>
                  <a:gd name="T9" fmla="*/ 6 h 106"/>
                </a:gdLst>
                <a:ahLst/>
                <a:cxnLst>
                  <a:cxn ang="0">
                    <a:pos x="T0" y="T1"/>
                  </a:cxn>
                  <a:cxn ang="0">
                    <a:pos x="T2" y="T3"/>
                  </a:cxn>
                  <a:cxn ang="0">
                    <a:pos x="T4" y="T5"/>
                  </a:cxn>
                  <a:cxn ang="0">
                    <a:pos x="T6" y="T7"/>
                  </a:cxn>
                  <a:cxn ang="0">
                    <a:pos x="T8" y="T9"/>
                  </a:cxn>
                </a:cxnLst>
                <a:rect l="0" t="0" r="r" b="b"/>
                <a:pathLst>
                  <a:path w="100" h="106">
                    <a:moveTo>
                      <a:pt x="0" y="6"/>
                    </a:moveTo>
                    <a:cubicBezTo>
                      <a:pt x="9" y="2"/>
                      <a:pt x="19" y="0"/>
                      <a:pt x="29" y="0"/>
                    </a:cubicBezTo>
                    <a:cubicBezTo>
                      <a:pt x="68" y="0"/>
                      <a:pt x="100" y="32"/>
                      <a:pt x="100" y="71"/>
                    </a:cubicBezTo>
                    <a:cubicBezTo>
                      <a:pt x="100" y="106"/>
                      <a:pt x="100" y="106"/>
                      <a:pt x="100" y="106"/>
                    </a:cubicBezTo>
                    <a:cubicBezTo>
                      <a:pt x="48" y="100"/>
                      <a:pt x="6" y="58"/>
                      <a:pt x="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0" name="Rectangle 15">
                <a:extLst>
                  <a:ext uri="{FF2B5EF4-FFF2-40B4-BE49-F238E27FC236}">
                    <a16:creationId xmlns:a16="http://schemas.microsoft.com/office/drawing/2014/main" id="{03585EE9-8173-4090-AD34-A19D50505DD4}"/>
                  </a:ext>
                </a:extLst>
              </p:cNvPr>
              <p:cNvSpPr>
                <a:spLocks noChangeArrowheads="1"/>
              </p:cNvSpPr>
              <p:nvPr/>
            </p:nvSpPr>
            <p:spPr bwMode="auto">
              <a:xfrm>
                <a:off x="3036"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1" name="Rectangle 16">
                <a:extLst>
                  <a:ext uri="{FF2B5EF4-FFF2-40B4-BE49-F238E27FC236}">
                    <a16:creationId xmlns:a16="http://schemas.microsoft.com/office/drawing/2014/main" id="{CF362B69-B0ED-4067-B937-027C2C9E6D7A}"/>
                  </a:ext>
                </a:extLst>
              </p:cNvPr>
              <p:cNvSpPr>
                <a:spLocks noChangeArrowheads="1"/>
              </p:cNvSpPr>
              <p:nvPr/>
            </p:nvSpPr>
            <p:spPr bwMode="auto">
              <a:xfrm>
                <a:off x="3145"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2" name="Rectangle 17">
                <a:extLst>
                  <a:ext uri="{FF2B5EF4-FFF2-40B4-BE49-F238E27FC236}">
                    <a16:creationId xmlns:a16="http://schemas.microsoft.com/office/drawing/2014/main" id="{061F665D-86FE-4075-88F1-6CCFDBCC4FD9}"/>
                  </a:ext>
                </a:extLst>
              </p:cNvPr>
              <p:cNvSpPr>
                <a:spLocks noChangeArrowheads="1"/>
              </p:cNvSpPr>
              <p:nvPr/>
            </p:nvSpPr>
            <p:spPr bwMode="auto">
              <a:xfrm>
                <a:off x="3190" y="3467"/>
                <a:ext cx="40" cy="234"/>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3" name="Rectangle 18">
                <a:extLst>
                  <a:ext uri="{FF2B5EF4-FFF2-40B4-BE49-F238E27FC236}">
                    <a16:creationId xmlns:a16="http://schemas.microsoft.com/office/drawing/2014/main" id="{031C5B97-473C-4E29-88EE-5EE59AED9004}"/>
                  </a:ext>
                </a:extLst>
              </p:cNvPr>
              <p:cNvSpPr>
                <a:spLocks noChangeArrowheads="1"/>
              </p:cNvSpPr>
              <p:nvPr/>
            </p:nvSpPr>
            <p:spPr bwMode="auto">
              <a:xfrm>
                <a:off x="3037" y="3368"/>
                <a:ext cx="143" cy="59"/>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4" name="Freeform 19">
                <a:extLst>
                  <a:ext uri="{FF2B5EF4-FFF2-40B4-BE49-F238E27FC236}">
                    <a16:creationId xmlns:a16="http://schemas.microsoft.com/office/drawing/2014/main" id="{47476F6B-C88C-4C13-B91A-B3DBFC79067D}"/>
                  </a:ext>
                </a:extLst>
              </p:cNvPr>
              <p:cNvSpPr>
                <a:spLocks/>
              </p:cNvSpPr>
              <p:nvPr/>
            </p:nvSpPr>
            <p:spPr bwMode="auto">
              <a:xfrm>
                <a:off x="2981" y="3368"/>
                <a:ext cx="255" cy="509"/>
              </a:xfrm>
              <a:custGeom>
                <a:avLst/>
                <a:gdLst>
                  <a:gd name="T0" fmla="*/ 259 w 328"/>
                  <a:gd name="T1" fmla="*/ 0 h 657"/>
                  <a:gd name="T2" fmla="*/ 252 w 328"/>
                  <a:gd name="T3" fmla="*/ 0 h 657"/>
                  <a:gd name="T4" fmla="*/ 164 w 328"/>
                  <a:gd name="T5" fmla="*/ 60 h 657"/>
                  <a:gd name="T6" fmla="*/ 76 w 328"/>
                  <a:gd name="T7" fmla="*/ 0 h 657"/>
                  <a:gd name="T8" fmla="*/ 70 w 328"/>
                  <a:gd name="T9" fmla="*/ 0 h 657"/>
                  <a:gd name="T10" fmla="*/ 0 w 328"/>
                  <a:gd name="T11" fmla="*/ 70 h 657"/>
                  <a:gd name="T12" fmla="*/ 0 w 328"/>
                  <a:gd name="T13" fmla="*/ 228 h 657"/>
                  <a:gd name="T14" fmla="*/ 58 w 328"/>
                  <a:gd name="T15" fmla="*/ 228 h 657"/>
                  <a:gd name="T16" fmla="*/ 58 w 328"/>
                  <a:gd name="T17" fmla="*/ 128 h 657"/>
                  <a:gd name="T18" fmla="*/ 70 w 328"/>
                  <a:gd name="T19" fmla="*/ 128 h 657"/>
                  <a:gd name="T20" fmla="*/ 70 w 328"/>
                  <a:gd name="T21" fmla="*/ 657 h 657"/>
                  <a:gd name="T22" fmla="*/ 211 w 328"/>
                  <a:gd name="T23" fmla="*/ 544 h 657"/>
                  <a:gd name="T24" fmla="*/ 260 w 328"/>
                  <a:gd name="T25" fmla="*/ 652 h 657"/>
                  <a:gd name="T26" fmla="*/ 260 w 328"/>
                  <a:gd name="T27" fmla="*/ 128 h 657"/>
                  <a:gd name="T28" fmla="*/ 269 w 328"/>
                  <a:gd name="T29" fmla="*/ 128 h 657"/>
                  <a:gd name="T30" fmla="*/ 269 w 328"/>
                  <a:gd name="T31" fmla="*/ 221 h 657"/>
                  <a:gd name="T32" fmla="*/ 328 w 328"/>
                  <a:gd name="T33" fmla="*/ 221 h 657"/>
                  <a:gd name="T34" fmla="*/ 328 w 328"/>
                  <a:gd name="T35" fmla="*/ 70 h 657"/>
                  <a:gd name="T36" fmla="*/ 259 w 328"/>
                  <a:gd name="T37"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657">
                    <a:moveTo>
                      <a:pt x="259" y="0"/>
                    </a:moveTo>
                    <a:cubicBezTo>
                      <a:pt x="252" y="0"/>
                      <a:pt x="252" y="0"/>
                      <a:pt x="252" y="0"/>
                    </a:cubicBezTo>
                    <a:cubicBezTo>
                      <a:pt x="238" y="35"/>
                      <a:pt x="204" y="60"/>
                      <a:pt x="164" y="60"/>
                    </a:cubicBezTo>
                    <a:cubicBezTo>
                      <a:pt x="124" y="60"/>
                      <a:pt x="90" y="35"/>
                      <a:pt x="76" y="0"/>
                    </a:cubicBezTo>
                    <a:cubicBezTo>
                      <a:pt x="70" y="0"/>
                      <a:pt x="70" y="0"/>
                      <a:pt x="70" y="0"/>
                    </a:cubicBezTo>
                    <a:cubicBezTo>
                      <a:pt x="31" y="0"/>
                      <a:pt x="0" y="31"/>
                      <a:pt x="0" y="70"/>
                    </a:cubicBezTo>
                    <a:cubicBezTo>
                      <a:pt x="0" y="228"/>
                      <a:pt x="0" y="228"/>
                      <a:pt x="0" y="228"/>
                    </a:cubicBezTo>
                    <a:cubicBezTo>
                      <a:pt x="58" y="228"/>
                      <a:pt x="58" y="228"/>
                      <a:pt x="58" y="228"/>
                    </a:cubicBezTo>
                    <a:cubicBezTo>
                      <a:pt x="58" y="128"/>
                      <a:pt x="58" y="128"/>
                      <a:pt x="58" y="128"/>
                    </a:cubicBezTo>
                    <a:cubicBezTo>
                      <a:pt x="70" y="128"/>
                      <a:pt x="70" y="128"/>
                      <a:pt x="70" y="128"/>
                    </a:cubicBezTo>
                    <a:cubicBezTo>
                      <a:pt x="70" y="657"/>
                      <a:pt x="70" y="657"/>
                      <a:pt x="70" y="657"/>
                    </a:cubicBezTo>
                    <a:cubicBezTo>
                      <a:pt x="211" y="544"/>
                      <a:pt x="211" y="544"/>
                      <a:pt x="211" y="544"/>
                    </a:cubicBezTo>
                    <a:cubicBezTo>
                      <a:pt x="260" y="652"/>
                      <a:pt x="260" y="652"/>
                      <a:pt x="260" y="652"/>
                    </a:cubicBezTo>
                    <a:cubicBezTo>
                      <a:pt x="260" y="128"/>
                      <a:pt x="260" y="128"/>
                      <a:pt x="260" y="128"/>
                    </a:cubicBezTo>
                    <a:cubicBezTo>
                      <a:pt x="269" y="128"/>
                      <a:pt x="269" y="128"/>
                      <a:pt x="269" y="128"/>
                    </a:cubicBezTo>
                    <a:cubicBezTo>
                      <a:pt x="269" y="221"/>
                      <a:pt x="269" y="221"/>
                      <a:pt x="269" y="221"/>
                    </a:cubicBezTo>
                    <a:cubicBezTo>
                      <a:pt x="328" y="221"/>
                      <a:pt x="328" y="221"/>
                      <a:pt x="328" y="221"/>
                    </a:cubicBezTo>
                    <a:cubicBezTo>
                      <a:pt x="328" y="70"/>
                      <a:pt x="328" y="70"/>
                      <a:pt x="328" y="70"/>
                    </a:cubicBezTo>
                    <a:cubicBezTo>
                      <a:pt x="328" y="31"/>
                      <a:pt x="297" y="0"/>
                      <a:pt x="259"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5" name="Freeform 20">
                <a:extLst>
                  <a:ext uri="{FF2B5EF4-FFF2-40B4-BE49-F238E27FC236}">
                    <a16:creationId xmlns:a16="http://schemas.microsoft.com/office/drawing/2014/main" id="{5D5B2ABD-AB09-409F-8DE9-5E85ABE8D3F3}"/>
                  </a:ext>
                </a:extLst>
              </p:cNvPr>
              <p:cNvSpPr>
                <a:spLocks/>
              </p:cNvSpPr>
              <p:nvPr/>
            </p:nvSpPr>
            <p:spPr bwMode="auto">
              <a:xfrm>
                <a:off x="3190" y="3662"/>
                <a:ext cx="40" cy="79"/>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6" name="Rectangle 21">
                <a:extLst>
                  <a:ext uri="{FF2B5EF4-FFF2-40B4-BE49-F238E27FC236}">
                    <a16:creationId xmlns:a16="http://schemas.microsoft.com/office/drawing/2014/main" id="{87AE186E-9973-46AA-81DC-E698343658F4}"/>
                  </a:ext>
                </a:extLst>
              </p:cNvPr>
              <p:cNvSpPr>
                <a:spLocks noChangeArrowheads="1"/>
              </p:cNvSpPr>
              <p:nvPr/>
            </p:nvSpPr>
            <p:spPr bwMode="auto">
              <a:xfrm>
                <a:off x="3036" y="3553"/>
                <a:ext cx="147" cy="1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7" name="Freeform 22">
                <a:extLst>
                  <a:ext uri="{FF2B5EF4-FFF2-40B4-BE49-F238E27FC236}">
                    <a16:creationId xmlns:a16="http://schemas.microsoft.com/office/drawing/2014/main" id="{3610717A-6E76-4EDD-8F4C-DFAFDBB2FC5E}"/>
                  </a:ext>
                </a:extLst>
              </p:cNvPr>
              <p:cNvSpPr>
                <a:spLocks/>
              </p:cNvSpPr>
              <p:nvPr/>
            </p:nvSpPr>
            <p:spPr bwMode="auto">
              <a:xfrm>
                <a:off x="2986" y="3943"/>
                <a:ext cx="88" cy="46"/>
              </a:xfrm>
              <a:custGeom>
                <a:avLst/>
                <a:gdLst>
                  <a:gd name="T0" fmla="*/ 113 w 113"/>
                  <a:gd name="T1" fmla="*/ 0 h 59"/>
                  <a:gd name="T2" fmla="*/ 80 w 113"/>
                  <a:gd name="T3" fmla="*/ 29 h 59"/>
                  <a:gd name="T4" fmla="*/ 11 w 113"/>
                  <a:gd name="T5" fmla="*/ 29 h 59"/>
                  <a:gd name="T6" fmla="*/ 0 w 113"/>
                  <a:gd name="T7" fmla="*/ 59 h 59"/>
                  <a:gd name="T8" fmla="*/ 64 w 113"/>
                  <a:gd name="T9" fmla="*/ 59 h 59"/>
                  <a:gd name="T10" fmla="*/ 113 w 113"/>
                  <a:gd name="T11" fmla="*/ 59 h 59"/>
                  <a:gd name="T12" fmla="*/ 113 w 113"/>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3" h="59">
                    <a:moveTo>
                      <a:pt x="113" y="0"/>
                    </a:moveTo>
                    <a:cubicBezTo>
                      <a:pt x="111" y="17"/>
                      <a:pt x="97" y="29"/>
                      <a:pt x="80" y="29"/>
                    </a:cubicBezTo>
                    <a:cubicBezTo>
                      <a:pt x="11" y="29"/>
                      <a:pt x="11" y="29"/>
                      <a:pt x="11" y="29"/>
                    </a:cubicBezTo>
                    <a:cubicBezTo>
                      <a:pt x="5" y="38"/>
                      <a:pt x="1" y="48"/>
                      <a:pt x="0" y="59"/>
                    </a:cubicBezTo>
                    <a:cubicBezTo>
                      <a:pt x="64" y="59"/>
                      <a:pt x="64" y="59"/>
                      <a:pt x="64" y="59"/>
                    </a:cubicBezTo>
                    <a:cubicBezTo>
                      <a:pt x="113" y="59"/>
                      <a:pt x="113" y="59"/>
                      <a:pt x="113" y="59"/>
                    </a:cubicBezTo>
                    <a:cubicBezTo>
                      <a:pt x="113" y="0"/>
                      <a:pt x="113" y="0"/>
                      <a:pt x="113" y="0"/>
                    </a:cubicBez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8" name="Freeform 23">
                <a:extLst>
                  <a:ext uri="{FF2B5EF4-FFF2-40B4-BE49-F238E27FC236}">
                    <a16:creationId xmlns:a16="http://schemas.microsoft.com/office/drawing/2014/main" id="{61716153-A4AE-4C42-82B9-ABFFEAD0D5B7}"/>
                  </a:ext>
                </a:extLst>
              </p:cNvPr>
              <p:cNvSpPr>
                <a:spLocks/>
              </p:cNvSpPr>
              <p:nvPr/>
            </p:nvSpPr>
            <p:spPr bwMode="auto">
              <a:xfrm>
                <a:off x="3102" y="3943"/>
                <a:ext cx="80" cy="29"/>
              </a:xfrm>
              <a:custGeom>
                <a:avLst/>
                <a:gdLst>
                  <a:gd name="T0" fmla="*/ 55 w 103"/>
                  <a:gd name="T1" fmla="*/ 0 h 37"/>
                  <a:gd name="T2" fmla="*/ 1 w 103"/>
                  <a:gd name="T3" fmla="*/ 29 h 37"/>
                  <a:gd name="T4" fmla="*/ 0 w 103"/>
                  <a:gd name="T5" fmla="*/ 36 h 37"/>
                  <a:gd name="T6" fmla="*/ 71 w 103"/>
                  <a:gd name="T7" fmla="*/ 37 h 37"/>
                  <a:gd name="T8" fmla="*/ 103 w 103"/>
                  <a:gd name="T9" fmla="*/ 0 h 37"/>
                  <a:gd name="T10" fmla="*/ 55 w 103"/>
                  <a:gd name="T11" fmla="*/ 0 h 37"/>
                </a:gdLst>
                <a:ahLst/>
                <a:cxnLst>
                  <a:cxn ang="0">
                    <a:pos x="T0" y="T1"/>
                  </a:cxn>
                  <a:cxn ang="0">
                    <a:pos x="T2" y="T3"/>
                  </a:cxn>
                  <a:cxn ang="0">
                    <a:pos x="T4" y="T5"/>
                  </a:cxn>
                  <a:cxn ang="0">
                    <a:pos x="T6" y="T7"/>
                  </a:cxn>
                  <a:cxn ang="0">
                    <a:pos x="T8" y="T9"/>
                  </a:cxn>
                  <a:cxn ang="0">
                    <a:pos x="T10" y="T11"/>
                  </a:cxn>
                </a:cxnLst>
                <a:rect l="0" t="0" r="r" b="b"/>
                <a:pathLst>
                  <a:path w="103" h="37">
                    <a:moveTo>
                      <a:pt x="55" y="0"/>
                    </a:moveTo>
                    <a:cubicBezTo>
                      <a:pt x="32" y="0"/>
                      <a:pt x="12" y="12"/>
                      <a:pt x="1" y="29"/>
                    </a:cubicBezTo>
                    <a:cubicBezTo>
                      <a:pt x="0" y="36"/>
                      <a:pt x="0" y="36"/>
                      <a:pt x="0" y="36"/>
                    </a:cubicBezTo>
                    <a:cubicBezTo>
                      <a:pt x="71" y="37"/>
                      <a:pt x="71" y="37"/>
                      <a:pt x="71" y="37"/>
                    </a:cubicBezTo>
                    <a:cubicBezTo>
                      <a:pt x="88" y="37"/>
                      <a:pt x="101" y="17"/>
                      <a:pt x="103" y="0"/>
                    </a:cubicBezTo>
                    <a:lnTo>
                      <a:pt x="55"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89" name="Freeform 24">
                <a:extLst>
                  <a:ext uri="{FF2B5EF4-FFF2-40B4-BE49-F238E27FC236}">
                    <a16:creationId xmlns:a16="http://schemas.microsoft.com/office/drawing/2014/main" id="{65513D1C-15B4-4AFC-ACA5-4CCDE8333351}"/>
                  </a:ext>
                </a:extLst>
              </p:cNvPr>
              <p:cNvSpPr>
                <a:spLocks/>
              </p:cNvSpPr>
              <p:nvPr/>
            </p:nvSpPr>
            <p:spPr bwMode="auto">
              <a:xfrm>
                <a:off x="3095" y="3943"/>
                <a:ext cx="88" cy="46"/>
              </a:xfrm>
              <a:custGeom>
                <a:avLst/>
                <a:gdLst>
                  <a:gd name="T0" fmla="*/ 113 w 114"/>
                  <a:gd name="T1" fmla="*/ 0 h 59"/>
                  <a:gd name="T2" fmla="*/ 80 w 114"/>
                  <a:gd name="T3" fmla="*/ 29 h 59"/>
                  <a:gd name="T4" fmla="*/ 11 w 114"/>
                  <a:gd name="T5" fmla="*/ 29 h 59"/>
                  <a:gd name="T6" fmla="*/ 0 w 114"/>
                  <a:gd name="T7" fmla="*/ 59 h 59"/>
                  <a:gd name="T8" fmla="*/ 65 w 114"/>
                  <a:gd name="T9" fmla="*/ 59 h 59"/>
                  <a:gd name="T10" fmla="*/ 114 w 114"/>
                  <a:gd name="T11" fmla="*/ 59 h 59"/>
                  <a:gd name="T12" fmla="*/ 114 w 114"/>
                  <a:gd name="T13" fmla="*/ 0 h 59"/>
                  <a:gd name="T14" fmla="*/ 113 w 1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9">
                    <a:moveTo>
                      <a:pt x="113" y="0"/>
                    </a:moveTo>
                    <a:cubicBezTo>
                      <a:pt x="111" y="17"/>
                      <a:pt x="97" y="29"/>
                      <a:pt x="80" y="29"/>
                    </a:cubicBezTo>
                    <a:cubicBezTo>
                      <a:pt x="11" y="29"/>
                      <a:pt x="11" y="29"/>
                      <a:pt x="11" y="29"/>
                    </a:cubicBezTo>
                    <a:cubicBezTo>
                      <a:pt x="5" y="38"/>
                      <a:pt x="1" y="48"/>
                      <a:pt x="0" y="59"/>
                    </a:cubicBezTo>
                    <a:cubicBezTo>
                      <a:pt x="65" y="59"/>
                      <a:pt x="65" y="59"/>
                      <a:pt x="65" y="59"/>
                    </a:cubicBezTo>
                    <a:cubicBezTo>
                      <a:pt x="114" y="59"/>
                      <a:pt x="114" y="59"/>
                      <a:pt x="114" y="59"/>
                    </a:cubicBezTo>
                    <a:cubicBezTo>
                      <a:pt x="114" y="0"/>
                      <a:pt x="114" y="0"/>
                      <a:pt x="114" y="0"/>
                    </a:cubicBezTo>
                    <a:lnTo>
                      <a:pt x="113" y="0"/>
                    </a:ln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90" name="Rectangle 30">
                <a:extLst>
                  <a:ext uri="{FF2B5EF4-FFF2-40B4-BE49-F238E27FC236}">
                    <a16:creationId xmlns:a16="http://schemas.microsoft.com/office/drawing/2014/main" id="{6055733F-EEAA-486A-B170-E778E75DAFC3}"/>
                  </a:ext>
                </a:extLst>
              </p:cNvPr>
              <p:cNvSpPr>
                <a:spLocks noChangeArrowheads="1"/>
              </p:cNvSpPr>
              <p:nvPr/>
            </p:nvSpPr>
            <p:spPr bwMode="auto">
              <a:xfrm>
                <a:off x="2924" y="3525"/>
                <a:ext cx="21"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91" name="Freeform 34">
                <a:extLst>
                  <a:ext uri="{FF2B5EF4-FFF2-40B4-BE49-F238E27FC236}">
                    <a16:creationId xmlns:a16="http://schemas.microsoft.com/office/drawing/2014/main" id="{6694A48F-2022-4368-8668-6F60478D2569}"/>
                  </a:ext>
                </a:extLst>
              </p:cNvPr>
              <p:cNvSpPr>
                <a:spLocks/>
              </p:cNvSpPr>
              <p:nvPr/>
            </p:nvSpPr>
            <p:spPr bwMode="auto">
              <a:xfrm>
                <a:off x="3092" y="3319"/>
                <a:ext cx="35" cy="13"/>
              </a:xfrm>
              <a:custGeom>
                <a:avLst/>
                <a:gdLst>
                  <a:gd name="T0" fmla="*/ 17 w 46"/>
                  <a:gd name="T1" fmla="*/ 17 h 17"/>
                  <a:gd name="T2" fmla="*/ 30 w 46"/>
                  <a:gd name="T3" fmla="*/ 17 h 17"/>
                  <a:gd name="T4" fmla="*/ 46 w 46"/>
                  <a:gd name="T5" fmla="*/ 0 h 17"/>
                  <a:gd name="T6" fmla="*/ 23 w 46"/>
                  <a:gd name="T7" fmla="*/ 2 h 17"/>
                  <a:gd name="T8" fmla="*/ 0 w 46"/>
                  <a:gd name="T9" fmla="*/ 0 h 17"/>
                  <a:gd name="T10" fmla="*/ 17 w 46"/>
                  <a:gd name="T11" fmla="*/ 17 h 17"/>
                </a:gdLst>
                <a:ahLst/>
                <a:cxnLst>
                  <a:cxn ang="0">
                    <a:pos x="T0" y="T1"/>
                  </a:cxn>
                  <a:cxn ang="0">
                    <a:pos x="T2" y="T3"/>
                  </a:cxn>
                  <a:cxn ang="0">
                    <a:pos x="T4" y="T5"/>
                  </a:cxn>
                  <a:cxn ang="0">
                    <a:pos x="T6" y="T7"/>
                  </a:cxn>
                  <a:cxn ang="0">
                    <a:pos x="T8" y="T9"/>
                  </a:cxn>
                  <a:cxn ang="0">
                    <a:pos x="T10" y="T11"/>
                  </a:cxn>
                </a:cxnLst>
                <a:rect l="0" t="0" r="r" b="b"/>
                <a:pathLst>
                  <a:path w="46" h="17">
                    <a:moveTo>
                      <a:pt x="17" y="17"/>
                    </a:moveTo>
                    <a:cubicBezTo>
                      <a:pt x="30" y="17"/>
                      <a:pt x="30" y="17"/>
                      <a:pt x="30" y="17"/>
                    </a:cubicBezTo>
                    <a:cubicBezTo>
                      <a:pt x="38" y="17"/>
                      <a:pt x="46" y="9"/>
                      <a:pt x="46" y="0"/>
                    </a:cubicBezTo>
                    <a:cubicBezTo>
                      <a:pt x="23" y="2"/>
                      <a:pt x="23" y="2"/>
                      <a:pt x="23" y="2"/>
                    </a:cubicBezTo>
                    <a:cubicBezTo>
                      <a:pt x="0" y="0"/>
                      <a:pt x="0" y="0"/>
                      <a:pt x="0" y="0"/>
                    </a:cubicBezTo>
                    <a:cubicBezTo>
                      <a:pt x="0" y="9"/>
                      <a:pt x="9" y="17"/>
                      <a:pt x="17" y="17"/>
                    </a:cubicBez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92" name="Freeform 35">
                <a:extLst>
                  <a:ext uri="{FF2B5EF4-FFF2-40B4-BE49-F238E27FC236}">
                    <a16:creationId xmlns:a16="http://schemas.microsoft.com/office/drawing/2014/main" id="{815FF42D-10DD-41F1-A3B1-45245B897CCC}"/>
                  </a:ext>
                </a:extLst>
              </p:cNvPr>
              <p:cNvSpPr>
                <a:spLocks/>
              </p:cNvSpPr>
              <p:nvPr/>
            </p:nvSpPr>
            <p:spPr bwMode="auto">
              <a:xfrm>
                <a:off x="3092" y="3319"/>
                <a:ext cx="36" cy="9"/>
              </a:xfrm>
              <a:custGeom>
                <a:avLst/>
                <a:gdLst>
                  <a:gd name="T0" fmla="*/ 0 w 47"/>
                  <a:gd name="T1" fmla="*/ 0 h 11"/>
                  <a:gd name="T2" fmla="*/ 23 w 47"/>
                  <a:gd name="T3" fmla="*/ 11 h 11"/>
                  <a:gd name="T4" fmla="*/ 47 w 47"/>
                  <a:gd name="T5" fmla="*/ 0 h 11"/>
                  <a:gd name="T6" fmla="*/ 23 w 47"/>
                  <a:gd name="T7" fmla="*/ 3 h 11"/>
                  <a:gd name="T8" fmla="*/ 0 w 47"/>
                  <a:gd name="T9" fmla="*/ 0 h 11"/>
                </a:gdLst>
                <a:ahLst/>
                <a:cxnLst>
                  <a:cxn ang="0">
                    <a:pos x="T0" y="T1"/>
                  </a:cxn>
                  <a:cxn ang="0">
                    <a:pos x="T2" y="T3"/>
                  </a:cxn>
                  <a:cxn ang="0">
                    <a:pos x="T4" y="T5"/>
                  </a:cxn>
                  <a:cxn ang="0">
                    <a:pos x="T6" y="T7"/>
                  </a:cxn>
                  <a:cxn ang="0">
                    <a:pos x="T8" y="T9"/>
                  </a:cxn>
                </a:cxnLst>
                <a:rect l="0" t="0" r="r" b="b"/>
                <a:pathLst>
                  <a:path w="47" h="11">
                    <a:moveTo>
                      <a:pt x="0" y="0"/>
                    </a:moveTo>
                    <a:cubicBezTo>
                      <a:pt x="6" y="7"/>
                      <a:pt x="14" y="11"/>
                      <a:pt x="23" y="11"/>
                    </a:cubicBezTo>
                    <a:cubicBezTo>
                      <a:pt x="32" y="11"/>
                      <a:pt x="41" y="7"/>
                      <a:pt x="47" y="0"/>
                    </a:cubicBezTo>
                    <a:cubicBezTo>
                      <a:pt x="23" y="3"/>
                      <a:pt x="23" y="3"/>
                      <a:pt x="23" y="3"/>
                    </a:cubicBezTo>
                    <a:lnTo>
                      <a:pt x="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93" name="Freeform 36">
                <a:extLst>
                  <a:ext uri="{FF2B5EF4-FFF2-40B4-BE49-F238E27FC236}">
                    <a16:creationId xmlns:a16="http://schemas.microsoft.com/office/drawing/2014/main" id="{A5A219E5-98E9-4E73-9FC5-7B114ABA9A57}"/>
                  </a:ext>
                </a:extLst>
              </p:cNvPr>
              <p:cNvSpPr>
                <a:spLocks/>
              </p:cNvSpPr>
              <p:nvPr/>
            </p:nvSpPr>
            <p:spPr bwMode="auto">
              <a:xfrm>
                <a:off x="3092" y="3317"/>
                <a:ext cx="35" cy="5"/>
              </a:xfrm>
              <a:custGeom>
                <a:avLst/>
                <a:gdLst>
                  <a:gd name="T0" fmla="*/ 35 w 46"/>
                  <a:gd name="T1" fmla="*/ 0 h 7"/>
                  <a:gd name="T2" fmla="*/ 23 w 46"/>
                  <a:gd name="T3" fmla="*/ 4 h 7"/>
                  <a:gd name="T4" fmla="*/ 11 w 46"/>
                  <a:gd name="T5" fmla="*/ 0 h 7"/>
                  <a:gd name="T6" fmla="*/ 0 w 46"/>
                  <a:gd name="T7" fmla="*/ 3 h 7"/>
                  <a:gd name="T8" fmla="*/ 23 w 46"/>
                  <a:gd name="T9" fmla="*/ 7 h 7"/>
                  <a:gd name="T10" fmla="*/ 46 w 46"/>
                  <a:gd name="T11" fmla="*/ 3 h 7"/>
                  <a:gd name="T12" fmla="*/ 35 w 4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6" h="7">
                    <a:moveTo>
                      <a:pt x="35" y="0"/>
                    </a:moveTo>
                    <a:cubicBezTo>
                      <a:pt x="31" y="0"/>
                      <a:pt x="27" y="1"/>
                      <a:pt x="23" y="4"/>
                    </a:cubicBezTo>
                    <a:cubicBezTo>
                      <a:pt x="20" y="1"/>
                      <a:pt x="16" y="0"/>
                      <a:pt x="11" y="0"/>
                    </a:cubicBezTo>
                    <a:cubicBezTo>
                      <a:pt x="7" y="0"/>
                      <a:pt x="3" y="1"/>
                      <a:pt x="0" y="3"/>
                    </a:cubicBezTo>
                    <a:cubicBezTo>
                      <a:pt x="7" y="6"/>
                      <a:pt x="15" y="7"/>
                      <a:pt x="23" y="7"/>
                    </a:cubicBezTo>
                    <a:cubicBezTo>
                      <a:pt x="31" y="7"/>
                      <a:pt x="39" y="6"/>
                      <a:pt x="46" y="3"/>
                    </a:cubicBezTo>
                    <a:cubicBezTo>
                      <a:pt x="43" y="1"/>
                      <a:pt x="40" y="0"/>
                      <a:pt x="35" y="0"/>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94" name="Oval 37">
                <a:extLst>
                  <a:ext uri="{FF2B5EF4-FFF2-40B4-BE49-F238E27FC236}">
                    <a16:creationId xmlns:a16="http://schemas.microsoft.com/office/drawing/2014/main" id="{EE203F45-F2D1-420E-8D69-5C2A85752BE9}"/>
                  </a:ext>
                </a:extLst>
              </p:cNvPr>
              <p:cNvSpPr>
                <a:spLocks noChangeArrowheads="1"/>
              </p:cNvSpPr>
              <p:nvPr/>
            </p:nvSpPr>
            <p:spPr bwMode="auto">
              <a:xfrm>
                <a:off x="3072" y="3283"/>
                <a:ext cx="8"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95" name="Oval 38">
                <a:extLst>
                  <a:ext uri="{FF2B5EF4-FFF2-40B4-BE49-F238E27FC236}">
                    <a16:creationId xmlns:a16="http://schemas.microsoft.com/office/drawing/2014/main" id="{AFB1D4BF-C2EA-4F2B-BAF2-903CB00EB971}"/>
                  </a:ext>
                </a:extLst>
              </p:cNvPr>
              <p:cNvSpPr>
                <a:spLocks noChangeArrowheads="1"/>
              </p:cNvSpPr>
              <p:nvPr/>
            </p:nvSpPr>
            <p:spPr bwMode="auto">
              <a:xfrm>
                <a:off x="3140" y="3283"/>
                <a:ext cx="7"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sp>
            <p:nvSpPr>
              <p:cNvPr id="196" name="Freeform 39">
                <a:extLst>
                  <a:ext uri="{FF2B5EF4-FFF2-40B4-BE49-F238E27FC236}">
                    <a16:creationId xmlns:a16="http://schemas.microsoft.com/office/drawing/2014/main" id="{66AFBC4E-8B53-414B-90E3-A2C18E675AE0}"/>
                  </a:ext>
                </a:extLst>
              </p:cNvPr>
              <p:cNvSpPr>
                <a:spLocks/>
              </p:cNvSpPr>
              <p:nvPr/>
            </p:nvSpPr>
            <p:spPr bwMode="auto">
              <a:xfrm>
                <a:off x="3101" y="3302"/>
                <a:ext cx="17" cy="6"/>
              </a:xfrm>
              <a:custGeom>
                <a:avLst/>
                <a:gdLst>
                  <a:gd name="T0" fmla="*/ 0 w 22"/>
                  <a:gd name="T1" fmla="*/ 0 h 8"/>
                  <a:gd name="T2" fmla="*/ 11 w 22"/>
                  <a:gd name="T3" fmla="*/ 8 h 8"/>
                  <a:gd name="T4" fmla="*/ 22 w 22"/>
                  <a:gd name="T5" fmla="*/ 0 h 8"/>
                  <a:gd name="T6" fmla="*/ 0 w 22"/>
                  <a:gd name="T7" fmla="*/ 0 h 8"/>
                </a:gdLst>
                <a:ahLst/>
                <a:cxnLst>
                  <a:cxn ang="0">
                    <a:pos x="T0" y="T1"/>
                  </a:cxn>
                  <a:cxn ang="0">
                    <a:pos x="T2" y="T3"/>
                  </a:cxn>
                  <a:cxn ang="0">
                    <a:pos x="T4" y="T5"/>
                  </a:cxn>
                  <a:cxn ang="0">
                    <a:pos x="T6" y="T7"/>
                  </a:cxn>
                </a:cxnLst>
                <a:rect l="0" t="0" r="r" b="b"/>
                <a:pathLst>
                  <a:path w="22" h="8">
                    <a:moveTo>
                      <a:pt x="0" y="0"/>
                    </a:moveTo>
                    <a:cubicBezTo>
                      <a:pt x="1" y="4"/>
                      <a:pt x="6" y="8"/>
                      <a:pt x="11" y="8"/>
                    </a:cubicBezTo>
                    <a:cubicBezTo>
                      <a:pt x="16" y="8"/>
                      <a:pt x="21" y="4"/>
                      <a:pt x="22" y="0"/>
                    </a:cubicBezTo>
                    <a:lnTo>
                      <a:pt x="0" y="0"/>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marL="0" marR="0" lvl="0" indent="0" algn="l" defTabSz="896386"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dirty="0">
                  <a:ln>
                    <a:noFill/>
                  </a:ln>
                  <a:solidFill>
                    <a:sysClr val="windowText" lastClr="000000"/>
                  </a:solidFill>
                  <a:effectLst/>
                  <a:uLnTx/>
                  <a:uFillTx/>
                  <a:latin typeface="Segoe UI"/>
                  <a:ea typeface="+mn-ea"/>
                  <a:cs typeface="+mn-cs"/>
                </a:endParaRPr>
              </a:p>
            </p:txBody>
          </p:sp>
        </p:grpSp>
      </p:grpSp>
    </p:spTree>
    <p:extLst>
      <p:ext uri="{BB962C8B-B14F-4D97-AF65-F5344CB8AC3E}">
        <p14:creationId xmlns:p14="http://schemas.microsoft.com/office/powerpoint/2010/main" val="378234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par>
                                <p:cTn id="16" presetID="10" presetClass="entr" presetSubtype="0" fill="hold" nodeType="with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fade">
                                      <p:cBhvr>
                                        <p:cTn id="18" dur="500"/>
                                        <p:tgtEl>
                                          <p:spTgt spid="1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fade">
                                      <p:cBhvr>
                                        <p:cTn id="34" dur="500"/>
                                        <p:tgtEl>
                                          <p:spTgt spid="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93" grpId="0" animBg="1"/>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B4BE-FFE5-4F00-AC53-926FA6C9D129}"/>
              </a:ext>
            </a:extLst>
          </p:cNvPr>
          <p:cNvSpPr>
            <a:spLocks noGrp="1"/>
          </p:cNvSpPr>
          <p:nvPr>
            <p:ph type="title"/>
          </p:nvPr>
        </p:nvSpPr>
        <p:spPr/>
        <p:txBody>
          <a:bodyPr/>
          <a:lstStyle/>
          <a:p>
            <a:r>
              <a:rPr lang="en-US" dirty="0"/>
              <a:t>Storyline</a:t>
            </a:r>
          </a:p>
        </p:txBody>
      </p:sp>
      <p:pic>
        <p:nvPicPr>
          <p:cNvPr id="4" name="Picture 3">
            <a:extLst>
              <a:ext uri="{FF2B5EF4-FFF2-40B4-BE49-F238E27FC236}">
                <a16:creationId xmlns:a16="http://schemas.microsoft.com/office/drawing/2014/main" id="{B97E0D7C-7C71-4376-A88F-4BC18C6BFAD7}"/>
              </a:ext>
            </a:extLst>
          </p:cNvPr>
          <p:cNvPicPr>
            <a:picLocks noChangeAspect="1"/>
          </p:cNvPicPr>
          <p:nvPr/>
        </p:nvPicPr>
        <p:blipFill>
          <a:blip r:embed="rId2"/>
          <a:stretch>
            <a:fillRect/>
          </a:stretch>
        </p:blipFill>
        <p:spPr>
          <a:xfrm>
            <a:off x="6870174" y="740729"/>
            <a:ext cx="2259977" cy="2285805"/>
          </a:xfrm>
          <a:prstGeom prst="rect">
            <a:avLst/>
          </a:prstGeom>
        </p:spPr>
      </p:pic>
      <p:sp>
        <p:nvSpPr>
          <p:cNvPr id="5" name="Freeform 14">
            <a:extLst>
              <a:ext uri="{FF2B5EF4-FFF2-40B4-BE49-F238E27FC236}">
                <a16:creationId xmlns:a16="http://schemas.microsoft.com/office/drawing/2014/main" id="{F637B63D-F575-41CC-B5C4-B528AD009F01}"/>
              </a:ext>
            </a:extLst>
          </p:cNvPr>
          <p:cNvSpPr/>
          <p:nvPr/>
        </p:nvSpPr>
        <p:spPr bwMode="auto">
          <a:xfrm rot="1621750">
            <a:off x="2169472" y="3496039"/>
            <a:ext cx="3295624" cy="546138"/>
          </a:xfrm>
          <a:custGeom>
            <a:avLst/>
            <a:gdLst>
              <a:gd name="connsiteX0" fmla="*/ 2876550 w 2876550"/>
              <a:gd name="connsiteY0" fmla="*/ 392399 h 546138"/>
              <a:gd name="connsiteX1" fmla="*/ 2009775 w 2876550"/>
              <a:gd name="connsiteY1" fmla="*/ 1874 h 546138"/>
              <a:gd name="connsiteX2" fmla="*/ 771525 w 2876550"/>
              <a:gd name="connsiteY2" fmla="*/ 535274 h 546138"/>
              <a:gd name="connsiteX3" fmla="*/ 0 w 2876550"/>
              <a:gd name="connsiteY3" fmla="*/ 363824 h 546138"/>
            </a:gdLst>
            <a:ahLst/>
            <a:cxnLst>
              <a:cxn ang="0">
                <a:pos x="connsiteX0" y="connsiteY0"/>
              </a:cxn>
              <a:cxn ang="0">
                <a:pos x="connsiteX1" y="connsiteY1"/>
              </a:cxn>
              <a:cxn ang="0">
                <a:pos x="connsiteX2" y="connsiteY2"/>
              </a:cxn>
              <a:cxn ang="0">
                <a:pos x="connsiteX3" y="connsiteY3"/>
              </a:cxn>
            </a:cxnLst>
            <a:rect l="l" t="t" r="r" b="b"/>
            <a:pathLst>
              <a:path w="2876550" h="546138">
                <a:moveTo>
                  <a:pt x="2876550" y="392399"/>
                </a:moveTo>
                <a:cubicBezTo>
                  <a:pt x="2618581" y="185230"/>
                  <a:pt x="2360612" y="-21938"/>
                  <a:pt x="2009775" y="1874"/>
                </a:cubicBezTo>
                <a:cubicBezTo>
                  <a:pt x="1658938" y="25686"/>
                  <a:pt x="1106487" y="474949"/>
                  <a:pt x="771525" y="535274"/>
                </a:cubicBezTo>
                <a:cubicBezTo>
                  <a:pt x="436562" y="595599"/>
                  <a:pt x="117475" y="386049"/>
                  <a:pt x="0" y="363824"/>
                </a:cubicBezTo>
              </a:path>
            </a:pathLst>
          </a:custGeom>
          <a:noFill/>
          <a:ln w="3175">
            <a:solidFill>
              <a:srgbClr val="D2D2D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13">
            <a:extLst>
              <a:ext uri="{FF2B5EF4-FFF2-40B4-BE49-F238E27FC236}">
                <a16:creationId xmlns:a16="http://schemas.microsoft.com/office/drawing/2014/main" id="{84A440A9-E159-47C3-82D3-458220699017}"/>
              </a:ext>
            </a:extLst>
          </p:cNvPr>
          <p:cNvSpPr/>
          <p:nvPr/>
        </p:nvSpPr>
        <p:spPr bwMode="auto">
          <a:xfrm rot="7665246">
            <a:off x="4901644" y="3289717"/>
            <a:ext cx="2796035" cy="546138"/>
          </a:xfrm>
          <a:custGeom>
            <a:avLst/>
            <a:gdLst>
              <a:gd name="connsiteX0" fmla="*/ 2876550 w 2876550"/>
              <a:gd name="connsiteY0" fmla="*/ 392399 h 546138"/>
              <a:gd name="connsiteX1" fmla="*/ 2009775 w 2876550"/>
              <a:gd name="connsiteY1" fmla="*/ 1874 h 546138"/>
              <a:gd name="connsiteX2" fmla="*/ 771525 w 2876550"/>
              <a:gd name="connsiteY2" fmla="*/ 535274 h 546138"/>
              <a:gd name="connsiteX3" fmla="*/ 0 w 2876550"/>
              <a:gd name="connsiteY3" fmla="*/ 363824 h 546138"/>
            </a:gdLst>
            <a:ahLst/>
            <a:cxnLst>
              <a:cxn ang="0">
                <a:pos x="connsiteX0" y="connsiteY0"/>
              </a:cxn>
              <a:cxn ang="0">
                <a:pos x="connsiteX1" y="connsiteY1"/>
              </a:cxn>
              <a:cxn ang="0">
                <a:pos x="connsiteX2" y="connsiteY2"/>
              </a:cxn>
              <a:cxn ang="0">
                <a:pos x="connsiteX3" y="connsiteY3"/>
              </a:cxn>
            </a:cxnLst>
            <a:rect l="l" t="t" r="r" b="b"/>
            <a:pathLst>
              <a:path w="2876550" h="546138">
                <a:moveTo>
                  <a:pt x="2876550" y="392399"/>
                </a:moveTo>
                <a:cubicBezTo>
                  <a:pt x="2618581" y="185230"/>
                  <a:pt x="2360612" y="-21938"/>
                  <a:pt x="2009775" y="1874"/>
                </a:cubicBezTo>
                <a:cubicBezTo>
                  <a:pt x="1658938" y="25686"/>
                  <a:pt x="1106487" y="474949"/>
                  <a:pt x="771525" y="535274"/>
                </a:cubicBezTo>
                <a:cubicBezTo>
                  <a:pt x="436562" y="595599"/>
                  <a:pt x="117475" y="386049"/>
                  <a:pt x="0" y="363824"/>
                </a:cubicBezTo>
              </a:path>
            </a:pathLst>
          </a:custGeom>
          <a:noFill/>
          <a:ln w="3175">
            <a:solidFill>
              <a:srgbClr val="D2D2D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E095287-D43E-49D2-8E95-C334C9A5666D}"/>
              </a:ext>
            </a:extLst>
          </p:cNvPr>
          <p:cNvPicPr>
            <a:picLocks noChangeAspect="1"/>
          </p:cNvPicPr>
          <p:nvPr/>
        </p:nvPicPr>
        <p:blipFill>
          <a:blip r:embed="rId3"/>
          <a:stretch>
            <a:fillRect/>
          </a:stretch>
        </p:blipFill>
        <p:spPr>
          <a:xfrm>
            <a:off x="4465637" y="3878262"/>
            <a:ext cx="3175472" cy="2107915"/>
          </a:xfrm>
          <a:prstGeom prst="rect">
            <a:avLst/>
          </a:prstGeom>
        </p:spPr>
      </p:pic>
      <p:pic>
        <p:nvPicPr>
          <p:cNvPr id="8" name="Picture 7">
            <a:extLst>
              <a:ext uri="{FF2B5EF4-FFF2-40B4-BE49-F238E27FC236}">
                <a16:creationId xmlns:a16="http://schemas.microsoft.com/office/drawing/2014/main" id="{4CB1516F-E675-43F5-9F0E-262F65789133}"/>
              </a:ext>
            </a:extLst>
          </p:cNvPr>
          <p:cNvPicPr>
            <a:picLocks noChangeAspect="1"/>
          </p:cNvPicPr>
          <p:nvPr/>
        </p:nvPicPr>
        <p:blipFill>
          <a:blip r:embed="rId4"/>
          <a:stretch>
            <a:fillRect/>
          </a:stretch>
        </p:blipFill>
        <p:spPr>
          <a:xfrm>
            <a:off x="1680357" y="2208753"/>
            <a:ext cx="914400" cy="2676937"/>
          </a:xfrm>
          <a:prstGeom prst="rect">
            <a:avLst/>
          </a:prstGeom>
        </p:spPr>
      </p:pic>
      <p:grpSp>
        <p:nvGrpSpPr>
          <p:cNvPr id="9" name="Group 8">
            <a:extLst>
              <a:ext uri="{FF2B5EF4-FFF2-40B4-BE49-F238E27FC236}">
                <a16:creationId xmlns:a16="http://schemas.microsoft.com/office/drawing/2014/main" id="{8180A7B8-DD68-4E6A-980E-8AA79051E406}"/>
              </a:ext>
            </a:extLst>
          </p:cNvPr>
          <p:cNvGrpSpPr/>
          <p:nvPr/>
        </p:nvGrpSpPr>
        <p:grpSpPr bwMode="black">
          <a:xfrm>
            <a:off x="6904037" y="1582096"/>
            <a:ext cx="603389" cy="603074"/>
            <a:chOff x="3249834" y="963808"/>
            <a:chExt cx="1000896" cy="1000896"/>
          </a:xfrm>
        </p:grpSpPr>
        <p:sp>
          <p:nvSpPr>
            <p:cNvPr id="10" name="Freeform 6">
              <a:extLst>
                <a:ext uri="{FF2B5EF4-FFF2-40B4-BE49-F238E27FC236}">
                  <a16:creationId xmlns:a16="http://schemas.microsoft.com/office/drawing/2014/main" id="{0DF79C71-6023-47EA-AB67-EFEE6489DC90}"/>
                </a:ext>
              </a:extLst>
            </p:cNvPr>
            <p:cNvSpPr>
              <a:spLocks/>
            </p:cNvSpPr>
            <p:nvPr/>
          </p:nvSpPr>
          <p:spPr bwMode="black">
            <a:xfrm>
              <a:off x="3249834" y="963808"/>
              <a:ext cx="1000896" cy="1000896"/>
            </a:xfrm>
            <a:custGeom>
              <a:avLst/>
              <a:gdLst>
                <a:gd name="T0" fmla="*/ 0 w 1550"/>
                <a:gd name="T1" fmla="*/ 278 h 1550"/>
                <a:gd name="T2" fmla="*/ 0 w 1550"/>
                <a:gd name="T3" fmla="*/ 1272 h 1550"/>
                <a:gd name="T4" fmla="*/ 278 w 1550"/>
                <a:gd name="T5" fmla="*/ 1550 h 1550"/>
                <a:gd name="T6" fmla="*/ 1272 w 1550"/>
                <a:gd name="T7" fmla="*/ 1550 h 1550"/>
                <a:gd name="T8" fmla="*/ 1550 w 1550"/>
                <a:gd name="T9" fmla="*/ 1272 h 1550"/>
                <a:gd name="T10" fmla="*/ 1550 w 1550"/>
                <a:gd name="T11" fmla="*/ 278 h 1550"/>
                <a:gd name="T12" fmla="*/ 1272 w 1550"/>
                <a:gd name="T13" fmla="*/ 0 h 1550"/>
                <a:gd name="T14" fmla="*/ 278 w 1550"/>
                <a:gd name="T15" fmla="*/ 0 h 1550"/>
                <a:gd name="T16" fmla="*/ 0 w 1550"/>
                <a:gd name="T17" fmla="*/ 27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550">
                  <a:moveTo>
                    <a:pt x="0" y="278"/>
                  </a:moveTo>
                  <a:cubicBezTo>
                    <a:pt x="0" y="1272"/>
                    <a:pt x="0" y="1272"/>
                    <a:pt x="0" y="1272"/>
                  </a:cubicBezTo>
                  <a:cubicBezTo>
                    <a:pt x="0" y="1425"/>
                    <a:pt x="125" y="1550"/>
                    <a:pt x="278" y="1550"/>
                  </a:cubicBezTo>
                  <a:cubicBezTo>
                    <a:pt x="1272" y="1550"/>
                    <a:pt x="1272" y="1550"/>
                    <a:pt x="1272" y="1550"/>
                  </a:cubicBezTo>
                  <a:cubicBezTo>
                    <a:pt x="1425" y="1550"/>
                    <a:pt x="1550" y="1425"/>
                    <a:pt x="1550" y="1272"/>
                  </a:cubicBezTo>
                  <a:cubicBezTo>
                    <a:pt x="1550" y="278"/>
                    <a:pt x="1550" y="278"/>
                    <a:pt x="1550" y="278"/>
                  </a:cubicBezTo>
                  <a:cubicBezTo>
                    <a:pt x="1550" y="125"/>
                    <a:pt x="1425" y="0"/>
                    <a:pt x="1272" y="0"/>
                  </a:cubicBezTo>
                  <a:cubicBezTo>
                    <a:pt x="278" y="0"/>
                    <a:pt x="278" y="0"/>
                    <a:pt x="278" y="0"/>
                  </a:cubicBezTo>
                  <a:cubicBezTo>
                    <a:pt x="125" y="0"/>
                    <a:pt x="0" y="125"/>
                    <a:pt x="0" y="278"/>
                  </a:cubicBezTo>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817" tIns="60908" rIns="121817" bIns="60908" numCol="1" rtlCol="0" anchor="ctr" anchorCtr="0" compatLnSpc="1">
              <a:prstTxWarp prst="textNoShape">
                <a:avLst/>
              </a:prstTxWarp>
            </a:bodyPr>
            <a:lstStyle/>
            <a:p>
              <a:pPr defTabSz="986525"/>
              <a:endParaRPr lang="en-US" sz="2398" spc="-163" dirty="0">
                <a:solidFill>
                  <a:schemeClr val="bg1"/>
                </a:solidFill>
                <a:latin typeface="Segoe Light" pitchFamily="34" charset="0"/>
              </a:endParaRPr>
            </a:p>
          </p:txBody>
        </p:sp>
        <p:sp>
          <p:nvSpPr>
            <p:cNvPr id="11" name="Freeform 7">
              <a:extLst>
                <a:ext uri="{FF2B5EF4-FFF2-40B4-BE49-F238E27FC236}">
                  <a16:creationId xmlns:a16="http://schemas.microsoft.com/office/drawing/2014/main" id="{B68FAAA5-5D3C-4CF2-95F6-C9E8EE61DB26}"/>
                </a:ext>
              </a:extLst>
            </p:cNvPr>
            <p:cNvSpPr>
              <a:spLocks/>
            </p:cNvSpPr>
            <p:nvPr/>
          </p:nvSpPr>
          <p:spPr bwMode="black">
            <a:xfrm>
              <a:off x="3678126" y="1087075"/>
              <a:ext cx="420912" cy="796726"/>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bg2"/>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121817" tIns="60908" rIns="121817" bIns="60908" numCol="1" rtlCol="0" anchor="ctr" anchorCtr="0" compatLnSpc="1">
              <a:prstTxWarp prst="textNoShape">
                <a:avLst/>
              </a:prstTxWarp>
            </a:bodyPr>
            <a:lstStyle/>
            <a:p>
              <a:pPr algn="ctr" defTabSz="1095785" fontAlgn="base">
                <a:spcBef>
                  <a:spcPct val="0"/>
                </a:spcBef>
                <a:spcAft>
                  <a:spcPct val="0"/>
                </a:spcAft>
              </a:pPr>
              <a:endParaRPr lang="en-US" sz="1600" dirty="0">
                <a:solidFill>
                  <a:schemeClr val="bg1"/>
                </a:solidFill>
              </a:endParaRPr>
            </a:p>
          </p:txBody>
        </p:sp>
      </p:grpSp>
      <p:sp>
        <p:nvSpPr>
          <p:cNvPr id="12" name="Freeform 13">
            <a:extLst>
              <a:ext uri="{FF2B5EF4-FFF2-40B4-BE49-F238E27FC236}">
                <a16:creationId xmlns:a16="http://schemas.microsoft.com/office/drawing/2014/main" id="{E3D0CD13-07F0-4B9C-9CC6-795D1FEFA171}"/>
              </a:ext>
            </a:extLst>
          </p:cNvPr>
          <p:cNvSpPr>
            <a:spLocks noEditPoints="1"/>
          </p:cNvSpPr>
          <p:nvPr/>
        </p:nvSpPr>
        <p:spPr bwMode="black">
          <a:xfrm>
            <a:off x="7708539" y="1611447"/>
            <a:ext cx="654843" cy="557407"/>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215" tIns="41107" rIns="82215" bIns="41107" numCol="1" rtlCol="0" anchor="ctr" anchorCtr="0" compatLnSpc="1">
            <a:prstTxWarp prst="textNoShape">
              <a:avLst/>
            </a:prstTxWarp>
          </a:bodyPr>
          <a:lstStyle/>
          <a:p>
            <a:pPr defTabSz="986525"/>
            <a:endParaRPr lang="en-US" sz="2398" spc="-163" dirty="0">
              <a:solidFill>
                <a:schemeClr val="bg1"/>
              </a:solidFill>
              <a:latin typeface="Segoe Light" pitchFamily="34" charset="0"/>
            </a:endParaRPr>
          </a:p>
        </p:txBody>
      </p:sp>
      <p:pic>
        <p:nvPicPr>
          <p:cNvPr id="13" name="Picture 12">
            <a:extLst>
              <a:ext uri="{FF2B5EF4-FFF2-40B4-BE49-F238E27FC236}">
                <a16:creationId xmlns:a16="http://schemas.microsoft.com/office/drawing/2014/main" id="{AB1B01B3-2A90-4A7D-B73F-001717AD6D1C}"/>
              </a:ext>
            </a:extLst>
          </p:cNvPr>
          <p:cNvPicPr>
            <a:picLocks noChangeAspect="1"/>
          </p:cNvPicPr>
          <p:nvPr/>
        </p:nvPicPr>
        <p:blipFill rotWithShape="1">
          <a:blip r:embed="rId5">
            <a:extLst>
              <a:ext uri="{28A0092B-C50C-407E-A947-70E740481C1C}">
                <a14:useLocalDpi xmlns:a14="http://schemas.microsoft.com/office/drawing/2010/main" val="0"/>
              </a:ext>
            </a:extLst>
          </a:blip>
          <a:srcRect r="61289"/>
          <a:stretch/>
        </p:blipFill>
        <p:spPr>
          <a:xfrm>
            <a:off x="8405981" y="1538481"/>
            <a:ext cx="609600" cy="690303"/>
          </a:xfrm>
          <a:prstGeom prst="rect">
            <a:avLst/>
          </a:prstGeom>
        </p:spPr>
      </p:pic>
      <p:sp>
        <p:nvSpPr>
          <p:cNvPr id="14" name="Can 27">
            <a:extLst>
              <a:ext uri="{FF2B5EF4-FFF2-40B4-BE49-F238E27FC236}">
                <a16:creationId xmlns:a16="http://schemas.microsoft.com/office/drawing/2014/main" id="{96ABCE1A-DB96-4F57-BBBC-1490F2914B47}"/>
              </a:ext>
            </a:extLst>
          </p:cNvPr>
          <p:cNvSpPr/>
          <p:nvPr/>
        </p:nvSpPr>
        <p:spPr bwMode="auto">
          <a:xfrm>
            <a:off x="2461960" y="3255533"/>
            <a:ext cx="349753" cy="614505"/>
          </a:xfrm>
          <a:prstGeom prst="can">
            <a:avLst/>
          </a:prstGeom>
          <a:solidFill>
            <a:srgbClr val="FFB9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SQL</a:t>
            </a:r>
          </a:p>
        </p:txBody>
      </p:sp>
      <p:sp>
        <p:nvSpPr>
          <p:cNvPr id="15" name="TextBox 14">
            <a:extLst>
              <a:ext uri="{FF2B5EF4-FFF2-40B4-BE49-F238E27FC236}">
                <a16:creationId xmlns:a16="http://schemas.microsoft.com/office/drawing/2014/main" id="{23A25353-3EEA-4C47-955B-5819EEDD532D}"/>
              </a:ext>
            </a:extLst>
          </p:cNvPr>
          <p:cNvSpPr txBox="1"/>
          <p:nvPr/>
        </p:nvSpPr>
        <p:spPr>
          <a:xfrm>
            <a:off x="4880634" y="4572083"/>
            <a:ext cx="1129155" cy="433965"/>
          </a:xfrm>
          <a:prstGeom prst="rect">
            <a:avLst/>
          </a:prstGeom>
          <a:noFill/>
        </p:spPr>
        <p:txBody>
          <a:bodyPr wrap="none" lIns="182880" tIns="146304" rIns="182880" bIns="146304" rtlCol="0">
            <a:spAutoFit/>
          </a:bodyPr>
          <a:lstStyle/>
          <a:p>
            <a:pPr>
              <a:lnSpc>
                <a:spcPct val="90000"/>
              </a:lnSpc>
              <a:spcAft>
                <a:spcPts val="600"/>
              </a:spcAft>
            </a:pPr>
            <a:r>
              <a:rPr lang="en-US" sz="1000" dirty="0">
                <a:gradFill>
                  <a:gsLst>
                    <a:gs pos="2917">
                      <a:schemeClr val="tx1"/>
                    </a:gs>
                    <a:gs pos="30000">
                      <a:schemeClr val="tx1"/>
                    </a:gs>
                  </a:gsLst>
                  <a:lin ang="5400000" scaled="0"/>
                </a:gradFill>
              </a:rPr>
              <a:t>Corporate PC</a:t>
            </a:r>
          </a:p>
        </p:txBody>
      </p:sp>
      <p:sp>
        <p:nvSpPr>
          <p:cNvPr id="16" name="TextBox 15">
            <a:extLst>
              <a:ext uri="{FF2B5EF4-FFF2-40B4-BE49-F238E27FC236}">
                <a16:creationId xmlns:a16="http://schemas.microsoft.com/office/drawing/2014/main" id="{51005221-CD24-482E-958A-9FD22D13DE99}"/>
              </a:ext>
            </a:extLst>
          </p:cNvPr>
          <p:cNvSpPr txBox="1"/>
          <p:nvPr/>
        </p:nvSpPr>
        <p:spPr>
          <a:xfrm>
            <a:off x="7045779" y="3725862"/>
            <a:ext cx="10217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Alice</a:t>
            </a:r>
          </a:p>
        </p:txBody>
      </p:sp>
      <p:cxnSp>
        <p:nvCxnSpPr>
          <p:cNvPr id="17" name="Straight Arrow Connector 16">
            <a:extLst>
              <a:ext uri="{FF2B5EF4-FFF2-40B4-BE49-F238E27FC236}">
                <a16:creationId xmlns:a16="http://schemas.microsoft.com/office/drawing/2014/main" id="{7A6CF3D0-D9FB-43D7-9E09-3884A8EEF941}"/>
              </a:ext>
            </a:extLst>
          </p:cNvPr>
          <p:cNvCxnSpPr/>
          <p:nvPr/>
        </p:nvCxnSpPr>
        <p:spPr>
          <a:xfrm flipH="1">
            <a:off x="6870174" y="4039794"/>
            <a:ext cx="335557" cy="21946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517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4" grpId="0" animBg="1"/>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124276D-7740-4AC7-A2A5-11D66971B10D}"/>
              </a:ext>
            </a:extLst>
          </p:cNvPr>
          <p:cNvSpPr txBox="1">
            <a:spLocks/>
          </p:cNvSpPr>
          <p:nvPr/>
        </p:nvSpPr>
        <p:spPr>
          <a:xfrm>
            <a:off x="274638" y="2457375"/>
            <a:ext cx="11887200" cy="18319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a:ln w="3175">
                  <a:noFill/>
                </a:ln>
                <a:solidFill>
                  <a:srgbClr val="E4491C"/>
                </a:solidFill>
                <a:effectLst/>
                <a:latin typeface="+mj-lt"/>
                <a:ea typeface="+mn-ea"/>
                <a:cs typeface="Segoe UI" pitchFamily="34" charset="0"/>
              </a:defRPr>
            </a:lvl1pPr>
          </a:lstStyle>
          <a:p>
            <a:pPr algn="ctr"/>
            <a:r>
              <a:rPr lang="en-US" sz="8000" b="1" dirty="0"/>
              <a:t>Why is this a problem?</a:t>
            </a:r>
          </a:p>
        </p:txBody>
      </p:sp>
    </p:spTree>
    <p:extLst>
      <p:ext uri="{BB962C8B-B14F-4D97-AF65-F5344CB8AC3E}">
        <p14:creationId xmlns:p14="http://schemas.microsoft.com/office/powerpoint/2010/main" val="14302833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bwMode="auto">
          <a:xfrm rot="10800000">
            <a:off x="8843715" y="1788464"/>
            <a:ext cx="1697563" cy="285868"/>
          </a:xfrm>
          <a:custGeom>
            <a:avLst/>
            <a:gdLst>
              <a:gd name="connsiteX0" fmla="*/ 2876550 w 2876550"/>
              <a:gd name="connsiteY0" fmla="*/ 392399 h 546138"/>
              <a:gd name="connsiteX1" fmla="*/ 2009775 w 2876550"/>
              <a:gd name="connsiteY1" fmla="*/ 1874 h 546138"/>
              <a:gd name="connsiteX2" fmla="*/ 771525 w 2876550"/>
              <a:gd name="connsiteY2" fmla="*/ 535274 h 546138"/>
              <a:gd name="connsiteX3" fmla="*/ 0 w 2876550"/>
              <a:gd name="connsiteY3" fmla="*/ 363824 h 546138"/>
            </a:gdLst>
            <a:ahLst/>
            <a:cxnLst>
              <a:cxn ang="0">
                <a:pos x="connsiteX0" y="connsiteY0"/>
              </a:cxn>
              <a:cxn ang="0">
                <a:pos x="connsiteX1" y="connsiteY1"/>
              </a:cxn>
              <a:cxn ang="0">
                <a:pos x="connsiteX2" y="connsiteY2"/>
              </a:cxn>
              <a:cxn ang="0">
                <a:pos x="connsiteX3" y="connsiteY3"/>
              </a:cxn>
            </a:cxnLst>
            <a:rect l="l" t="t" r="r" b="b"/>
            <a:pathLst>
              <a:path w="2876550" h="546138">
                <a:moveTo>
                  <a:pt x="2876550" y="392399"/>
                </a:moveTo>
                <a:cubicBezTo>
                  <a:pt x="2618581" y="185230"/>
                  <a:pt x="2360612" y="-21938"/>
                  <a:pt x="2009775" y="1874"/>
                </a:cubicBezTo>
                <a:cubicBezTo>
                  <a:pt x="1658938" y="25686"/>
                  <a:pt x="1106487" y="474949"/>
                  <a:pt x="771525" y="535274"/>
                </a:cubicBezTo>
                <a:cubicBezTo>
                  <a:pt x="436562" y="595599"/>
                  <a:pt x="117475" y="386049"/>
                  <a:pt x="0" y="363824"/>
                </a:cubicBezTo>
              </a:path>
            </a:pathLst>
          </a:custGeom>
          <a:noFill/>
          <a:ln w="3175">
            <a:solidFill>
              <a:srgbClr val="D2D2D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a:stretch>
            <a:fillRect/>
          </a:stretch>
        </p:blipFill>
        <p:spPr>
          <a:xfrm>
            <a:off x="6870174" y="740729"/>
            <a:ext cx="2259977" cy="2285805"/>
          </a:xfrm>
          <a:prstGeom prst="rect">
            <a:avLst/>
          </a:prstGeom>
        </p:spPr>
      </p:pic>
      <p:sp>
        <p:nvSpPr>
          <p:cNvPr id="15" name="Freeform 14"/>
          <p:cNvSpPr/>
          <p:nvPr/>
        </p:nvSpPr>
        <p:spPr bwMode="auto">
          <a:xfrm rot="1621750">
            <a:off x="2169472" y="3496039"/>
            <a:ext cx="3295624" cy="546138"/>
          </a:xfrm>
          <a:custGeom>
            <a:avLst/>
            <a:gdLst>
              <a:gd name="connsiteX0" fmla="*/ 2876550 w 2876550"/>
              <a:gd name="connsiteY0" fmla="*/ 392399 h 546138"/>
              <a:gd name="connsiteX1" fmla="*/ 2009775 w 2876550"/>
              <a:gd name="connsiteY1" fmla="*/ 1874 h 546138"/>
              <a:gd name="connsiteX2" fmla="*/ 771525 w 2876550"/>
              <a:gd name="connsiteY2" fmla="*/ 535274 h 546138"/>
              <a:gd name="connsiteX3" fmla="*/ 0 w 2876550"/>
              <a:gd name="connsiteY3" fmla="*/ 363824 h 546138"/>
            </a:gdLst>
            <a:ahLst/>
            <a:cxnLst>
              <a:cxn ang="0">
                <a:pos x="connsiteX0" y="connsiteY0"/>
              </a:cxn>
              <a:cxn ang="0">
                <a:pos x="connsiteX1" y="connsiteY1"/>
              </a:cxn>
              <a:cxn ang="0">
                <a:pos x="connsiteX2" y="connsiteY2"/>
              </a:cxn>
              <a:cxn ang="0">
                <a:pos x="connsiteX3" y="connsiteY3"/>
              </a:cxn>
            </a:cxnLst>
            <a:rect l="l" t="t" r="r" b="b"/>
            <a:pathLst>
              <a:path w="2876550" h="546138">
                <a:moveTo>
                  <a:pt x="2876550" y="392399"/>
                </a:moveTo>
                <a:cubicBezTo>
                  <a:pt x="2618581" y="185230"/>
                  <a:pt x="2360612" y="-21938"/>
                  <a:pt x="2009775" y="1874"/>
                </a:cubicBezTo>
                <a:cubicBezTo>
                  <a:pt x="1658938" y="25686"/>
                  <a:pt x="1106487" y="474949"/>
                  <a:pt x="771525" y="535274"/>
                </a:cubicBezTo>
                <a:cubicBezTo>
                  <a:pt x="436562" y="595599"/>
                  <a:pt x="117475" y="386049"/>
                  <a:pt x="0" y="363824"/>
                </a:cubicBezTo>
              </a:path>
            </a:pathLst>
          </a:custGeom>
          <a:noFill/>
          <a:ln w="3175">
            <a:solidFill>
              <a:srgbClr val="D2D2D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bwMode="auto">
          <a:xfrm rot="7665246">
            <a:off x="4901644" y="3289717"/>
            <a:ext cx="2796035" cy="546138"/>
          </a:xfrm>
          <a:custGeom>
            <a:avLst/>
            <a:gdLst>
              <a:gd name="connsiteX0" fmla="*/ 2876550 w 2876550"/>
              <a:gd name="connsiteY0" fmla="*/ 392399 h 546138"/>
              <a:gd name="connsiteX1" fmla="*/ 2009775 w 2876550"/>
              <a:gd name="connsiteY1" fmla="*/ 1874 h 546138"/>
              <a:gd name="connsiteX2" fmla="*/ 771525 w 2876550"/>
              <a:gd name="connsiteY2" fmla="*/ 535274 h 546138"/>
              <a:gd name="connsiteX3" fmla="*/ 0 w 2876550"/>
              <a:gd name="connsiteY3" fmla="*/ 363824 h 546138"/>
            </a:gdLst>
            <a:ahLst/>
            <a:cxnLst>
              <a:cxn ang="0">
                <a:pos x="connsiteX0" y="connsiteY0"/>
              </a:cxn>
              <a:cxn ang="0">
                <a:pos x="connsiteX1" y="connsiteY1"/>
              </a:cxn>
              <a:cxn ang="0">
                <a:pos x="connsiteX2" y="connsiteY2"/>
              </a:cxn>
              <a:cxn ang="0">
                <a:pos x="connsiteX3" y="connsiteY3"/>
              </a:cxn>
            </a:cxnLst>
            <a:rect l="l" t="t" r="r" b="b"/>
            <a:pathLst>
              <a:path w="2876550" h="546138">
                <a:moveTo>
                  <a:pt x="2876550" y="392399"/>
                </a:moveTo>
                <a:cubicBezTo>
                  <a:pt x="2618581" y="185230"/>
                  <a:pt x="2360612" y="-21938"/>
                  <a:pt x="2009775" y="1874"/>
                </a:cubicBezTo>
                <a:cubicBezTo>
                  <a:pt x="1658938" y="25686"/>
                  <a:pt x="1106487" y="474949"/>
                  <a:pt x="771525" y="535274"/>
                </a:cubicBezTo>
                <a:cubicBezTo>
                  <a:pt x="436562" y="595599"/>
                  <a:pt x="117475" y="386049"/>
                  <a:pt x="0" y="363824"/>
                </a:cubicBezTo>
              </a:path>
            </a:pathLst>
          </a:custGeom>
          <a:noFill/>
          <a:ln w="3175">
            <a:solidFill>
              <a:srgbClr val="D2D2D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4465637" y="3878262"/>
            <a:ext cx="3175472" cy="2107915"/>
          </a:xfrm>
          <a:prstGeom prst="rect">
            <a:avLst/>
          </a:prstGeom>
        </p:spPr>
      </p:pic>
      <p:pic>
        <p:nvPicPr>
          <p:cNvPr id="7" name="Picture 6"/>
          <p:cNvPicPr>
            <a:picLocks noChangeAspect="1"/>
          </p:cNvPicPr>
          <p:nvPr/>
        </p:nvPicPr>
        <p:blipFill>
          <a:blip r:embed="rId5"/>
          <a:stretch>
            <a:fillRect/>
          </a:stretch>
        </p:blipFill>
        <p:spPr>
          <a:xfrm>
            <a:off x="1722437" y="1201325"/>
            <a:ext cx="914400" cy="2676937"/>
          </a:xfrm>
          <a:prstGeom prst="rect">
            <a:avLst/>
          </a:prstGeom>
        </p:spPr>
      </p:pic>
      <p:grpSp>
        <p:nvGrpSpPr>
          <p:cNvPr id="9" name="Group 8"/>
          <p:cNvGrpSpPr/>
          <p:nvPr/>
        </p:nvGrpSpPr>
        <p:grpSpPr bwMode="black">
          <a:xfrm>
            <a:off x="6904037" y="1582096"/>
            <a:ext cx="603389" cy="603074"/>
            <a:chOff x="3249834" y="963808"/>
            <a:chExt cx="1000896" cy="1000896"/>
          </a:xfrm>
        </p:grpSpPr>
        <p:sp>
          <p:nvSpPr>
            <p:cNvPr id="10" name="Freeform 6"/>
            <p:cNvSpPr>
              <a:spLocks/>
            </p:cNvSpPr>
            <p:nvPr/>
          </p:nvSpPr>
          <p:spPr bwMode="black">
            <a:xfrm>
              <a:off x="3249834" y="963808"/>
              <a:ext cx="1000896" cy="1000896"/>
            </a:xfrm>
            <a:custGeom>
              <a:avLst/>
              <a:gdLst>
                <a:gd name="T0" fmla="*/ 0 w 1550"/>
                <a:gd name="T1" fmla="*/ 278 h 1550"/>
                <a:gd name="T2" fmla="*/ 0 w 1550"/>
                <a:gd name="T3" fmla="*/ 1272 h 1550"/>
                <a:gd name="T4" fmla="*/ 278 w 1550"/>
                <a:gd name="T5" fmla="*/ 1550 h 1550"/>
                <a:gd name="T6" fmla="*/ 1272 w 1550"/>
                <a:gd name="T7" fmla="*/ 1550 h 1550"/>
                <a:gd name="T8" fmla="*/ 1550 w 1550"/>
                <a:gd name="T9" fmla="*/ 1272 h 1550"/>
                <a:gd name="T10" fmla="*/ 1550 w 1550"/>
                <a:gd name="T11" fmla="*/ 278 h 1550"/>
                <a:gd name="T12" fmla="*/ 1272 w 1550"/>
                <a:gd name="T13" fmla="*/ 0 h 1550"/>
                <a:gd name="T14" fmla="*/ 278 w 1550"/>
                <a:gd name="T15" fmla="*/ 0 h 1550"/>
                <a:gd name="T16" fmla="*/ 0 w 1550"/>
                <a:gd name="T17" fmla="*/ 27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550">
                  <a:moveTo>
                    <a:pt x="0" y="278"/>
                  </a:moveTo>
                  <a:cubicBezTo>
                    <a:pt x="0" y="1272"/>
                    <a:pt x="0" y="1272"/>
                    <a:pt x="0" y="1272"/>
                  </a:cubicBezTo>
                  <a:cubicBezTo>
                    <a:pt x="0" y="1425"/>
                    <a:pt x="125" y="1550"/>
                    <a:pt x="278" y="1550"/>
                  </a:cubicBezTo>
                  <a:cubicBezTo>
                    <a:pt x="1272" y="1550"/>
                    <a:pt x="1272" y="1550"/>
                    <a:pt x="1272" y="1550"/>
                  </a:cubicBezTo>
                  <a:cubicBezTo>
                    <a:pt x="1425" y="1550"/>
                    <a:pt x="1550" y="1425"/>
                    <a:pt x="1550" y="1272"/>
                  </a:cubicBezTo>
                  <a:cubicBezTo>
                    <a:pt x="1550" y="278"/>
                    <a:pt x="1550" y="278"/>
                    <a:pt x="1550" y="278"/>
                  </a:cubicBezTo>
                  <a:cubicBezTo>
                    <a:pt x="1550" y="125"/>
                    <a:pt x="1425" y="0"/>
                    <a:pt x="1272" y="0"/>
                  </a:cubicBezTo>
                  <a:cubicBezTo>
                    <a:pt x="278" y="0"/>
                    <a:pt x="278" y="0"/>
                    <a:pt x="278" y="0"/>
                  </a:cubicBezTo>
                  <a:cubicBezTo>
                    <a:pt x="125" y="0"/>
                    <a:pt x="0" y="125"/>
                    <a:pt x="0" y="278"/>
                  </a:cubicBezTo>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121817" tIns="60908" rIns="121817" bIns="60908" numCol="1" rtlCol="0" anchor="ctr" anchorCtr="0" compatLnSpc="1">
              <a:prstTxWarp prst="textNoShape">
                <a:avLst/>
              </a:prstTxWarp>
            </a:bodyPr>
            <a:lstStyle/>
            <a:p>
              <a:pPr defTabSz="986525"/>
              <a:endParaRPr lang="en-US" sz="2398" spc="-163" dirty="0">
                <a:solidFill>
                  <a:schemeClr val="bg1"/>
                </a:solidFill>
                <a:latin typeface="Segoe Light" pitchFamily="34" charset="0"/>
              </a:endParaRPr>
            </a:p>
          </p:txBody>
        </p:sp>
        <p:sp>
          <p:nvSpPr>
            <p:cNvPr id="11" name="Freeform 7"/>
            <p:cNvSpPr>
              <a:spLocks/>
            </p:cNvSpPr>
            <p:nvPr/>
          </p:nvSpPr>
          <p:spPr bwMode="black">
            <a:xfrm>
              <a:off x="3678126" y="1087075"/>
              <a:ext cx="420912" cy="796726"/>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bg2"/>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121817" tIns="60908" rIns="121817" bIns="60908" numCol="1" rtlCol="0" anchor="ctr" anchorCtr="0" compatLnSpc="1">
              <a:prstTxWarp prst="textNoShape">
                <a:avLst/>
              </a:prstTxWarp>
            </a:bodyPr>
            <a:lstStyle/>
            <a:p>
              <a:pPr algn="ctr" defTabSz="1095785" fontAlgn="base">
                <a:spcBef>
                  <a:spcPct val="0"/>
                </a:spcBef>
                <a:spcAft>
                  <a:spcPct val="0"/>
                </a:spcAft>
              </a:pPr>
              <a:endParaRPr lang="en-US" sz="1600" dirty="0">
                <a:solidFill>
                  <a:schemeClr val="bg1"/>
                </a:solidFill>
              </a:endParaRPr>
            </a:p>
          </p:txBody>
        </p:sp>
      </p:grpSp>
      <p:sp>
        <p:nvSpPr>
          <p:cNvPr id="12" name="Freeform 13"/>
          <p:cNvSpPr>
            <a:spLocks noEditPoints="1"/>
          </p:cNvSpPr>
          <p:nvPr/>
        </p:nvSpPr>
        <p:spPr bwMode="black">
          <a:xfrm>
            <a:off x="7708539" y="1611447"/>
            <a:ext cx="654843" cy="557407"/>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215" tIns="41107" rIns="82215" bIns="41107" numCol="1" rtlCol="0" anchor="ctr" anchorCtr="0" compatLnSpc="1">
            <a:prstTxWarp prst="textNoShape">
              <a:avLst/>
            </a:prstTxWarp>
          </a:bodyPr>
          <a:lstStyle/>
          <a:p>
            <a:pPr defTabSz="986525"/>
            <a:endParaRPr lang="en-US" sz="2398" spc="-163" dirty="0">
              <a:solidFill>
                <a:schemeClr val="bg1"/>
              </a:solidFill>
              <a:latin typeface="Segoe Light" pitchFamily="34" charset="0"/>
            </a:endParaRPr>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r="61289"/>
          <a:stretch/>
        </p:blipFill>
        <p:spPr>
          <a:xfrm>
            <a:off x="8405981" y="1538481"/>
            <a:ext cx="609600" cy="690303"/>
          </a:xfrm>
          <a:prstGeom prst="rect">
            <a:avLst/>
          </a:prstGeom>
        </p:spPr>
      </p:pic>
      <p:sp>
        <p:nvSpPr>
          <p:cNvPr id="28" name="Can 27"/>
          <p:cNvSpPr/>
          <p:nvPr/>
        </p:nvSpPr>
        <p:spPr bwMode="auto">
          <a:xfrm>
            <a:off x="2461960" y="3255533"/>
            <a:ext cx="349753" cy="614505"/>
          </a:xfrm>
          <a:prstGeom prst="can">
            <a:avLst/>
          </a:prstGeom>
          <a:solidFill>
            <a:srgbClr val="FFB9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50" dirty="0">
                <a:gradFill>
                  <a:gsLst>
                    <a:gs pos="0">
                      <a:srgbClr val="FFFFFF"/>
                    </a:gs>
                    <a:gs pos="100000">
                      <a:srgbClr val="FFFFFF"/>
                    </a:gs>
                  </a:gsLst>
                  <a:lin ang="5400000" scaled="0"/>
                </a:gradFill>
              </a:rPr>
              <a:t>SQL</a:t>
            </a:r>
          </a:p>
        </p:txBody>
      </p:sp>
      <p:sp>
        <p:nvSpPr>
          <p:cNvPr id="32" name="TextBox 31"/>
          <p:cNvSpPr txBox="1"/>
          <p:nvPr/>
        </p:nvSpPr>
        <p:spPr>
          <a:xfrm>
            <a:off x="4880634" y="4572083"/>
            <a:ext cx="1129155" cy="433965"/>
          </a:xfrm>
          <a:prstGeom prst="rect">
            <a:avLst/>
          </a:prstGeom>
          <a:noFill/>
        </p:spPr>
        <p:txBody>
          <a:bodyPr wrap="none" lIns="182880" tIns="146304" rIns="182880" bIns="146304" rtlCol="0">
            <a:spAutoFit/>
          </a:bodyPr>
          <a:lstStyle/>
          <a:p>
            <a:pPr>
              <a:lnSpc>
                <a:spcPct val="90000"/>
              </a:lnSpc>
              <a:spcAft>
                <a:spcPts val="600"/>
              </a:spcAft>
            </a:pPr>
            <a:r>
              <a:rPr lang="en-US" sz="1000" dirty="0">
                <a:gradFill>
                  <a:gsLst>
                    <a:gs pos="2917">
                      <a:schemeClr val="tx1"/>
                    </a:gs>
                    <a:gs pos="30000">
                      <a:schemeClr val="tx1"/>
                    </a:gs>
                  </a:gsLst>
                  <a:lin ang="5400000" scaled="0"/>
                </a:gradFill>
              </a:rPr>
              <a:t>Corporate PC</a:t>
            </a:r>
          </a:p>
        </p:txBody>
      </p:sp>
      <p:sp>
        <p:nvSpPr>
          <p:cNvPr id="2" name="TextBox 1"/>
          <p:cNvSpPr txBox="1"/>
          <p:nvPr/>
        </p:nvSpPr>
        <p:spPr>
          <a:xfrm>
            <a:off x="7045779" y="3725862"/>
            <a:ext cx="10217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Alice</a:t>
            </a:r>
          </a:p>
        </p:txBody>
      </p:sp>
      <p:cxnSp>
        <p:nvCxnSpPr>
          <p:cNvPr id="5" name="Straight Arrow Connector 4"/>
          <p:cNvCxnSpPr/>
          <p:nvPr/>
        </p:nvCxnSpPr>
        <p:spPr>
          <a:xfrm flipH="1">
            <a:off x="6870174" y="4039794"/>
            <a:ext cx="335557" cy="21946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0334111" y="1356931"/>
            <a:ext cx="876846" cy="871853"/>
            <a:chOff x="3844925" y="1123950"/>
            <a:chExt cx="4735513" cy="4708525"/>
          </a:xfrm>
          <a:solidFill>
            <a:srgbClr val="FFC000"/>
          </a:solidFill>
        </p:grpSpPr>
        <p:sp>
          <p:nvSpPr>
            <p:cNvPr id="19" name="Freeform 6"/>
            <p:cNvSpPr>
              <a:spLocks/>
            </p:cNvSpPr>
            <p:nvPr/>
          </p:nvSpPr>
          <p:spPr bwMode="auto">
            <a:xfrm>
              <a:off x="4494213" y="1123950"/>
              <a:ext cx="4086225" cy="2549525"/>
            </a:xfrm>
            <a:custGeom>
              <a:avLst/>
              <a:gdLst>
                <a:gd name="T0" fmla="*/ 81 w 1088"/>
                <a:gd name="T1" fmla="*/ 521 h 679"/>
                <a:gd name="T2" fmla="*/ 39 w 1088"/>
                <a:gd name="T3" fmla="*/ 503 h 679"/>
                <a:gd name="T4" fmla="*/ 2 w 1088"/>
                <a:gd name="T5" fmla="*/ 191 h 679"/>
                <a:gd name="T6" fmla="*/ 8 w 1088"/>
                <a:gd name="T7" fmla="*/ 140 h 679"/>
                <a:gd name="T8" fmla="*/ 58 w 1088"/>
                <a:gd name="T9" fmla="*/ 95 h 679"/>
                <a:gd name="T10" fmla="*/ 379 w 1088"/>
                <a:gd name="T11" fmla="*/ 35 h 679"/>
                <a:gd name="T12" fmla="*/ 572 w 1088"/>
                <a:gd name="T13" fmla="*/ 8 h 679"/>
                <a:gd name="T14" fmla="*/ 674 w 1088"/>
                <a:gd name="T15" fmla="*/ 78 h 679"/>
                <a:gd name="T16" fmla="*/ 712 w 1088"/>
                <a:gd name="T17" fmla="*/ 292 h 679"/>
                <a:gd name="T18" fmla="*/ 717 w 1088"/>
                <a:gd name="T19" fmla="*/ 309 h 679"/>
                <a:gd name="T20" fmla="*/ 739 w 1088"/>
                <a:gd name="T21" fmla="*/ 319 h 679"/>
                <a:gd name="T22" fmla="*/ 746 w 1088"/>
                <a:gd name="T23" fmla="*/ 301 h 679"/>
                <a:gd name="T24" fmla="*/ 738 w 1088"/>
                <a:gd name="T25" fmla="*/ 239 h 679"/>
                <a:gd name="T26" fmla="*/ 777 w 1088"/>
                <a:gd name="T27" fmla="*/ 233 h 679"/>
                <a:gd name="T28" fmla="*/ 1002 w 1088"/>
                <a:gd name="T29" fmla="*/ 248 h 679"/>
                <a:gd name="T30" fmla="*/ 1068 w 1088"/>
                <a:gd name="T31" fmla="*/ 286 h 679"/>
                <a:gd name="T32" fmla="*/ 1060 w 1088"/>
                <a:gd name="T33" fmla="*/ 323 h 679"/>
                <a:gd name="T34" fmla="*/ 864 w 1088"/>
                <a:gd name="T35" fmla="*/ 376 h 679"/>
                <a:gd name="T36" fmla="*/ 433 w 1088"/>
                <a:gd name="T37" fmla="*/ 441 h 679"/>
                <a:gd name="T38" fmla="*/ 286 w 1088"/>
                <a:gd name="T39" fmla="*/ 467 h 679"/>
                <a:gd name="T40" fmla="*/ 472 w 1088"/>
                <a:gd name="T41" fmla="*/ 480 h 679"/>
                <a:gd name="T42" fmla="*/ 521 w 1088"/>
                <a:gd name="T43" fmla="*/ 471 h 679"/>
                <a:gd name="T44" fmla="*/ 690 w 1088"/>
                <a:gd name="T45" fmla="*/ 478 h 679"/>
                <a:gd name="T46" fmla="*/ 717 w 1088"/>
                <a:gd name="T47" fmla="*/ 528 h 679"/>
                <a:gd name="T48" fmla="*/ 685 w 1088"/>
                <a:gd name="T49" fmla="*/ 607 h 679"/>
                <a:gd name="T50" fmla="*/ 599 w 1088"/>
                <a:gd name="T51" fmla="*/ 673 h 679"/>
                <a:gd name="T52" fmla="*/ 523 w 1088"/>
                <a:gd name="T53" fmla="*/ 674 h 679"/>
                <a:gd name="T54" fmla="*/ 469 w 1088"/>
                <a:gd name="T55" fmla="*/ 645 h 679"/>
                <a:gd name="T56" fmla="*/ 424 w 1088"/>
                <a:gd name="T57" fmla="*/ 570 h 679"/>
                <a:gd name="T58" fmla="*/ 397 w 1088"/>
                <a:gd name="T59" fmla="*/ 549 h 679"/>
                <a:gd name="T60" fmla="*/ 374 w 1088"/>
                <a:gd name="T61" fmla="*/ 571 h 679"/>
                <a:gd name="T62" fmla="*/ 337 w 1088"/>
                <a:gd name="T63" fmla="*/ 637 h 679"/>
                <a:gd name="T64" fmla="*/ 223 w 1088"/>
                <a:gd name="T65" fmla="*/ 676 h 679"/>
                <a:gd name="T66" fmla="*/ 195 w 1088"/>
                <a:gd name="T67" fmla="*/ 672 h 679"/>
                <a:gd name="T68" fmla="*/ 114 w 1088"/>
                <a:gd name="T69" fmla="*/ 608 h 679"/>
                <a:gd name="T70" fmla="*/ 81 w 1088"/>
                <a:gd name="T71" fmla="*/ 52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8" h="679">
                  <a:moveTo>
                    <a:pt x="81" y="521"/>
                  </a:moveTo>
                  <a:cubicBezTo>
                    <a:pt x="50" y="531"/>
                    <a:pt x="42" y="527"/>
                    <a:pt x="39" y="503"/>
                  </a:cubicBezTo>
                  <a:cubicBezTo>
                    <a:pt x="26" y="399"/>
                    <a:pt x="13" y="295"/>
                    <a:pt x="2" y="191"/>
                  </a:cubicBezTo>
                  <a:cubicBezTo>
                    <a:pt x="0" y="174"/>
                    <a:pt x="3" y="156"/>
                    <a:pt x="8" y="140"/>
                  </a:cubicBezTo>
                  <a:cubicBezTo>
                    <a:pt x="15" y="116"/>
                    <a:pt x="33" y="100"/>
                    <a:pt x="58" y="95"/>
                  </a:cubicBezTo>
                  <a:cubicBezTo>
                    <a:pt x="164" y="75"/>
                    <a:pt x="271" y="54"/>
                    <a:pt x="379" y="35"/>
                  </a:cubicBezTo>
                  <a:cubicBezTo>
                    <a:pt x="443" y="24"/>
                    <a:pt x="508" y="18"/>
                    <a:pt x="572" y="8"/>
                  </a:cubicBezTo>
                  <a:cubicBezTo>
                    <a:pt x="626" y="0"/>
                    <a:pt x="663" y="25"/>
                    <a:pt x="674" y="78"/>
                  </a:cubicBezTo>
                  <a:cubicBezTo>
                    <a:pt x="687" y="150"/>
                    <a:pt x="699" y="221"/>
                    <a:pt x="712" y="292"/>
                  </a:cubicBezTo>
                  <a:cubicBezTo>
                    <a:pt x="713" y="298"/>
                    <a:pt x="714" y="306"/>
                    <a:pt x="717" y="309"/>
                  </a:cubicBezTo>
                  <a:cubicBezTo>
                    <a:pt x="723" y="314"/>
                    <a:pt x="732" y="316"/>
                    <a:pt x="739" y="319"/>
                  </a:cubicBezTo>
                  <a:cubicBezTo>
                    <a:pt x="742" y="313"/>
                    <a:pt x="746" y="307"/>
                    <a:pt x="746" y="301"/>
                  </a:cubicBezTo>
                  <a:cubicBezTo>
                    <a:pt x="744" y="281"/>
                    <a:pt x="741" y="261"/>
                    <a:pt x="738" y="239"/>
                  </a:cubicBezTo>
                  <a:cubicBezTo>
                    <a:pt x="751" y="237"/>
                    <a:pt x="764" y="234"/>
                    <a:pt x="777" y="233"/>
                  </a:cubicBezTo>
                  <a:cubicBezTo>
                    <a:pt x="853" y="224"/>
                    <a:pt x="929" y="223"/>
                    <a:pt x="1002" y="248"/>
                  </a:cubicBezTo>
                  <a:cubicBezTo>
                    <a:pt x="1026" y="256"/>
                    <a:pt x="1049" y="270"/>
                    <a:pt x="1068" y="286"/>
                  </a:cubicBezTo>
                  <a:cubicBezTo>
                    <a:pt x="1088" y="302"/>
                    <a:pt x="1084" y="316"/>
                    <a:pt x="1060" y="323"/>
                  </a:cubicBezTo>
                  <a:cubicBezTo>
                    <a:pt x="995" y="343"/>
                    <a:pt x="930" y="364"/>
                    <a:pt x="864" y="376"/>
                  </a:cubicBezTo>
                  <a:cubicBezTo>
                    <a:pt x="721" y="401"/>
                    <a:pt x="577" y="420"/>
                    <a:pt x="433" y="441"/>
                  </a:cubicBezTo>
                  <a:cubicBezTo>
                    <a:pt x="384" y="449"/>
                    <a:pt x="335" y="457"/>
                    <a:pt x="286" y="467"/>
                  </a:cubicBezTo>
                  <a:cubicBezTo>
                    <a:pt x="347" y="488"/>
                    <a:pt x="408" y="507"/>
                    <a:pt x="472" y="480"/>
                  </a:cubicBezTo>
                  <a:cubicBezTo>
                    <a:pt x="487" y="474"/>
                    <a:pt x="505" y="471"/>
                    <a:pt x="521" y="471"/>
                  </a:cubicBezTo>
                  <a:cubicBezTo>
                    <a:pt x="577" y="472"/>
                    <a:pt x="634" y="474"/>
                    <a:pt x="690" y="478"/>
                  </a:cubicBezTo>
                  <a:cubicBezTo>
                    <a:pt x="718" y="480"/>
                    <a:pt x="728" y="503"/>
                    <a:pt x="717" y="528"/>
                  </a:cubicBezTo>
                  <a:cubicBezTo>
                    <a:pt x="706" y="555"/>
                    <a:pt x="694" y="581"/>
                    <a:pt x="685" y="607"/>
                  </a:cubicBezTo>
                  <a:cubicBezTo>
                    <a:pt x="671" y="650"/>
                    <a:pt x="641" y="669"/>
                    <a:pt x="599" y="673"/>
                  </a:cubicBezTo>
                  <a:cubicBezTo>
                    <a:pt x="574" y="675"/>
                    <a:pt x="548" y="675"/>
                    <a:pt x="523" y="674"/>
                  </a:cubicBezTo>
                  <a:cubicBezTo>
                    <a:pt x="500" y="674"/>
                    <a:pt x="481" y="663"/>
                    <a:pt x="469" y="645"/>
                  </a:cubicBezTo>
                  <a:cubicBezTo>
                    <a:pt x="452" y="621"/>
                    <a:pt x="438" y="596"/>
                    <a:pt x="424" y="570"/>
                  </a:cubicBezTo>
                  <a:cubicBezTo>
                    <a:pt x="418" y="558"/>
                    <a:pt x="413" y="548"/>
                    <a:pt x="397" y="549"/>
                  </a:cubicBezTo>
                  <a:cubicBezTo>
                    <a:pt x="381" y="549"/>
                    <a:pt x="379" y="560"/>
                    <a:pt x="374" y="571"/>
                  </a:cubicBezTo>
                  <a:cubicBezTo>
                    <a:pt x="363" y="594"/>
                    <a:pt x="351" y="616"/>
                    <a:pt x="337" y="637"/>
                  </a:cubicBezTo>
                  <a:cubicBezTo>
                    <a:pt x="309" y="679"/>
                    <a:pt x="266" y="679"/>
                    <a:pt x="223" y="676"/>
                  </a:cubicBezTo>
                  <a:cubicBezTo>
                    <a:pt x="213" y="675"/>
                    <a:pt x="204" y="674"/>
                    <a:pt x="195" y="672"/>
                  </a:cubicBezTo>
                  <a:cubicBezTo>
                    <a:pt x="155" y="667"/>
                    <a:pt x="127" y="648"/>
                    <a:pt x="114" y="608"/>
                  </a:cubicBezTo>
                  <a:cubicBezTo>
                    <a:pt x="104" y="579"/>
                    <a:pt x="92" y="551"/>
                    <a:pt x="81" y="5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endParaRPr lang="en-US" sz="1836" dirty="0"/>
            </a:p>
          </p:txBody>
        </p:sp>
        <p:sp>
          <p:nvSpPr>
            <p:cNvPr id="20" name="Freeform 7"/>
            <p:cNvSpPr>
              <a:spLocks/>
            </p:cNvSpPr>
            <p:nvPr/>
          </p:nvSpPr>
          <p:spPr bwMode="auto">
            <a:xfrm>
              <a:off x="3844925" y="3340100"/>
              <a:ext cx="3500438" cy="2492375"/>
            </a:xfrm>
            <a:custGeom>
              <a:avLst/>
              <a:gdLst>
                <a:gd name="T0" fmla="*/ 398 w 932"/>
                <a:gd name="T1" fmla="*/ 406 h 664"/>
                <a:gd name="T2" fmla="*/ 354 w 932"/>
                <a:gd name="T3" fmla="*/ 370 h 664"/>
                <a:gd name="T4" fmla="*/ 271 w 932"/>
                <a:gd name="T5" fmla="*/ 269 h 664"/>
                <a:gd name="T6" fmla="*/ 215 w 932"/>
                <a:gd name="T7" fmla="*/ 235 h 664"/>
                <a:gd name="T8" fmla="*/ 204 w 932"/>
                <a:gd name="T9" fmla="*/ 247 h 664"/>
                <a:gd name="T10" fmla="*/ 130 w 932"/>
                <a:gd name="T11" fmla="*/ 417 h 664"/>
                <a:gd name="T12" fmla="*/ 105 w 932"/>
                <a:gd name="T13" fmla="*/ 428 h 664"/>
                <a:gd name="T14" fmla="*/ 16 w 932"/>
                <a:gd name="T15" fmla="*/ 340 h 664"/>
                <a:gd name="T16" fmla="*/ 27 w 932"/>
                <a:gd name="T17" fmla="*/ 273 h 664"/>
                <a:gd name="T18" fmla="*/ 148 w 932"/>
                <a:gd name="T19" fmla="*/ 182 h 664"/>
                <a:gd name="T20" fmla="*/ 166 w 932"/>
                <a:gd name="T21" fmla="*/ 158 h 664"/>
                <a:gd name="T22" fmla="*/ 148 w 932"/>
                <a:gd name="T23" fmla="*/ 144 h 664"/>
                <a:gd name="T24" fmla="*/ 69 w 932"/>
                <a:gd name="T25" fmla="*/ 94 h 664"/>
                <a:gd name="T26" fmla="*/ 65 w 932"/>
                <a:gd name="T27" fmla="*/ 79 h 664"/>
                <a:gd name="T28" fmla="*/ 120 w 932"/>
                <a:gd name="T29" fmla="*/ 10 h 664"/>
                <a:gd name="T30" fmla="*/ 158 w 932"/>
                <a:gd name="T31" fmla="*/ 18 h 664"/>
                <a:gd name="T32" fmla="*/ 201 w 932"/>
                <a:gd name="T33" fmla="*/ 99 h 664"/>
                <a:gd name="T34" fmla="*/ 228 w 932"/>
                <a:gd name="T35" fmla="*/ 117 h 664"/>
                <a:gd name="T36" fmla="*/ 278 w 932"/>
                <a:gd name="T37" fmla="*/ 147 h 664"/>
                <a:gd name="T38" fmla="*/ 302 w 932"/>
                <a:gd name="T39" fmla="*/ 159 h 664"/>
                <a:gd name="T40" fmla="*/ 478 w 932"/>
                <a:gd name="T41" fmla="*/ 111 h 664"/>
                <a:gd name="T42" fmla="*/ 674 w 932"/>
                <a:gd name="T43" fmla="*/ 108 h 664"/>
                <a:gd name="T44" fmla="*/ 781 w 932"/>
                <a:gd name="T45" fmla="*/ 152 h 664"/>
                <a:gd name="T46" fmla="*/ 894 w 932"/>
                <a:gd name="T47" fmla="*/ 151 h 664"/>
                <a:gd name="T48" fmla="*/ 929 w 932"/>
                <a:gd name="T49" fmla="*/ 175 h 664"/>
                <a:gd name="T50" fmla="*/ 816 w 932"/>
                <a:gd name="T51" fmla="*/ 382 h 664"/>
                <a:gd name="T52" fmla="*/ 791 w 932"/>
                <a:gd name="T53" fmla="*/ 413 h 664"/>
                <a:gd name="T54" fmla="*/ 796 w 932"/>
                <a:gd name="T55" fmla="*/ 418 h 664"/>
                <a:gd name="T56" fmla="*/ 826 w 932"/>
                <a:gd name="T57" fmla="*/ 400 h 664"/>
                <a:gd name="T58" fmla="*/ 845 w 932"/>
                <a:gd name="T59" fmla="*/ 411 h 664"/>
                <a:gd name="T60" fmla="*/ 837 w 932"/>
                <a:gd name="T61" fmla="*/ 441 h 664"/>
                <a:gd name="T62" fmla="*/ 772 w 932"/>
                <a:gd name="T63" fmla="*/ 523 h 664"/>
                <a:gd name="T64" fmla="*/ 604 w 932"/>
                <a:gd name="T65" fmla="*/ 649 h 664"/>
                <a:gd name="T66" fmla="*/ 541 w 932"/>
                <a:gd name="T67" fmla="*/ 647 h 664"/>
                <a:gd name="T68" fmla="*/ 338 w 932"/>
                <a:gd name="T69" fmla="*/ 464 h 664"/>
                <a:gd name="T70" fmla="*/ 302 w 932"/>
                <a:gd name="T71" fmla="*/ 405 h 664"/>
                <a:gd name="T72" fmla="*/ 304 w 932"/>
                <a:gd name="T73" fmla="*/ 379 h 664"/>
                <a:gd name="T74" fmla="*/ 325 w 932"/>
                <a:gd name="T75" fmla="*/ 384 h 664"/>
                <a:gd name="T76" fmla="*/ 393 w 932"/>
                <a:gd name="T77" fmla="*/ 414 h 664"/>
                <a:gd name="T78" fmla="*/ 398 w 932"/>
                <a:gd name="T79" fmla="*/ 406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2" h="664">
                  <a:moveTo>
                    <a:pt x="398" y="406"/>
                  </a:moveTo>
                  <a:cubicBezTo>
                    <a:pt x="384" y="394"/>
                    <a:pt x="370" y="379"/>
                    <a:pt x="354" y="370"/>
                  </a:cubicBezTo>
                  <a:cubicBezTo>
                    <a:pt x="312" y="347"/>
                    <a:pt x="280" y="319"/>
                    <a:pt x="271" y="269"/>
                  </a:cubicBezTo>
                  <a:cubicBezTo>
                    <a:pt x="266" y="242"/>
                    <a:pt x="242" y="228"/>
                    <a:pt x="215" y="235"/>
                  </a:cubicBezTo>
                  <a:cubicBezTo>
                    <a:pt x="211" y="236"/>
                    <a:pt x="206" y="242"/>
                    <a:pt x="204" y="247"/>
                  </a:cubicBezTo>
                  <a:cubicBezTo>
                    <a:pt x="179" y="303"/>
                    <a:pt x="153" y="360"/>
                    <a:pt x="130" y="417"/>
                  </a:cubicBezTo>
                  <a:cubicBezTo>
                    <a:pt x="124" y="431"/>
                    <a:pt x="117" y="435"/>
                    <a:pt x="105" y="428"/>
                  </a:cubicBezTo>
                  <a:cubicBezTo>
                    <a:pt x="68" y="405"/>
                    <a:pt x="37" y="378"/>
                    <a:pt x="16" y="340"/>
                  </a:cubicBezTo>
                  <a:cubicBezTo>
                    <a:pt x="0" y="311"/>
                    <a:pt x="2" y="294"/>
                    <a:pt x="27" y="273"/>
                  </a:cubicBezTo>
                  <a:cubicBezTo>
                    <a:pt x="66" y="241"/>
                    <a:pt x="108" y="213"/>
                    <a:pt x="148" y="182"/>
                  </a:cubicBezTo>
                  <a:cubicBezTo>
                    <a:pt x="156" y="176"/>
                    <a:pt x="162" y="167"/>
                    <a:pt x="166" y="158"/>
                  </a:cubicBezTo>
                  <a:cubicBezTo>
                    <a:pt x="166" y="156"/>
                    <a:pt x="155" y="148"/>
                    <a:pt x="148" y="144"/>
                  </a:cubicBezTo>
                  <a:cubicBezTo>
                    <a:pt x="122" y="127"/>
                    <a:pt x="95" y="111"/>
                    <a:pt x="69" y="94"/>
                  </a:cubicBezTo>
                  <a:cubicBezTo>
                    <a:pt x="66" y="92"/>
                    <a:pt x="63" y="83"/>
                    <a:pt x="65" y="79"/>
                  </a:cubicBezTo>
                  <a:cubicBezTo>
                    <a:pt x="76" y="50"/>
                    <a:pt x="94" y="26"/>
                    <a:pt x="120" y="10"/>
                  </a:cubicBezTo>
                  <a:cubicBezTo>
                    <a:pt x="135" y="0"/>
                    <a:pt x="149" y="4"/>
                    <a:pt x="158" y="18"/>
                  </a:cubicBezTo>
                  <a:cubicBezTo>
                    <a:pt x="173" y="45"/>
                    <a:pt x="188" y="72"/>
                    <a:pt x="201" y="99"/>
                  </a:cubicBezTo>
                  <a:cubicBezTo>
                    <a:pt x="207" y="111"/>
                    <a:pt x="213" y="118"/>
                    <a:pt x="228" y="117"/>
                  </a:cubicBezTo>
                  <a:cubicBezTo>
                    <a:pt x="250" y="115"/>
                    <a:pt x="268" y="126"/>
                    <a:pt x="278" y="147"/>
                  </a:cubicBezTo>
                  <a:cubicBezTo>
                    <a:pt x="283" y="158"/>
                    <a:pt x="291" y="159"/>
                    <a:pt x="302" y="159"/>
                  </a:cubicBezTo>
                  <a:cubicBezTo>
                    <a:pt x="364" y="156"/>
                    <a:pt x="423" y="139"/>
                    <a:pt x="478" y="111"/>
                  </a:cubicBezTo>
                  <a:cubicBezTo>
                    <a:pt x="544" y="77"/>
                    <a:pt x="607" y="76"/>
                    <a:pt x="674" y="108"/>
                  </a:cubicBezTo>
                  <a:cubicBezTo>
                    <a:pt x="709" y="125"/>
                    <a:pt x="746" y="137"/>
                    <a:pt x="781" y="152"/>
                  </a:cubicBezTo>
                  <a:cubicBezTo>
                    <a:pt x="819" y="170"/>
                    <a:pt x="856" y="168"/>
                    <a:pt x="894" y="151"/>
                  </a:cubicBezTo>
                  <a:cubicBezTo>
                    <a:pt x="921" y="139"/>
                    <a:pt x="932" y="146"/>
                    <a:pt x="929" y="175"/>
                  </a:cubicBezTo>
                  <a:cubicBezTo>
                    <a:pt x="918" y="258"/>
                    <a:pt x="887" y="331"/>
                    <a:pt x="816" y="382"/>
                  </a:cubicBezTo>
                  <a:cubicBezTo>
                    <a:pt x="806" y="390"/>
                    <a:pt x="799" y="402"/>
                    <a:pt x="791" y="413"/>
                  </a:cubicBezTo>
                  <a:cubicBezTo>
                    <a:pt x="793" y="414"/>
                    <a:pt x="795" y="416"/>
                    <a:pt x="796" y="418"/>
                  </a:cubicBezTo>
                  <a:cubicBezTo>
                    <a:pt x="806" y="412"/>
                    <a:pt x="816" y="406"/>
                    <a:pt x="826" y="400"/>
                  </a:cubicBezTo>
                  <a:cubicBezTo>
                    <a:pt x="838" y="393"/>
                    <a:pt x="846" y="398"/>
                    <a:pt x="845" y="411"/>
                  </a:cubicBezTo>
                  <a:cubicBezTo>
                    <a:pt x="845" y="421"/>
                    <a:pt x="843" y="433"/>
                    <a:pt x="837" y="441"/>
                  </a:cubicBezTo>
                  <a:cubicBezTo>
                    <a:pt x="817" y="470"/>
                    <a:pt x="798" y="501"/>
                    <a:pt x="772" y="523"/>
                  </a:cubicBezTo>
                  <a:cubicBezTo>
                    <a:pt x="718" y="568"/>
                    <a:pt x="660" y="607"/>
                    <a:pt x="604" y="649"/>
                  </a:cubicBezTo>
                  <a:cubicBezTo>
                    <a:pt x="583" y="664"/>
                    <a:pt x="564" y="664"/>
                    <a:pt x="541" y="647"/>
                  </a:cubicBezTo>
                  <a:cubicBezTo>
                    <a:pt x="469" y="591"/>
                    <a:pt x="397" y="535"/>
                    <a:pt x="338" y="464"/>
                  </a:cubicBezTo>
                  <a:cubicBezTo>
                    <a:pt x="324" y="446"/>
                    <a:pt x="313" y="425"/>
                    <a:pt x="302" y="405"/>
                  </a:cubicBezTo>
                  <a:cubicBezTo>
                    <a:pt x="299" y="398"/>
                    <a:pt x="303" y="388"/>
                    <a:pt x="304" y="379"/>
                  </a:cubicBezTo>
                  <a:cubicBezTo>
                    <a:pt x="311" y="381"/>
                    <a:pt x="319" y="381"/>
                    <a:pt x="325" y="384"/>
                  </a:cubicBezTo>
                  <a:cubicBezTo>
                    <a:pt x="348" y="394"/>
                    <a:pt x="371" y="404"/>
                    <a:pt x="393" y="414"/>
                  </a:cubicBezTo>
                  <a:cubicBezTo>
                    <a:pt x="395" y="412"/>
                    <a:pt x="396" y="409"/>
                    <a:pt x="398" y="4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endParaRPr lang="en-US" sz="1836" dirty="0"/>
            </a:p>
          </p:txBody>
        </p:sp>
      </p:grpSp>
      <p:grpSp>
        <p:nvGrpSpPr>
          <p:cNvPr id="25" name="Group 24"/>
          <p:cNvGrpSpPr/>
          <p:nvPr/>
        </p:nvGrpSpPr>
        <p:grpSpPr>
          <a:xfrm>
            <a:off x="10273038" y="1689572"/>
            <a:ext cx="572870" cy="367592"/>
            <a:chOff x="7537176" y="4085287"/>
            <a:chExt cx="570015" cy="365760"/>
          </a:xfrm>
        </p:grpSpPr>
        <p:pic>
          <p:nvPicPr>
            <p:cNvPr id="26" name="Picture 11"/>
            <p:cNvPicPr>
              <a:picLocks noChangeAspect="1" noChangeArrowheads="1"/>
            </p:cNvPicPr>
            <p:nvPr/>
          </p:nvPicPr>
          <p:blipFill>
            <a:blip r:embed="rId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37176" y="4085287"/>
              <a:ext cx="570015"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678503" y="4131007"/>
              <a:ext cx="287360" cy="274320"/>
            </a:xfrm>
            <a:prstGeom prst="rect">
              <a:avLst/>
            </a:prstGeom>
            <a:effectLst>
              <a:outerShdw blurRad="63500" sx="102000" sy="102000" algn="ctr" rotWithShape="0">
                <a:prstClr val="black">
                  <a:alpha val="40000"/>
                </a:prstClr>
              </a:outerShdw>
            </a:effectLst>
          </p:spPr>
        </p:pic>
      </p:grpSp>
      <p:grpSp>
        <p:nvGrpSpPr>
          <p:cNvPr id="33" name="Group 32"/>
          <p:cNvGrpSpPr/>
          <p:nvPr/>
        </p:nvGrpSpPr>
        <p:grpSpPr>
          <a:xfrm>
            <a:off x="6893906" y="2297956"/>
            <a:ext cx="572870" cy="367592"/>
            <a:chOff x="7537176" y="4085287"/>
            <a:chExt cx="570015" cy="365760"/>
          </a:xfrm>
        </p:grpSpPr>
        <p:pic>
          <p:nvPicPr>
            <p:cNvPr id="34" name="Picture 11"/>
            <p:cNvPicPr>
              <a:picLocks noChangeAspect="1" noChangeArrowheads="1"/>
            </p:cNvPicPr>
            <p:nvPr/>
          </p:nvPicPr>
          <p:blipFill>
            <a:blip r:embed="rId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7537176" y="4085287"/>
              <a:ext cx="570015"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p:cNvPicPr>
            <p:nvPr/>
          </p:nvPicPr>
          <p:blipFill>
            <a:blip r:embed="rId8"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678503" y="4131007"/>
              <a:ext cx="287360" cy="274320"/>
            </a:xfrm>
            <a:prstGeom prst="rect">
              <a:avLst/>
            </a:prstGeom>
            <a:effectLst>
              <a:outerShdw blurRad="63500" sx="102000" sy="102000" algn="ctr" rotWithShape="0">
                <a:prstClr val="black">
                  <a:alpha val="40000"/>
                </a:prstClr>
              </a:outerShdw>
            </a:effectLst>
          </p:spPr>
        </p:pic>
      </p:grpSp>
      <p:sp>
        <p:nvSpPr>
          <p:cNvPr id="6" name="Left Arrow 5"/>
          <p:cNvSpPr/>
          <p:nvPr/>
        </p:nvSpPr>
        <p:spPr bwMode="auto">
          <a:xfrm rot="1879520">
            <a:off x="2751871" y="3685683"/>
            <a:ext cx="2243797" cy="475464"/>
          </a:xfrm>
          <a:prstGeom prst="lef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8" name="Picture 37"/>
          <p:cNvPicPr>
            <a:picLocks noChangeAspect="1"/>
          </p:cNvPicPr>
          <p:nvPr/>
        </p:nvPicPr>
        <p:blipFill>
          <a:blip r:embed="rId9"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1587855" y="2374347"/>
            <a:ext cx="1176497" cy="112310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96243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57519E-6 3.38629E-6 L -0.13786 0.01974 " pathEditMode="relative" rAng="0" ptsTypes="AA">
                                      <p:cBhvr>
                                        <p:cTn id="6" dur="2000" fill="hold"/>
                                        <p:tgtEl>
                                          <p:spTgt spid="25"/>
                                        </p:tgtEl>
                                        <p:attrNameLst>
                                          <p:attrName>ppt_x</p:attrName>
                                          <p:attrName>ppt_y</p:attrName>
                                        </p:attrNameLst>
                                      </p:cBhvr>
                                      <p:rCtr x="-6893" y="97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par>
                          <p:cTn id="11" fill="hold">
                            <p:stCondLst>
                              <p:cond delay="0"/>
                            </p:stCondLst>
                            <p:childTnLst>
                              <p:par>
                                <p:cTn id="12" presetID="10" presetClass="exit" presetSubtype="0" fill="hold" nodeType="afterEffect">
                                  <p:stCondLst>
                                    <p:cond delay="0"/>
                                  </p:stCondLst>
                                  <p:childTnLst>
                                    <p:animEffect transition="out" filter="fade">
                                      <p:cBhvr>
                                        <p:cTn id="13" dur="500"/>
                                        <p:tgtEl>
                                          <p:spTgt spid="25"/>
                                        </p:tgtEl>
                                      </p:cBhvr>
                                    </p:animEffect>
                                    <p:set>
                                      <p:cBhvr>
                                        <p:cTn id="14" dur="1" fill="hold">
                                          <p:stCondLst>
                                            <p:cond delay="499"/>
                                          </p:stCondLst>
                                        </p:cTn>
                                        <p:tgtEl>
                                          <p:spTgt spid="25"/>
                                        </p:tgtEl>
                                        <p:attrNameLst>
                                          <p:attrName>style.visibility</p:attrName>
                                        </p:attrNameLst>
                                      </p:cBhvr>
                                      <p:to>
                                        <p:strVal val="hidden"/>
                                      </p:to>
                                    </p:set>
                                  </p:childTnLst>
                                </p:cTn>
                              </p:par>
                            </p:childTnLst>
                          </p:cTn>
                        </p:par>
                        <p:par>
                          <p:cTn id="15" fill="hold">
                            <p:stCondLst>
                              <p:cond delay="500"/>
                            </p:stCondLst>
                            <p:childTnLst>
                              <p:par>
                                <p:cTn id="16" presetID="0" presetClass="path" presetSubtype="0" accel="50000" decel="50000" fill="hold" nodeType="afterEffect">
                                  <p:stCondLst>
                                    <p:cond delay="0"/>
                                  </p:stCondLst>
                                  <p:childTnLst>
                                    <p:animMotion origin="layout" path="M -5.63952E-6 2.88243E-6 L -5.63952E-6 2.88243E-6 C -0.00435 0.00522 -0.00882 0.01044 -0.01303 0.01589 C -0.01941 0.02451 -0.01635 0.02065 -0.02196 0.02746 C -0.02439 0.03359 -0.02554 0.03609 -0.0272 0.04335 C -0.02822 0.04789 -0.02886 0.05266 -0.02975 0.0572 L -0.03103 0.064 L -0.0323 0.07104 C -0.03281 0.07331 -0.03333 0.07558 -0.03358 0.07785 C -0.03511 0.08852 -0.03473 0.08738 -0.03754 0.0985 C -0.0383 0.10168 -0.03894 0.10486 -0.04009 0.10758 C -0.04073 0.1094 -0.04201 0.11053 -0.04264 0.11235 C -0.0452 0.11893 -0.04647 0.12778 -0.04775 0.13527 L -0.04915 0.14208 C -0.05005 0.15615 -0.0503 0.16092 -0.05171 0.17408 C -0.05247 0.1818 -0.05286 0.18974 -0.05426 0.197 C -0.05464 0.19927 -0.0549 0.20177 -0.05554 0.20404 C -0.0563 0.20631 -0.05732 0.20858 -0.05809 0.21085 C -0.0586 0.21312 -0.05886 0.21562 -0.05937 0.21766 C -0.06013 0.22015 -0.06141 0.22197 -0.06205 0.22469 C -0.06268 0.22742 -0.06256 0.23105 -0.06332 0.23377 C -0.06639 0.24467 -0.06741 0.24716 -0.07239 0.25216 C -0.07405 0.25375 -0.0757 0.25556 -0.07749 0.2567 C -0.07915 0.25783 -0.08094 0.25828 -0.0826 0.25897 C -0.08387 0.26055 -0.08541 0.26169 -0.08656 0.2635 C -0.08758 0.26555 -0.08809 0.26827 -0.08911 0.27054 C -0.09026 0.27304 -0.09166 0.27508 -0.09294 0.27735 C -0.09345 0.27962 -0.09307 0.2828 -0.09421 0.28416 C -0.09613 0.28643 -0.09868 0.28484 -0.10072 0.28643 C -0.10264 0.28802 -0.10417 0.29119 -0.10583 0.29346 C -0.10711 0.29505 -0.10851 0.29619 -0.10979 0.298 C -0.11413 0.30481 -0.114 0.30754 -0.11872 0.31162 C -0.11911 0.31208 -0.11962 0.31162 -0.12 0.31162 L -0.11872 0.31412 " pathEditMode="relative" ptsTypes="AAAAAAAAAAAAAAAAAAAAAAAAAAAAAAAAAA">
                                      <p:cBhvr>
                                        <p:cTn id="17" dur="2000" fill="hold"/>
                                        <p:tgtEl>
                                          <p:spTgt spid="33"/>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DEA0-C5B7-40E9-9783-A13A30244549}"/>
              </a:ext>
            </a:extLst>
          </p:cNvPr>
          <p:cNvSpPr>
            <a:spLocks noGrp="1"/>
          </p:cNvSpPr>
          <p:nvPr>
            <p:ph type="title"/>
          </p:nvPr>
        </p:nvSpPr>
        <p:spPr/>
        <p:txBody>
          <a:bodyPr/>
          <a:lstStyle/>
          <a:p>
            <a:r>
              <a:rPr lang="en-US" dirty="0"/>
              <a:t>What is the PAW solution?</a:t>
            </a:r>
            <a:endParaRPr lang="sl-SI" dirty="0"/>
          </a:p>
        </p:txBody>
      </p:sp>
      <p:sp>
        <p:nvSpPr>
          <p:cNvPr id="3" name="Text Placeholder 2">
            <a:extLst>
              <a:ext uri="{FF2B5EF4-FFF2-40B4-BE49-F238E27FC236}">
                <a16:creationId xmlns:a16="http://schemas.microsoft.com/office/drawing/2014/main" id="{F3285907-5785-499F-8D57-DCD3C263194A}"/>
              </a:ext>
            </a:extLst>
          </p:cNvPr>
          <p:cNvSpPr>
            <a:spLocks noGrp="1"/>
          </p:cNvSpPr>
          <p:nvPr>
            <p:ph type="body" sz="quarter" idx="10"/>
          </p:nvPr>
        </p:nvSpPr>
        <p:spPr>
          <a:xfrm>
            <a:off x="274702" y="1211286"/>
            <a:ext cx="11888787" cy="4950271"/>
          </a:xfrm>
        </p:spPr>
        <p:txBody>
          <a:bodyPr/>
          <a:lstStyle/>
          <a:p>
            <a:pPr marL="571500" indent="-571500">
              <a:buFont typeface="Wingdings" panose="05000000000000000000" pitchFamily="2" charset="2"/>
              <a:buChar char="§"/>
            </a:pPr>
            <a:r>
              <a:rPr lang="en-US" dirty="0"/>
              <a:t>Privileged Access Workstations</a:t>
            </a:r>
            <a:endParaRPr lang="sl-SI" dirty="0"/>
          </a:p>
          <a:p>
            <a:pPr marL="800100" lvl="1" indent="-571500">
              <a:buFont typeface="Wingdings" panose="05000000000000000000" pitchFamily="2" charset="2"/>
              <a:buChar char="§"/>
            </a:pPr>
            <a:r>
              <a:rPr lang="en-US" dirty="0"/>
              <a:t>In simplest terms, a PAW is a hardened and locked down workstation designed to provide high security assurances for sensitive accounts and tasks. </a:t>
            </a:r>
            <a:endParaRPr lang="sl-SI" dirty="0"/>
          </a:p>
          <a:p>
            <a:pPr marL="571500" indent="-571500">
              <a:buFont typeface="Wingdings" panose="05000000000000000000" pitchFamily="2" charset="2"/>
              <a:buChar char="§"/>
            </a:pPr>
            <a:r>
              <a:rPr lang="en-US" dirty="0"/>
              <a:t>Safe place to use privileged accounts</a:t>
            </a:r>
          </a:p>
          <a:p>
            <a:pPr marL="571500" indent="-571500">
              <a:buFont typeface="Wingdings" panose="05000000000000000000" pitchFamily="2" charset="2"/>
              <a:buChar char="§"/>
            </a:pPr>
            <a:r>
              <a:rPr lang="en-US" dirty="0"/>
              <a:t>Secured throughout lifecycle</a:t>
            </a:r>
          </a:p>
          <a:p>
            <a:pPr marL="571500" indent="-571500">
              <a:buFont typeface="Wingdings" panose="05000000000000000000" pitchFamily="2" charset="2"/>
              <a:buChar char="§"/>
            </a:pPr>
            <a:r>
              <a:rPr lang="en-US" dirty="0"/>
              <a:t>Used to administer workstations, servers, applications and cloud</a:t>
            </a:r>
          </a:p>
        </p:txBody>
      </p:sp>
    </p:spTree>
    <p:extLst>
      <p:ext uri="{BB962C8B-B14F-4D97-AF65-F5344CB8AC3E}">
        <p14:creationId xmlns:p14="http://schemas.microsoft.com/office/powerpoint/2010/main" val="3738100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2493-EB79-40E4-ADEC-66AFDD669950}"/>
              </a:ext>
            </a:extLst>
          </p:cNvPr>
          <p:cNvSpPr>
            <a:spLocks noGrp="1"/>
          </p:cNvSpPr>
          <p:nvPr>
            <p:ph type="title"/>
          </p:nvPr>
        </p:nvSpPr>
        <p:spPr/>
        <p:txBody>
          <a:bodyPr/>
          <a:lstStyle/>
          <a:p>
            <a:r>
              <a:rPr lang="en-US" dirty="0"/>
              <a:t>Tier Model</a:t>
            </a:r>
          </a:p>
        </p:txBody>
      </p:sp>
      <p:sp>
        <p:nvSpPr>
          <p:cNvPr id="4" name="Rectangle 3">
            <a:extLst>
              <a:ext uri="{FF2B5EF4-FFF2-40B4-BE49-F238E27FC236}">
                <a16:creationId xmlns:a16="http://schemas.microsoft.com/office/drawing/2014/main" id="{9E81925E-39DB-49F3-A3BB-394176C37AC0}"/>
              </a:ext>
            </a:extLst>
          </p:cNvPr>
          <p:cNvSpPr/>
          <p:nvPr/>
        </p:nvSpPr>
        <p:spPr>
          <a:xfrm>
            <a:off x="3109596" y="4327037"/>
            <a:ext cx="7315201" cy="1163420"/>
          </a:xfrm>
          <a:prstGeom prst="rect">
            <a:avLst/>
          </a:prstGeom>
          <a:solidFill>
            <a:srgbClr val="E2F0D9"/>
          </a:solidFill>
          <a:ln w="10795" cap="flat" cmpd="sng" algn="ctr">
            <a:solidFill>
              <a:srgbClr val="505050">
                <a:lumMod val="60000"/>
                <a:lumOff val="40000"/>
              </a:srgbClr>
            </a:solid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dirty="0">
              <a:ln>
                <a:noFill/>
              </a:ln>
              <a:solidFill>
                <a:prstClr val="white"/>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33429DE5-0F29-47C1-9507-84C5D58D02E0}"/>
              </a:ext>
            </a:extLst>
          </p:cNvPr>
          <p:cNvSpPr/>
          <p:nvPr/>
        </p:nvSpPr>
        <p:spPr>
          <a:xfrm>
            <a:off x="3086517" y="2914573"/>
            <a:ext cx="7315201" cy="1300616"/>
          </a:xfrm>
          <a:prstGeom prst="rect">
            <a:avLst/>
          </a:prstGeom>
          <a:solidFill>
            <a:srgbClr val="0078D7">
              <a:lumMod val="40000"/>
              <a:lumOff val="60000"/>
            </a:srgbClr>
          </a:solidFill>
          <a:ln w="10795" cap="flat" cmpd="sng" algn="ctr">
            <a:solidFill>
              <a:srgbClr val="505050">
                <a:lumMod val="60000"/>
                <a:lumOff val="40000"/>
              </a:srgbClr>
            </a:solid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dirty="0">
              <a:ln>
                <a:noFill/>
              </a:ln>
              <a:solidFill>
                <a:prstClr val="white"/>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5901863B-1326-4358-BB8C-C9167CB2426A}"/>
              </a:ext>
            </a:extLst>
          </p:cNvPr>
          <p:cNvSpPr/>
          <p:nvPr/>
        </p:nvSpPr>
        <p:spPr>
          <a:xfrm>
            <a:off x="3078477" y="1504069"/>
            <a:ext cx="7315201" cy="1300616"/>
          </a:xfrm>
          <a:prstGeom prst="rect">
            <a:avLst/>
          </a:prstGeom>
          <a:solidFill>
            <a:srgbClr val="FFC5C5"/>
          </a:solidFill>
          <a:ln w="10795" cap="flat" cmpd="sng" algn="ctr">
            <a:solidFill>
              <a:srgbClr val="505050">
                <a:lumMod val="60000"/>
                <a:lumOff val="40000"/>
              </a:srgbClr>
            </a:solid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dirty="0">
              <a:ln>
                <a:noFill/>
              </a:ln>
              <a:solidFill>
                <a:prstClr val="white"/>
              </a:solidFill>
              <a:effectLst/>
              <a:uLnTx/>
              <a:uFillTx/>
              <a:latin typeface="Segoe UI"/>
              <a:ea typeface="+mn-ea"/>
              <a:cs typeface="+mn-cs"/>
            </a:endParaRPr>
          </a:p>
        </p:txBody>
      </p:sp>
      <p:sp>
        <p:nvSpPr>
          <p:cNvPr id="7" name="TextBox 1185">
            <a:extLst>
              <a:ext uri="{FF2B5EF4-FFF2-40B4-BE49-F238E27FC236}">
                <a16:creationId xmlns:a16="http://schemas.microsoft.com/office/drawing/2014/main" id="{C18E425B-4126-4604-91F7-7A52D908F278}"/>
              </a:ext>
            </a:extLst>
          </p:cNvPr>
          <p:cNvSpPr txBox="1"/>
          <p:nvPr/>
        </p:nvSpPr>
        <p:spPr>
          <a:xfrm>
            <a:off x="3163314" y="1574224"/>
            <a:ext cx="1034066" cy="403637"/>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a:ln>
                  <a:noFill/>
                </a:ln>
                <a:solidFill>
                  <a:prstClr val="black"/>
                </a:solidFill>
                <a:effectLst/>
                <a:uLnTx/>
                <a:uFillTx/>
              </a:rPr>
              <a:t>Control</a:t>
            </a:r>
          </a:p>
        </p:txBody>
      </p:sp>
      <p:sp>
        <p:nvSpPr>
          <p:cNvPr id="8" name="TextBox 1186">
            <a:extLst>
              <a:ext uri="{FF2B5EF4-FFF2-40B4-BE49-F238E27FC236}">
                <a16:creationId xmlns:a16="http://schemas.microsoft.com/office/drawing/2014/main" id="{14BF8E4D-741E-49FC-AA3F-8ED9D372DF46}"/>
              </a:ext>
            </a:extLst>
          </p:cNvPr>
          <p:cNvSpPr txBox="1"/>
          <p:nvPr/>
        </p:nvSpPr>
        <p:spPr>
          <a:xfrm>
            <a:off x="3163314" y="2954877"/>
            <a:ext cx="1218603" cy="714939"/>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a:ln>
                  <a:noFill/>
                </a:ln>
                <a:solidFill>
                  <a:prstClr val="black"/>
                </a:solidFill>
                <a:effectLst/>
                <a:uLnTx/>
                <a:uFillTx/>
              </a:rPr>
              <a:t>Data and</a:t>
            </a:r>
          </a:p>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a:ln>
                  <a:noFill/>
                </a:ln>
                <a:solidFill>
                  <a:prstClr val="black"/>
                </a:solidFill>
                <a:effectLst/>
                <a:uLnTx/>
                <a:uFillTx/>
              </a:rPr>
              <a:t>Services</a:t>
            </a:r>
          </a:p>
        </p:txBody>
      </p:sp>
      <p:sp>
        <p:nvSpPr>
          <p:cNvPr id="9" name="TextBox 1187">
            <a:extLst>
              <a:ext uri="{FF2B5EF4-FFF2-40B4-BE49-F238E27FC236}">
                <a16:creationId xmlns:a16="http://schemas.microsoft.com/office/drawing/2014/main" id="{E2017CDA-5320-4886-95FD-9F15F97606A8}"/>
              </a:ext>
            </a:extLst>
          </p:cNvPr>
          <p:cNvSpPr txBox="1"/>
          <p:nvPr/>
        </p:nvSpPr>
        <p:spPr>
          <a:xfrm>
            <a:off x="2011677" y="1937674"/>
            <a:ext cx="979755" cy="461665"/>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Tier-0</a:t>
            </a:r>
          </a:p>
        </p:txBody>
      </p:sp>
      <p:sp>
        <p:nvSpPr>
          <p:cNvPr id="10" name="TextBox 1188">
            <a:extLst>
              <a:ext uri="{FF2B5EF4-FFF2-40B4-BE49-F238E27FC236}">
                <a16:creationId xmlns:a16="http://schemas.microsoft.com/office/drawing/2014/main" id="{3B91575D-C326-4D7B-A810-BC573AA54614}"/>
              </a:ext>
            </a:extLst>
          </p:cNvPr>
          <p:cNvSpPr txBox="1"/>
          <p:nvPr/>
        </p:nvSpPr>
        <p:spPr>
          <a:xfrm>
            <a:off x="2011677" y="3333731"/>
            <a:ext cx="979755" cy="461665"/>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Tier-1</a:t>
            </a:r>
          </a:p>
        </p:txBody>
      </p:sp>
      <p:sp>
        <p:nvSpPr>
          <p:cNvPr id="11" name="TextBox 1189">
            <a:extLst>
              <a:ext uri="{FF2B5EF4-FFF2-40B4-BE49-F238E27FC236}">
                <a16:creationId xmlns:a16="http://schemas.microsoft.com/office/drawing/2014/main" id="{244D5BD9-8BEC-41E5-A707-0CC64B05BB66}"/>
              </a:ext>
            </a:extLst>
          </p:cNvPr>
          <p:cNvSpPr txBox="1"/>
          <p:nvPr/>
        </p:nvSpPr>
        <p:spPr>
          <a:xfrm>
            <a:off x="2011677" y="4637126"/>
            <a:ext cx="979755" cy="461665"/>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Tier-2</a:t>
            </a:r>
          </a:p>
        </p:txBody>
      </p:sp>
      <p:sp>
        <p:nvSpPr>
          <p:cNvPr id="12" name="TextBox 1190">
            <a:extLst>
              <a:ext uri="{FF2B5EF4-FFF2-40B4-BE49-F238E27FC236}">
                <a16:creationId xmlns:a16="http://schemas.microsoft.com/office/drawing/2014/main" id="{56F64AB4-14E3-441D-AA3C-E7C7A4804C10}"/>
              </a:ext>
            </a:extLst>
          </p:cNvPr>
          <p:cNvSpPr txBox="1"/>
          <p:nvPr/>
        </p:nvSpPr>
        <p:spPr>
          <a:xfrm>
            <a:off x="3163314" y="4325553"/>
            <a:ext cx="986167" cy="403637"/>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a:ln>
                  <a:noFill/>
                </a:ln>
                <a:solidFill>
                  <a:prstClr val="black"/>
                </a:solidFill>
                <a:effectLst/>
                <a:uLnTx/>
                <a:uFillTx/>
              </a:rPr>
              <a:t>Access</a:t>
            </a:r>
          </a:p>
        </p:txBody>
      </p:sp>
      <p:pic>
        <p:nvPicPr>
          <p:cNvPr id="13" name="Picture 12">
            <a:extLst>
              <a:ext uri="{FF2B5EF4-FFF2-40B4-BE49-F238E27FC236}">
                <a16:creationId xmlns:a16="http://schemas.microsoft.com/office/drawing/2014/main" id="{8041F8A6-0A43-4822-8F0A-72A8A1C8BB4B}"/>
              </a:ext>
            </a:extLst>
          </p:cNvPr>
          <p:cNvPicPr>
            <a:picLocks noChangeAspect="1"/>
          </p:cNvPicPr>
          <p:nvPr/>
        </p:nvPicPr>
        <p:blipFill>
          <a:blip r:embed="rId2"/>
          <a:stretch>
            <a:fillRect/>
          </a:stretch>
        </p:blipFill>
        <p:spPr>
          <a:xfrm>
            <a:off x="6246215" y="1884980"/>
            <a:ext cx="467544" cy="880082"/>
          </a:xfrm>
          <a:prstGeom prst="rect">
            <a:avLst/>
          </a:prstGeom>
        </p:spPr>
      </p:pic>
      <p:pic>
        <p:nvPicPr>
          <p:cNvPr id="14" name="Picture 13">
            <a:extLst>
              <a:ext uri="{FF2B5EF4-FFF2-40B4-BE49-F238E27FC236}">
                <a16:creationId xmlns:a16="http://schemas.microsoft.com/office/drawing/2014/main" id="{7ACAFBF5-1F94-40BE-8DF2-726AC903DF0F}"/>
              </a:ext>
            </a:extLst>
          </p:cNvPr>
          <p:cNvPicPr>
            <a:picLocks noChangeAspect="1"/>
          </p:cNvPicPr>
          <p:nvPr/>
        </p:nvPicPr>
        <p:blipFill>
          <a:blip r:embed="rId3"/>
          <a:stretch>
            <a:fillRect/>
          </a:stretch>
        </p:blipFill>
        <p:spPr>
          <a:xfrm>
            <a:off x="6393568" y="2465954"/>
            <a:ext cx="514804" cy="357503"/>
          </a:xfrm>
          <a:prstGeom prst="rect">
            <a:avLst/>
          </a:prstGeom>
        </p:spPr>
      </p:pic>
      <p:pic>
        <p:nvPicPr>
          <p:cNvPr id="15" name="Picture 14">
            <a:extLst>
              <a:ext uri="{FF2B5EF4-FFF2-40B4-BE49-F238E27FC236}">
                <a16:creationId xmlns:a16="http://schemas.microsoft.com/office/drawing/2014/main" id="{9F5ED63F-58D5-43A7-8B42-95213B94073F}"/>
              </a:ext>
            </a:extLst>
          </p:cNvPr>
          <p:cNvPicPr>
            <a:picLocks noChangeAspect="1"/>
          </p:cNvPicPr>
          <p:nvPr/>
        </p:nvPicPr>
        <p:blipFill>
          <a:blip r:embed="rId2"/>
          <a:stretch>
            <a:fillRect/>
          </a:stretch>
        </p:blipFill>
        <p:spPr>
          <a:xfrm>
            <a:off x="6930963" y="1884980"/>
            <a:ext cx="467544" cy="880082"/>
          </a:xfrm>
          <a:prstGeom prst="rect">
            <a:avLst/>
          </a:prstGeom>
        </p:spPr>
      </p:pic>
      <p:pic>
        <p:nvPicPr>
          <p:cNvPr id="16" name="Picture 15">
            <a:extLst>
              <a:ext uri="{FF2B5EF4-FFF2-40B4-BE49-F238E27FC236}">
                <a16:creationId xmlns:a16="http://schemas.microsoft.com/office/drawing/2014/main" id="{400C1B17-F817-4E6F-8FDD-CA929AABAC43}"/>
              </a:ext>
            </a:extLst>
          </p:cNvPr>
          <p:cNvPicPr>
            <a:picLocks noChangeAspect="1"/>
          </p:cNvPicPr>
          <p:nvPr/>
        </p:nvPicPr>
        <p:blipFill>
          <a:blip r:embed="rId4"/>
          <a:stretch>
            <a:fillRect/>
          </a:stretch>
        </p:blipFill>
        <p:spPr>
          <a:xfrm>
            <a:off x="7113882" y="2442457"/>
            <a:ext cx="406217" cy="262349"/>
          </a:xfrm>
          <a:prstGeom prst="rect">
            <a:avLst/>
          </a:prstGeom>
        </p:spPr>
      </p:pic>
      <p:pic>
        <p:nvPicPr>
          <p:cNvPr id="17" name="Picture 16">
            <a:extLst>
              <a:ext uri="{FF2B5EF4-FFF2-40B4-BE49-F238E27FC236}">
                <a16:creationId xmlns:a16="http://schemas.microsoft.com/office/drawing/2014/main" id="{280C234D-C205-4FCB-B556-F3F0D4C889D9}"/>
              </a:ext>
            </a:extLst>
          </p:cNvPr>
          <p:cNvPicPr>
            <a:picLocks noChangeAspect="1"/>
          </p:cNvPicPr>
          <p:nvPr/>
        </p:nvPicPr>
        <p:blipFill>
          <a:blip r:embed="rId2"/>
          <a:stretch>
            <a:fillRect/>
          </a:stretch>
        </p:blipFill>
        <p:spPr>
          <a:xfrm>
            <a:off x="5648226" y="1884980"/>
            <a:ext cx="467544" cy="880082"/>
          </a:xfrm>
          <a:prstGeom prst="rect">
            <a:avLst/>
          </a:prstGeom>
        </p:spPr>
      </p:pic>
      <p:pic>
        <p:nvPicPr>
          <p:cNvPr id="18" name="Picture 17">
            <a:extLst>
              <a:ext uri="{FF2B5EF4-FFF2-40B4-BE49-F238E27FC236}">
                <a16:creationId xmlns:a16="http://schemas.microsoft.com/office/drawing/2014/main" id="{C284BE12-ED0E-4729-922B-347C165F9F4F}"/>
              </a:ext>
            </a:extLst>
          </p:cNvPr>
          <p:cNvPicPr>
            <a:picLocks noChangeAspect="1"/>
          </p:cNvPicPr>
          <p:nvPr/>
        </p:nvPicPr>
        <p:blipFill>
          <a:blip r:embed="rId5"/>
          <a:stretch>
            <a:fillRect/>
          </a:stretch>
        </p:blipFill>
        <p:spPr>
          <a:xfrm>
            <a:off x="5915111" y="2442407"/>
            <a:ext cx="288479" cy="293208"/>
          </a:xfrm>
          <a:prstGeom prst="rect">
            <a:avLst/>
          </a:prstGeom>
        </p:spPr>
      </p:pic>
      <p:pic>
        <p:nvPicPr>
          <p:cNvPr id="19" name="Picture 18">
            <a:extLst>
              <a:ext uri="{FF2B5EF4-FFF2-40B4-BE49-F238E27FC236}">
                <a16:creationId xmlns:a16="http://schemas.microsoft.com/office/drawing/2014/main" id="{5EA926A9-EBB7-4D33-B83F-E29A6BEE6F22}"/>
              </a:ext>
            </a:extLst>
          </p:cNvPr>
          <p:cNvPicPr>
            <a:picLocks noChangeAspect="1"/>
          </p:cNvPicPr>
          <p:nvPr/>
        </p:nvPicPr>
        <p:blipFill>
          <a:blip r:embed="rId2"/>
          <a:stretch>
            <a:fillRect/>
          </a:stretch>
        </p:blipFill>
        <p:spPr>
          <a:xfrm>
            <a:off x="5026647" y="1884980"/>
            <a:ext cx="467544" cy="880082"/>
          </a:xfrm>
          <a:prstGeom prst="rect">
            <a:avLst/>
          </a:prstGeom>
        </p:spPr>
      </p:pic>
      <p:pic>
        <p:nvPicPr>
          <p:cNvPr id="20" name="Picture 19">
            <a:extLst>
              <a:ext uri="{FF2B5EF4-FFF2-40B4-BE49-F238E27FC236}">
                <a16:creationId xmlns:a16="http://schemas.microsoft.com/office/drawing/2014/main" id="{362CF961-5B97-4894-AADB-E19F71CD0371}"/>
              </a:ext>
            </a:extLst>
          </p:cNvPr>
          <p:cNvPicPr>
            <a:picLocks noChangeAspect="1"/>
          </p:cNvPicPr>
          <p:nvPr/>
        </p:nvPicPr>
        <p:blipFill>
          <a:blip r:embed="rId6"/>
          <a:stretch>
            <a:fillRect/>
          </a:stretch>
        </p:blipFill>
        <p:spPr>
          <a:xfrm>
            <a:off x="5273936" y="2399588"/>
            <a:ext cx="348394" cy="397007"/>
          </a:xfrm>
          <a:prstGeom prst="rect">
            <a:avLst/>
          </a:prstGeom>
        </p:spPr>
      </p:pic>
      <p:grpSp>
        <p:nvGrpSpPr>
          <p:cNvPr id="21" name="Group 20">
            <a:extLst>
              <a:ext uri="{FF2B5EF4-FFF2-40B4-BE49-F238E27FC236}">
                <a16:creationId xmlns:a16="http://schemas.microsoft.com/office/drawing/2014/main" id="{46C69EC8-41A1-49D0-AF2E-6AD6A9A25BE9}"/>
              </a:ext>
            </a:extLst>
          </p:cNvPr>
          <p:cNvGrpSpPr/>
          <p:nvPr/>
        </p:nvGrpSpPr>
        <p:grpSpPr>
          <a:xfrm>
            <a:off x="8876535" y="1871847"/>
            <a:ext cx="611679" cy="880082"/>
            <a:chOff x="9503373" y="2391132"/>
            <a:chExt cx="611679" cy="880082"/>
          </a:xfrm>
        </p:grpSpPr>
        <p:pic>
          <p:nvPicPr>
            <p:cNvPr id="170" name="Picture 169">
              <a:extLst>
                <a:ext uri="{FF2B5EF4-FFF2-40B4-BE49-F238E27FC236}">
                  <a16:creationId xmlns:a16="http://schemas.microsoft.com/office/drawing/2014/main" id="{F058ABAA-E8FE-4EB9-B714-3575D0D9D238}"/>
                </a:ext>
              </a:extLst>
            </p:cNvPr>
            <p:cNvPicPr>
              <a:picLocks noChangeAspect="1"/>
            </p:cNvPicPr>
            <p:nvPr/>
          </p:nvPicPr>
          <p:blipFill>
            <a:blip r:embed="rId2"/>
            <a:stretch>
              <a:fillRect/>
            </a:stretch>
          </p:blipFill>
          <p:spPr>
            <a:xfrm>
              <a:off x="9503373" y="2391132"/>
              <a:ext cx="467544" cy="880082"/>
            </a:xfrm>
            <a:prstGeom prst="rect">
              <a:avLst/>
            </a:prstGeom>
          </p:spPr>
        </p:pic>
        <p:pic>
          <p:nvPicPr>
            <p:cNvPr id="171" name="Picture 170">
              <a:extLst>
                <a:ext uri="{FF2B5EF4-FFF2-40B4-BE49-F238E27FC236}">
                  <a16:creationId xmlns:a16="http://schemas.microsoft.com/office/drawing/2014/main" id="{C2AF9D6E-C871-43D5-A34C-161E17A95A6D}"/>
                </a:ext>
              </a:extLst>
            </p:cNvPr>
            <p:cNvPicPr>
              <a:picLocks noChangeAspect="1"/>
            </p:cNvPicPr>
            <p:nvPr/>
          </p:nvPicPr>
          <p:blipFill>
            <a:blip r:embed="rId7"/>
            <a:stretch>
              <a:fillRect/>
            </a:stretch>
          </p:blipFill>
          <p:spPr>
            <a:xfrm>
              <a:off x="9744938" y="2997611"/>
              <a:ext cx="370114" cy="228600"/>
            </a:xfrm>
            <a:prstGeom prst="rect">
              <a:avLst/>
            </a:prstGeom>
          </p:spPr>
        </p:pic>
      </p:grpSp>
      <p:grpSp>
        <p:nvGrpSpPr>
          <p:cNvPr id="22" name="Group 21">
            <a:extLst>
              <a:ext uri="{FF2B5EF4-FFF2-40B4-BE49-F238E27FC236}">
                <a16:creationId xmlns:a16="http://schemas.microsoft.com/office/drawing/2014/main" id="{F09DAF64-F999-4631-82BC-499EA6037FB9}"/>
              </a:ext>
            </a:extLst>
          </p:cNvPr>
          <p:cNvGrpSpPr/>
          <p:nvPr/>
        </p:nvGrpSpPr>
        <p:grpSpPr>
          <a:xfrm>
            <a:off x="8257216" y="1871847"/>
            <a:ext cx="611679" cy="880082"/>
            <a:chOff x="9503373" y="2391132"/>
            <a:chExt cx="611679" cy="880082"/>
          </a:xfrm>
        </p:grpSpPr>
        <p:pic>
          <p:nvPicPr>
            <p:cNvPr id="168" name="Picture 167">
              <a:extLst>
                <a:ext uri="{FF2B5EF4-FFF2-40B4-BE49-F238E27FC236}">
                  <a16:creationId xmlns:a16="http://schemas.microsoft.com/office/drawing/2014/main" id="{AB655EFD-7C50-4809-B1B9-A37FB3DC20AD}"/>
                </a:ext>
              </a:extLst>
            </p:cNvPr>
            <p:cNvPicPr>
              <a:picLocks noChangeAspect="1"/>
            </p:cNvPicPr>
            <p:nvPr/>
          </p:nvPicPr>
          <p:blipFill>
            <a:blip r:embed="rId2"/>
            <a:stretch>
              <a:fillRect/>
            </a:stretch>
          </p:blipFill>
          <p:spPr>
            <a:xfrm>
              <a:off x="9503373" y="2391132"/>
              <a:ext cx="467544" cy="880082"/>
            </a:xfrm>
            <a:prstGeom prst="rect">
              <a:avLst/>
            </a:prstGeom>
          </p:spPr>
        </p:pic>
        <p:pic>
          <p:nvPicPr>
            <p:cNvPr id="169" name="Picture 168">
              <a:extLst>
                <a:ext uri="{FF2B5EF4-FFF2-40B4-BE49-F238E27FC236}">
                  <a16:creationId xmlns:a16="http://schemas.microsoft.com/office/drawing/2014/main" id="{009B07E7-DF90-4E0A-B253-61922C82BD79}"/>
                </a:ext>
              </a:extLst>
            </p:cNvPr>
            <p:cNvPicPr>
              <a:picLocks noChangeAspect="1"/>
            </p:cNvPicPr>
            <p:nvPr/>
          </p:nvPicPr>
          <p:blipFill>
            <a:blip r:embed="rId7"/>
            <a:stretch>
              <a:fillRect/>
            </a:stretch>
          </p:blipFill>
          <p:spPr>
            <a:xfrm>
              <a:off x="9744938" y="2997611"/>
              <a:ext cx="370114" cy="228600"/>
            </a:xfrm>
            <a:prstGeom prst="rect">
              <a:avLst/>
            </a:prstGeom>
          </p:spPr>
        </p:pic>
      </p:grpSp>
      <p:pic>
        <p:nvPicPr>
          <p:cNvPr id="23" name="Picture 22">
            <a:extLst>
              <a:ext uri="{FF2B5EF4-FFF2-40B4-BE49-F238E27FC236}">
                <a16:creationId xmlns:a16="http://schemas.microsoft.com/office/drawing/2014/main" id="{D7E9C257-0782-4784-A458-FC8565E2B311}"/>
              </a:ext>
            </a:extLst>
          </p:cNvPr>
          <p:cNvPicPr>
            <a:picLocks noChangeAspect="1"/>
          </p:cNvPicPr>
          <p:nvPr/>
        </p:nvPicPr>
        <p:blipFill>
          <a:blip r:embed="rId2"/>
          <a:stretch>
            <a:fillRect/>
          </a:stretch>
        </p:blipFill>
        <p:spPr>
          <a:xfrm>
            <a:off x="7478856" y="3280657"/>
            <a:ext cx="467544" cy="880082"/>
          </a:xfrm>
          <a:prstGeom prst="rect">
            <a:avLst/>
          </a:prstGeom>
        </p:spPr>
      </p:pic>
      <p:pic>
        <p:nvPicPr>
          <p:cNvPr id="24" name="Picture 23">
            <a:extLst>
              <a:ext uri="{FF2B5EF4-FFF2-40B4-BE49-F238E27FC236}">
                <a16:creationId xmlns:a16="http://schemas.microsoft.com/office/drawing/2014/main" id="{6C94EB90-9616-4C43-A3E8-2DD8EC8C6375}"/>
              </a:ext>
            </a:extLst>
          </p:cNvPr>
          <p:cNvPicPr>
            <a:picLocks noChangeAspect="1"/>
          </p:cNvPicPr>
          <p:nvPr/>
        </p:nvPicPr>
        <p:blipFill>
          <a:blip r:embed="rId2"/>
          <a:stretch>
            <a:fillRect/>
          </a:stretch>
        </p:blipFill>
        <p:spPr>
          <a:xfrm>
            <a:off x="8148642" y="3280657"/>
            <a:ext cx="467544" cy="880082"/>
          </a:xfrm>
          <a:prstGeom prst="rect">
            <a:avLst/>
          </a:prstGeom>
        </p:spPr>
      </p:pic>
      <p:pic>
        <p:nvPicPr>
          <p:cNvPr id="25" name="Picture 24">
            <a:extLst>
              <a:ext uri="{FF2B5EF4-FFF2-40B4-BE49-F238E27FC236}">
                <a16:creationId xmlns:a16="http://schemas.microsoft.com/office/drawing/2014/main" id="{D97BB0D1-B7B1-44C4-8F81-FF11EB4B1B2A}"/>
              </a:ext>
            </a:extLst>
          </p:cNvPr>
          <p:cNvPicPr>
            <a:picLocks noChangeAspect="1"/>
          </p:cNvPicPr>
          <p:nvPr/>
        </p:nvPicPr>
        <p:blipFill>
          <a:blip r:embed="rId2"/>
          <a:stretch>
            <a:fillRect/>
          </a:stretch>
        </p:blipFill>
        <p:spPr>
          <a:xfrm>
            <a:off x="8818428" y="3280657"/>
            <a:ext cx="467544" cy="880082"/>
          </a:xfrm>
          <a:prstGeom prst="rect">
            <a:avLst/>
          </a:prstGeom>
        </p:spPr>
      </p:pic>
      <p:pic>
        <p:nvPicPr>
          <p:cNvPr id="26" name="Picture 25">
            <a:extLst>
              <a:ext uri="{FF2B5EF4-FFF2-40B4-BE49-F238E27FC236}">
                <a16:creationId xmlns:a16="http://schemas.microsoft.com/office/drawing/2014/main" id="{7915D0E7-AF6D-4840-B93F-FBB079E3F8FB}"/>
              </a:ext>
            </a:extLst>
          </p:cNvPr>
          <p:cNvPicPr>
            <a:picLocks noChangeAspect="1"/>
          </p:cNvPicPr>
          <p:nvPr/>
        </p:nvPicPr>
        <p:blipFill>
          <a:blip r:embed="rId2"/>
          <a:stretch>
            <a:fillRect/>
          </a:stretch>
        </p:blipFill>
        <p:spPr>
          <a:xfrm>
            <a:off x="9488214" y="3280657"/>
            <a:ext cx="467544" cy="880082"/>
          </a:xfrm>
          <a:prstGeom prst="rect">
            <a:avLst/>
          </a:prstGeom>
        </p:spPr>
      </p:pic>
      <p:pic>
        <p:nvPicPr>
          <p:cNvPr id="27" name="Picture 26">
            <a:extLst>
              <a:ext uri="{FF2B5EF4-FFF2-40B4-BE49-F238E27FC236}">
                <a16:creationId xmlns:a16="http://schemas.microsoft.com/office/drawing/2014/main" id="{EBFB72B2-EA26-48C1-9991-E50073069519}"/>
              </a:ext>
            </a:extLst>
          </p:cNvPr>
          <p:cNvPicPr>
            <a:picLocks noChangeAspect="1"/>
          </p:cNvPicPr>
          <p:nvPr/>
        </p:nvPicPr>
        <p:blipFill>
          <a:blip r:embed="rId8">
            <a:biLevel thresh="25000"/>
          </a:blip>
          <a:stretch>
            <a:fillRect/>
          </a:stretch>
        </p:blipFill>
        <p:spPr>
          <a:xfrm>
            <a:off x="4439404" y="3506172"/>
            <a:ext cx="1473750" cy="607500"/>
          </a:xfrm>
          <a:prstGeom prst="rect">
            <a:avLst/>
          </a:prstGeom>
        </p:spPr>
      </p:pic>
      <p:sp>
        <p:nvSpPr>
          <p:cNvPr id="28" name="Freeform 207">
            <a:extLst>
              <a:ext uri="{FF2B5EF4-FFF2-40B4-BE49-F238E27FC236}">
                <a16:creationId xmlns:a16="http://schemas.microsoft.com/office/drawing/2014/main" id="{D27198A4-D494-4252-8E1E-92F659E5A52F}"/>
              </a:ext>
            </a:extLst>
          </p:cNvPr>
          <p:cNvSpPr>
            <a:spLocks/>
          </p:cNvSpPr>
          <p:nvPr/>
        </p:nvSpPr>
        <p:spPr bwMode="auto">
          <a:xfrm>
            <a:off x="9079329" y="3766433"/>
            <a:ext cx="285750" cy="315913"/>
          </a:xfrm>
          <a:custGeom>
            <a:avLst/>
            <a:gdLst>
              <a:gd name="T0" fmla="*/ 132 w 264"/>
              <a:gd name="T1" fmla="*/ 0 h 265"/>
              <a:gd name="T2" fmla="*/ 118 w 264"/>
              <a:gd name="T3" fmla="*/ 2 h 265"/>
              <a:gd name="T4" fmla="*/ 105 w 264"/>
              <a:gd name="T5" fmla="*/ 3 h 265"/>
              <a:gd name="T6" fmla="*/ 93 w 264"/>
              <a:gd name="T7" fmla="*/ 6 h 265"/>
              <a:gd name="T8" fmla="*/ 82 w 264"/>
              <a:gd name="T9" fmla="*/ 10 h 265"/>
              <a:gd name="T10" fmla="*/ 69 w 264"/>
              <a:gd name="T11" fmla="*/ 17 h 265"/>
              <a:gd name="T12" fmla="*/ 59 w 264"/>
              <a:gd name="T13" fmla="*/ 23 h 265"/>
              <a:gd name="T14" fmla="*/ 48 w 264"/>
              <a:gd name="T15" fmla="*/ 31 h 265"/>
              <a:gd name="T16" fmla="*/ 40 w 264"/>
              <a:gd name="T17" fmla="*/ 39 h 265"/>
              <a:gd name="T18" fmla="*/ 30 w 264"/>
              <a:gd name="T19" fmla="*/ 48 h 265"/>
              <a:gd name="T20" fmla="*/ 23 w 264"/>
              <a:gd name="T21" fmla="*/ 59 h 265"/>
              <a:gd name="T22" fmla="*/ 16 w 264"/>
              <a:gd name="T23" fmla="*/ 70 h 265"/>
              <a:gd name="T24" fmla="*/ 10 w 264"/>
              <a:gd name="T25" fmla="*/ 81 h 265"/>
              <a:gd name="T26" fmla="*/ 6 w 264"/>
              <a:gd name="T27" fmla="*/ 93 h 265"/>
              <a:gd name="T28" fmla="*/ 2 w 264"/>
              <a:gd name="T29" fmla="*/ 107 h 265"/>
              <a:gd name="T30" fmla="*/ 0 w 264"/>
              <a:gd name="T31" fmla="*/ 119 h 265"/>
              <a:gd name="T32" fmla="*/ 0 w 264"/>
              <a:gd name="T33" fmla="*/ 133 h 265"/>
              <a:gd name="T34" fmla="*/ 0 w 264"/>
              <a:gd name="T35" fmla="*/ 147 h 265"/>
              <a:gd name="T36" fmla="*/ 2 w 264"/>
              <a:gd name="T37" fmla="*/ 158 h 265"/>
              <a:gd name="T38" fmla="*/ 6 w 264"/>
              <a:gd name="T39" fmla="*/ 172 h 265"/>
              <a:gd name="T40" fmla="*/ 10 w 264"/>
              <a:gd name="T41" fmla="*/ 184 h 265"/>
              <a:gd name="T42" fmla="*/ 16 w 264"/>
              <a:gd name="T43" fmla="*/ 196 h 265"/>
              <a:gd name="T44" fmla="*/ 23 w 264"/>
              <a:gd name="T45" fmla="*/ 206 h 265"/>
              <a:gd name="T46" fmla="*/ 30 w 264"/>
              <a:gd name="T47" fmla="*/ 217 h 265"/>
              <a:gd name="T48" fmla="*/ 40 w 264"/>
              <a:gd name="T49" fmla="*/ 226 h 265"/>
              <a:gd name="T50" fmla="*/ 48 w 264"/>
              <a:gd name="T51" fmla="*/ 235 h 265"/>
              <a:gd name="T52" fmla="*/ 59 w 264"/>
              <a:gd name="T53" fmla="*/ 242 h 265"/>
              <a:gd name="T54" fmla="*/ 69 w 264"/>
              <a:gd name="T55" fmla="*/ 248 h 265"/>
              <a:gd name="T56" fmla="*/ 82 w 264"/>
              <a:gd name="T57" fmla="*/ 254 h 265"/>
              <a:gd name="T58" fmla="*/ 93 w 264"/>
              <a:gd name="T59" fmla="*/ 259 h 265"/>
              <a:gd name="T60" fmla="*/ 105 w 264"/>
              <a:gd name="T61" fmla="*/ 262 h 265"/>
              <a:gd name="T62" fmla="*/ 118 w 264"/>
              <a:gd name="T63" fmla="*/ 263 h 265"/>
              <a:gd name="T64" fmla="*/ 132 w 264"/>
              <a:gd name="T65" fmla="*/ 265 h 265"/>
              <a:gd name="T66" fmla="*/ 146 w 264"/>
              <a:gd name="T67" fmla="*/ 263 h 265"/>
              <a:gd name="T68" fmla="*/ 157 w 264"/>
              <a:gd name="T69" fmla="*/ 262 h 265"/>
              <a:gd name="T70" fmla="*/ 171 w 264"/>
              <a:gd name="T71" fmla="*/ 259 h 265"/>
              <a:gd name="T72" fmla="*/ 182 w 264"/>
              <a:gd name="T73" fmla="*/ 254 h 265"/>
              <a:gd name="T74" fmla="*/ 194 w 264"/>
              <a:gd name="T75" fmla="*/ 248 h 265"/>
              <a:gd name="T76" fmla="*/ 205 w 264"/>
              <a:gd name="T77" fmla="*/ 242 h 265"/>
              <a:gd name="T78" fmla="*/ 215 w 264"/>
              <a:gd name="T79" fmla="*/ 235 h 265"/>
              <a:gd name="T80" fmla="*/ 224 w 264"/>
              <a:gd name="T81" fmla="*/ 227 h 265"/>
              <a:gd name="T82" fmla="*/ 231 w 264"/>
              <a:gd name="T83" fmla="*/ 219 h 265"/>
              <a:gd name="T84" fmla="*/ 240 w 264"/>
              <a:gd name="T85" fmla="*/ 207 h 265"/>
              <a:gd name="T86" fmla="*/ 247 w 264"/>
              <a:gd name="T87" fmla="*/ 198 h 265"/>
              <a:gd name="T88" fmla="*/ 251 w 264"/>
              <a:gd name="T89" fmla="*/ 185 h 265"/>
              <a:gd name="T90" fmla="*/ 258 w 264"/>
              <a:gd name="T91" fmla="*/ 174 h 265"/>
              <a:gd name="T92" fmla="*/ 261 w 264"/>
              <a:gd name="T93" fmla="*/ 161 h 265"/>
              <a:gd name="T94" fmla="*/ 262 w 264"/>
              <a:gd name="T95" fmla="*/ 150 h 265"/>
              <a:gd name="T96" fmla="*/ 264 w 264"/>
              <a:gd name="T97" fmla="*/ 136 h 265"/>
              <a:gd name="T98" fmla="*/ 132 w 264"/>
              <a:gd name="T99" fmla="*/ 136 h 265"/>
              <a:gd name="T100" fmla="*/ 132 w 264"/>
              <a:gd name="T10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265">
                <a:moveTo>
                  <a:pt x="132" y="0"/>
                </a:moveTo>
                <a:lnTo>
                  <a:pt x="118" y="2"/>
                </a:lnTo>
                <a:lnTo>
                  <a:pt x="105" y="3"/>
                </a:lnTo>
                <a:lnTo>
                  <a:pt x="93" y="6"/>
                </a:lnTo>
                <a:lnTo>
                  <a:pt x="82" y="10"/>
                </a:lnTo>
                <a:lnTo>
                  <a:pt x="69" y="17"/>
                </a:lnTo>
                <a:lnTo>
                  <a:pt x="59" y="23"/>
                </a:lnTo>
                <a:lnTo>
                  <a:pt x="48" y="31"/>
                </a:lnTo>
                <a:lnTo>
                  <a:pt x="40" y="39"/>
                </a:lnTo>
                <a:lnTo>
                  <a:pt x="30" y="48"/>
                </a:lnTo>
                <a:lnTo>
                  <a:pt x="23" y="59"/>
                </a:lnTo>
                <a:lnTo>
                  <a:pt x="16" y="70"/>
                </a:lnTo>
                <a:lnTo>
                  <a:pt x="10" y="81"/>
                </a:lnTo>
                <a:lnTo>
                  <a:pt x="6" y="93"/>
                </a:lnTo>
                <a:lnTo>
                  <a:pt x="2" y="107"/>
                </a:lnTo>
                <a:lnTo>
                  <a:pt x="0" y="119"/>
                </a:lnTo>
                <a:lnTo>
                  <a:pt x="0" y="133"/>
                </a:lnTo>
                <a:lnTo>
                  <a:pt x="0" y="147"/>
                </a:lnTo>
                <a:lnTo>
                  <a:pt x="2" y="158"/>
                </a:lnTo>
                <a:lnTo>
                  <a:pt x="6" y="172"/>
                </a:lnTo>
                <a:lnTo>
                  <a:pt x="10" y="184"/>
                </a:lnTo>
                <a:lnTo>
                  <a:pt x="16" y="196"/>
                </a:lnTo>
                <a:lnTo>
                  <a:pt x="23" y="206"/>
                </a:lnTo>
                <a:lnTo>
                  <a:pt x="30" y="217"/>
                </a:lnTo>
                <a:lnTo>
                  <a:pt x="40" y="226"/>
                </a:lnTo>
                <a:lnTo>
                  <a:pt x="48" y="235"/>
                </a:lnTo>
                <a:lnTo>
                  <a:pt x="59" y="242"/>
                </a:lnTo>
                <a:lnTo>
                  <a:pt x="69" y="248"/>
                </a:lnTo>
                <a:lnTo>
                  <a:pt x="82" y="254"/>
                </a:lnTo>
                <a:lnTo>
                  <a:pt x="93" y="259"/>
                </a:lnTo>
                <a:lnTo>
                  <a:pt x="105" y="262"/>
                </a:lnTo>
                <a:lnTo>
                  <a:pt x="118" y="263"/>
                </a:lnTo>
                <a:lnTo>
                  <a:pt x="132" y="265"/>
                </a:lnTo>
                <a:lnTo>
                  <a:pt x="146" y="263"/>
                </a:lnTo>
                <a:lnTo>
                  <a:pt x="157" y="262"/>
                </a:lnTo>
                <a:lnTo>
                  <a:pt x="171" y="259"/>
                </a:lnTo>
                <a:lnTo>
                  <a:pt x="182" y="254"/>
                </a:lnTo>
                <a:lnTo>
                  <a:pt x="194" y="248"/>
                </a:lnTo>
                <a:lnTo>
                  <a:pt x="205" y="242"/>
                </a:lnTo>
                <a:lnTo>
                  <a:pt x="215" y="235"/>
                </a:lnTo>
                <a:lnTo>
                  <a:pt x="224" y="227"/>
                </a:lnTo>
                <a:lnTo>
                  <a:pt x="231" y="219"/>
                </a:lnTo>
                <a:lnTo>
                  <a:pt x="240" y="207"/>
                </a:lnTo>
                <a:lnTo>
                  <a:pt x="247" y="198"/>
                </a:lnTo>
                <a:lnTo>
                  <a:pt x="251" y="185"/>
                </a:lnTo>
                <a:lnTo>
                  <a:pt x="258" y="174"/>
                </a:lnTo>
                <a:lnTo>
                  <a:pt x="261" y="161"/>
                </a:lnTo>
                <a:lnTo>
                  <a:pt x="262" y="150"/>
                </a:lnTo>
                <a:lnTo>
                  <a:pt x="264" y="136"/>
                </a:lnTo>
                <a:lnTo>
                  <a:pt x="132" y="136"/>
                </a:lnTo>
                <a:lnTo>
                  <a:pt x="132"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9" name="Freeform 209">
            <a:extLst>
              <a:ext uri="{FF2B5EF4-FFF2-40B4-BE49-F238E27FC236}">
                <a16:creationId xmlns:a16="http://schemas.microsoft.com/office/drawing/2014/main" id="{159FE3EE-40E0-45C4-BD38-5AE938713D38}"/>
              </a:ext>
            </a:extLst>
          </p:cNvPr>
          <p:cNvSpPr>
            <a:spLocks/>
          </p:cNvSpPr>
          <p:nvPr/>
        </p:nvSpPr>
        <p:spPr bwMode="auto">
          <a:xfrm>
            <a:off x="9245406" y="3747992"/>
            <a:ext cx="142875" cy="161926"/>
          </a:xfrm>
          <a:custGeom>
            <a:avLst/>
            <a:gdLst>
              <a:gd name="T0" fmla="*/ 0 w 132"/>
              <a:gd name="T1" fmla="*/ 0 h 135"/>
              <a:gd name="T2" fmla="*/ 0 w 132"/>
              <a:gd name="T3" fmla="*/ 135 h 135"/>
              <a:gd name="T4" fmla="*/ 132 w 132"/>
              <a:gd name="T5" fmla="*/ 135 h 135"/>
              <a:gd name="T6" fmla="*/ 132 w 132"/>
              <a:gd name="T7" fmla="*/ 132 h 135"/>
              <a:gd name="T8" fmla="*/ 130 w 132"/>
              <a:gd name="T9" fmla="*/ 118 h 135"/>
              <a:gd name="T10" fmla="*/ 129 w 132"/>
              <a:gd name="T11" fmla="*/ 104 h 135"/>
              <a:gd name="T12" fmla="*/ 126 w 132"/>
              <a:gd name="T13" fmla="*/ 93 h 135"/>
              <a:gd name="T14" fmla="*/ 121 w 132"/>
              <a:gd name="T15" fmla="*/ 79 h 135"/>
              <a:gd name="T16" fmla="*/ 115 w 132"/>
              <a:gd name="T17" fmla="*/ 69 h 135"/>
              <a:gd name="T18" fmla="*/ 109 w 132"/>
              <a:gd name="T19" fmla="*/ 56 h 135"/>
              <a:gd name="T20" fmla="*/ 102 w 132"/>
              <a:gd name="T21" fmla="*/ 48 h 135"/>
              <a:gd name="T22" fmla="*/ 93 w 132"/>
              <a:gd name="T23" fmla="*/ 37 h 135"/>
              <a:gd name="T24" fmla="*/ 84 w 132"/>
              <a:gd name="T25" fmla="*/ 30 h 135"/>
              <a:gd name="T26" fmla="*/ 73 w 132"/>
              <a:gd name="T27" fmla="*/ 23 h 135"/>
              <a:gd name="T28" fmla="*/ 63 w 132"/>
              <a:gd name="T29" fmla="*/ 14 h 135"/>
              <a:gd name="T30" fmla="*/ 51 w 132"/>
              <a:gd name="T31" fmla="*/ 10 h 135"/>
              <a:gd name="T32" fmla="*/ 39 w 132"/>
              <a:gd name="T33" fmla="*/ 6 h 135"/>
              <a:gd name="T34" fmla="*/ 25 w 132"/>
              <a:gd name="T35" fmla="*/ 2 h 135"/>
              <a:gd name="T36" fmla="*/ 14 w 132"/>
              <a:gd name="T37" fmla="*/ 0 h 135"/>
              <a:gd name="T38" fmla="*/ 0 w 132"/>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35">
                <a:moveTo>
                  <a:pt x="0" y="0"/>
                </a:moveTo>
                <a:lnTo>
                  <a:pt x="0" y="135"/>
                </a:lnTo>
                <a:lnTo>
                  <a:pt x="132" y="135"/>
                </a:lnTo>
                <a:lnTo>
                  <a:pt x="132" y="132"/>
                </a:lnTo>
                <a:lnTo>
                  <a:pt x="130" y="118"/>
                </a:lnTo>
                <a:lnTo>
                  <a:pt x="129" y="104"/>
                </a:lnTo>
                <a:lnTo>
                  <a:pt x="126" y="93"/>
                </a:lnTo>
                <a:lnTo>
                  <a:pt x="121" y="79"/>
                </a:lnTo>
                <a:lnTo>
                  <a:pt x="115" y="69"/>
                </a:lnTo>
                <a:lnTo>
                  <a:pt x="109" y="56"/>
                </a:lnTo>
                <a:lnTo>
                  <a:pt x="102" y="48"/>
                </a:lnTo>
                <a:lnTo>
                  <a:pt x="93" y="37"/>
                </a:lnTo>
                <a:lnTo>
                  <a:pt x="84" y="30"/>
                </a:lnTo>
                <a:lnTo>
                  <a:pt x="73" y="23"/>
                </a:lnTo>
                <a:lnTo>
                  <a:pt x="63" y="14"/>
                </a:lnTo>
                <a:lnTo>
                  <a:pt x="51" y="10"/>
                </a:lnTo>
                <a:lnTo>
                  <a:pt x="39" y="6"/>
                </a:lnTo>
                <a:lnTo>
                  <a:pt x="25" y="2"/>
                </a:lnTo>
                <a:lnTo>
                  <a:pt x="14"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nvGrpSpPr>
          <p:cNvPr id="30" name="Group 29">
            <a:extLst>
              <a:ext uri="{FF2B5EF4-FFF2-40B4-BE49-F238E27FC236}">
                <a16:creationId xmlns:a16="http://schemas.microsoft.com/office/drawing/2014/main" id="{A8EB1C34-A644-4084-A22C-97EC8114194A}"/>
              </a:ext>
            </a:extLst>
          </p:cNvPr>
          <p:cNvGrpSpPr>
            <a:grpSpLocks noChangeAspect="1"/>
          </p:cNvGrpSpPr>
          <p:nvPr/>
        </p:nvGrpSpPr>
        <p:grpSpPr bwMode="auto">
          <a:xfrm>
            <a:off x="8300914" y="3787113"/>
            <a:ext cx="394471" cy="340646"/>
            <a:chOff x="6245" y="2841"/>
            <a:chExt cx="557" cy="481"/>
          </a:xfrm>
        </p:grpSpPr>
        <p:sp>
          <p:nvSpPr>
            <p:cNvPr id="162" name="Freeform 271">
              <a:extLst>
                <a:ext uri="{FF2B5EF4-FFF2-40B4-BE49-F238E27FC236}">
                  <a16:creationId xmlns:a16="http://schemas.microsoft.com/office/drawing/2014/main" id="{03516F45-7F0B-4362-8A35-5F0F4A07EAF9}"/>
                </a:ext>
              </a:extLst>
            </p:cNvPr>
            <p:cNvSpPr>
              <a:spLocks noEditPoints="1"/>
            </p:cNvSpPr>
            <p:nvPr/>
          </p:nvSpPr>
          <p:spPr bwMode="auto">
            <a:xfrm>
              <a:off x="6245" y="2841"/>
              <a:ext cx="557" cy="481"/>
            </a:xfrm>
            <a:custGeom>
              <a:avLst/>
              <a:gdLst>
                <a:gd name="T0" fmla="*/ 365 w 398"/>
                <a:gd name="T1" fmla="*/ 0 h 344"/>
                <a:gd name="T2" fmla="*/ 33 w 398"/>
                <a:gd name="T3" fmla="*/ 0 h 344"/>
                <a:gd name="T4" fmla="*/ 0 w 398"/>
                <a:gd name="T5" fmla="*/ 33 h 344"/>
                <a:gd name="T6" fmla="*/ 0 w 398"/>
                <a:gd name="T7" fmla="*/ 227 h 344"/>
                <a:gd name="T8" fmla="*/ 33 w 398"/>
                <a:gd name="T9" fmla="*/ 260 h 344"/>
                <a:gd name="T10" fmla="*/ 117 w 398"/>
                <a:gd name="T11" fmla="*/ 260 h 344"/>
                <a:gd name="T12" fmla="*/ 298 w 398"/>
                <a:gd name="T13" fmla="*/ 344 h 344"/>
                <a:gd name="T14" fmla="*/ 243 w 398"/>
                <a:gd name="T15" fmla="*/ 260 h 344"/>
                <a:gd name="T16" fmla="*/ 365 w 398"/>
                <a:gd name="T17" fmla="*/ 260 h 344"/>
                <a:gd name="T18" fmla="*/ 398 w 398"/>
                <a:gd name="T19" fmla="*/ 227 h 344"/>
                <a:gd name="T20" fmla="*/ 398 w 398"/>
                <a:gd name="T21" fmla="*/ 33 h 344"/>
                <a:gd name="T22" fmla="*/ 365 w 398"/>
                <a:gd name="T23" fmla="*/ 0 h 344"/>
                <a:gd name="T24" fmla="*/ 102 w 398"/>
                <a:gd name="T25" fmla="*/ 195 h 344"/>
                <a:gd name="T26" fmla="*/ 82 w 398"/>
                <a:gd name="T27" fmla="*/ 195 h 344"/>
                <a:gd name="T28" fmla="*/ 82 w 398"/>
                <a:gd name="T29" fmla="*/ 93 h 344"/>
                <a:gd name="T30" fmla="*/ 70 w 398"/>
                <a:gd name="T31" fmla="*/ 100 h 344"/>
                <a:gd name="T32" fmla="*/ 56 w 398"/>
                <a:gd name="T33" fmla="*/ 105 h 344"/>
                <a:gd name="T34" fmla="*/ 56 w 398"/>
                <a:gd name="T35" fmla="*/ 87 h 344"/>
                <a:gd name="T36" fmla="*/ 66 w 398"/>
                <a:gd name="T37" fmla="*/ 84 h 344"/>
                <a:gd name="T38" fmla="*/ 75 w 398"/>
                <a:gd name="T39" fmla="*/ 80 h 344"/>
                <a:gd name="T40" fmla="*/ 84 w 398"/>
                <a:gd name="T41" fmla="*/ 75 h 344"/>
                <a:gd name="T42" fmla="*/ 94 w 398"/>
                <a:gd name="T43" fmla="*/ 69 h 344"/>
                <a:gd name="T44" fmla="*/ 102 w 398"/>
                <a:gd name="T45" fmla="*/ 69 h 344"/>
                <a:gd name="T46" fmla="*/ 102 w 398"/>
                <a:gd name="T47" fmla="*/ 195 h 344"/>
                <a:gd name="T48" fmla="*/ 197 w 398"/>
                <a:gd name="T49" fmla="*/ 181 h 344"/>
                <a:gd name="T50" fmla="*/ 164 w 398"/>
                <a:gd name="T51" fmla="*/ 198 h 344"/>
                <a:gd name="T52" fmla="*/ 133 w 398"/>
                <a:gd name="T53" fmla="*/ 182 h 344"/>
                <a:gd name="T54" fmla="*/ 122 w 398"/>
                <a:gd name="T55" fmla="*/ 135 h 344"/>
                <a:gd name="T56" fmla="*/ 134 w 398"/>
                <a:gd name="T57" fmla="*/ 84 h 344"/>
                <a:gd name="T58" fmla="*/ 167 w 398"/>
                <a:gd name="T59" fmla="*/ 67 h 344"/>
                <a:gd name="T60" fmla="*/ 209 w 398"/>
                <a:gd name="T61" fmla="*/ 132 h 344"/>
                <a:gd name="T62" fmla="*/ 197 w 398"/>
                <a:gd name="T63" fmla="*/ 181 h 344"/>
                <a:gd name="T64" fmla="*/ 270 w 398"/>
                <a:gd name="T65" fmla="*/ 195 h 344"/>
                <a:gd name="T66" fmla="*/ 250 w 398"/>
                <a:gd name="T67" fmla="*/ 195 h 344"/>
                <a:gd name="T68" fmla="*/ 250 w 398"/>
                <a:gd name="T69" fmla="*/ 93 h 344"/>
                <a:gd name="T70" fmla="*/ 239 w 398"/>
                <a:gd name="T71" fmla="*/ 100 h 344"/>
                <a:gd name="T72" fmla="*/ 224 w 398"/>
                <a:gd name="T73" fmla="*/ 105 h 344"/>
                <a:gd name="T74" fmla="*/ 224 w 398"/>
                <a:gd name="T75" fmla="*/ 87 h 344"/>
                <a:gd name="T76" fmla="*/ 234 w 398"/>
                <a:gd name="T77" fmla="*/ 84 h 344"/>
                <a:gd name="T78" fmla="*/ 243 w 398"/>
                <a:gd name="T79" fmla="*/ 80 h 344"/>
                <a:gd name="T80" fmla="*/ 252 w 398"/>
                <a:gd name="T81" fmla="*/ 75 h 344"/>
                <a:gd name="T82" fmla="*/ 262 w 398"/>
                <a:gd name="T83" fmla="*/ 69 h 344"/>
                <a:gd name="T84" fmla="*/ 270 w 398"/>
                <a:gd name="T85" fmla="*/ 69 h 344"/>
                <a:gd name="T86" fmla="*/ 270 w 398"/>
                <a:gd name="T87" fmla="*/ 195 h 344"/>
                <a:gd name="T88" fmla="*/ 342 w 398"/>
                <a:gd name="T89" fmla="*/ 195 h 344"/>
                <a:gd name="T90" fmla="*/ 322 w 398"/>
                <a:gd name="T91" fmla="*/ 195 h 344"/>
                <a:gd name="T92" fmla="*/ 322 w 398"/>
                <a:gd name="T93" fmla="*/ 93 h 344"/>
                <a:gd name="T94" fmla="*/ 310 w 398"/>
                <a:gd name="T95" fmla="*/ 100 h 344"/>
                <a:gd name="T96" fmla="*/ 296 w 398"/>
                <a:gd name="T97" fmla="*/ 105 h 344"/>
                <a:gd name="T98" fmla="*/ 296 w 398"/>
                <a:gd name="T99" fmla="*/ 87 h 344"/>
                <a:gd name="T100" fmla="*/ 305 w 398"/>
                <a:gd name="T101" fmla="*/ 84 h 344"/>
                <a:gd name="T102" fmla="*/ 314 w 398"/>
                <a:gd name="T103" fmla="*/ 80 h 344"/>
                <a:gd name="T104" fmla="*/ 324 w 398"/>
                <a:gd name="T105" fmla="*/ 75 h 344"/>
                <a:gd name="T106" fmla="*/ 333 w 398"/>
                <a:gd name="T107" fmla="*/ 69 h 344"/>
                <a:gd name="T108" fmla="*/ 342 w 398"/>
                <a:gd name="T109" fmla="*/ 69 h 344"/>
                <a:gd name="T110" fmla="*/ 342 w 398"/>
                <a:gd name="T111" fmla="*/ 19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344">
                  <a:moveTo>
                    <a:pt x="365" y="0"/>
                  </a:moveTo>
                  <a:cubicBezTo>
                    <a:pt x="33" y="0"/>
                    <a:pt x="33" y="0"/>
                    <a:pt x="33" y="0"/>
                  </a:cubicBezTo>
                  <a:cubicBezTo>
                    <a:pt x="15" y="0"/>
                    <a:pt x="0" y="15"/>
                    <a:pt x="0" y="33"/>
                  </a:cubicBezTo>
                  <a:cubicBezTo>
                    <a:pt x="0" y="227"/>
                    <a:pt x="0" y="227"/>
                    <a:pt x="0" y="227"/>
                  </a:cubicBezTo>
                  <a:cubicBezTo>
                    <a:pt x="0" y="245"/>
                    <a:pt x="15" y="260"/>
                    <a:pt x="33" y="260"/>
                  </a:cubicBezTo>
                  <a:cubicBezTo>
                    <a:pt x="117" y="260"/>
                    <a:pt x="117" y="260"/>
                    <a:pt x="117" y="260"/>
                  </a:cubicBezTo>
                  <a:cubicBezTo>
                    <a:pt x="298" y="344"/>
                    <a:pt x="298" y="344"/>
                    <a:pt x="298" y="344"/>
                  </a:cubicBezTo>
                  <a:cubicBezTo>
                    <a:pt x="243" y="260"/>
                    <a:pt x="243" y="260"/>
                    <a:pt x="243" y="260"/>
                  </a:cubicBezTo>
                  <a:cubicBezTo>
                    <a:pt x="365" y="260"/>
                    <a:pt x="365" y="260"/>
                    <a:pt x="365" y="260"/>
                  </a:cubicBezTo>
                  <a:cubicBezTo>
                    <a:pt x="383" y="260"/>
                    <a:pt x="398" y="245"/>
                    <a:pt x="398" y="227"/>
                  </a:cubicBezTo>
                  <a:cubicBezTo>
                    <a:pt x="398" y="33"/>
                    <a:pt x="398" y="33"/>
                    <a:pt x="398" y="33"/>
                  </a:cubicBezTo>
                  <a:cubicBezTo>
                    <a:pt x="398" y="15"/>
                    <a:pt x="383" y="0"/>
                    <a:pt x="365" y="0"/>
                  </a:cubicBezTo>
                  <a:close/>
                  <a:moveTo>
                    <a:pt x="102" y="195"/>
                  </a:moveTo>
                  <a:cubicBezTo>
                    <a:pt x="82" y="195"/>
                    <a:pt x="82" y="195"/>
                    <a:pt x="82" y="195"/>
                  </a:cubicBezTo>
                  <a:cubicBezTo>
                    <a:pt x="82" y="93"/>
                    <a:pt x="82" y="93"/>
                    <a:pt x="82" y="93"/>
                  </a:cubicBezTo>
                  <a:cubicBezTo>
                    <a:pt x="78" y="96"/>
                    <a:pt x="75" y="98"/>
                    <a:pt x="70" y="100"/>
                  </a:cubicBezTo>
                  <a:cubicBezTo>
                    <a:pt x="66" y="102"/>
                    <a:pt x="61" y="103"/>
                    <a:pt x="56" y="105"/>
                  </a:cubicBezTo>
                  <a:cubicBezTo>
                    <a:pt x="56" y="87"/>
                    <a:pt x="56" y="87"/>
                    <a:pt x="56" y="87"/>
                  </a:cubicBezTo>
                  <a:cubicBezTo>
                    <a:pt x="59" y="86"/>
                    <a:pt x="63" y="85"/>
                    <a:pt x="66" y="84"/>
                  </a:cubicBezTo>
                  <a:cubicBezTo>
                    <a:pt x="69" y="83"/>
                    <a:pt x="72" y="81"/>
                    <a:pt x="75" y="80"/>
                  </a:cubicBezTo>
                  <a:cubicBezTo>
                    <a:pt x="78" y="78"/>
                    <a:pt x="81" y="77"/>
                    <a:pt x="84" y="75"/>
                  </a:cubicBezTo>
                  <a:cubicBezTo>
                    <a:pt x="87" y="73"/>
                    <a:pt x="90" y="71"/>
                    <a:pt x="94" y="69"/>
                  </a:cubicBezTo>
                  <a:cubicBezTo>
                    <a:pt x="102" y="69"/>
                    <a:pt x="102" y="69"/>
                    <a:pt x="102" y="69"/>
                  </a:cubicBezTo>
                  <a:lnTo>
                    <a:pt x="102" y="195"/>
                  </a:lnTo>
                  <a:close/>
                  <a:moveTo>
                    <a:pt x="197" y="181"/>
                  </a:moveTo>
                  <a:cubicBezTo>
                    <a:pt x="190" y="193"/>
                    <a:pt x="179" y="198"/>
                    <a:pt x="164" y="198"/>
                  </a:cubicBezTo>
                  <a:cubicBezTo>
                    <a:pt x="151" y="198"/>
                    <a:pt x="141" y="193"/>
                    <a:pt x="133" y="182"/>
                  </a:cubicBezTo>
                  <a:cubicBezTo>
                    <a:pt x="126" y="171"/>
                    <a:pt x="122" y="156"/>
                    <a:pt x="122" y="135"/>
                  </a:cubicBezTo>
                  <a:cubicBezTo>
                    <a:pt x="122" y="113"/>
                    <a:pt x="126" y="96"/>
                    <a:pt x="134" y="84"/>
                  </a:cubicBezTo>
                  <a:cubicBezTo>
                    <a:pt x="142" y="73"/>
                    <a:pt x="153" y="67"/>
                    <a:pt x="167" y="67"/>
                  </a:cubicBezTo>
                  <a:cubicBezTo>
                    <a:pt x="195" y="67"/>
                    <a:pt x="209" y="89"/>
                    <a:pt x="209" y="132"/>
                  </a:cubicBezTo>
                  <a:cubicBezTo>
                    <a:pt x="209" y="154"/>
                    <a:pt x="205" y="170"/>
                    <a:pt x="197" y="181"/>
                  </a:cubicBezTo>
                  <a:close/>
                  <a:moveTo>
                    <a:pt x="270" y="195"/>
                  </a:moveTo>
                  <a:cubicBezTo>
                    <a:pt x="250" y="195"/>
                    <a:pt x="250" y="195"/>
                    <a:pt x="250" y="195"/>
                  </a:cubicBezTo>
                  <a:cubicBezTo>
                    <a:pt x="250" y="93"/>
                    <a:pt x="250" y="93"/>
                    <a:pt x="250" y="93"/>
                  </a:cubicBezTo>
                  <a:cubicBezTo>
                    <a:pt x="247" y="96"/>
                    <a:pt x="243" y="98"/>
                    <a:pt x="239" y="100"/>
                  </a:cubicBezTo>
                  <a:cubicBezTo>
                    <a:pt x="235" y="102"/>
                    <a:pt x="230" y="103"/>
                    <a:pt x="224" y="105"/>
                  </a:cubicBezTo>
                  <a:cubicBezTo>
                    <a:pt x="224" y="87"/>
                    <a:pt x="224" y="87"/>
                    <a:pt x="224" y="87"/>
                  </a:cubicBezTo>
                  <a:cubicBezTo>
                    <a:pt x="228" y="86"/>
                    <a:pt x="231" y="85"/>
                    <a:pt x="234" y="84"/>
                  </a:cubicBezTo>
                  <a:cubicBezTo>
                    <a:pt x="237" y="83"/>
                    <a:pt x="240" y="81"/>
                    <a:pt x="243" y="80"/>
                  </a:cubicBezTo>
                  <a:cubicBezTo>
                    <a:pt x="246" y="78"/>
                    <a:pt x="249" y="77"/>
                    <a:pt x="252" y="75"/>
                  </a:cubicBezTo>
                  <a:cubicBezTo>
                    <a:pt x="256" y="73"/>
                    <a:pt x="259" y="71"/>
                    <a:pt x="262" y="69"/>
                  </a:cubicBezTo>
                  <a:cubicBezTo>
                    <a:pt x="270" y="69"/>
                    <a:pt x="270" y="69"/>
                    <a:pt x="270" y="69"/>
                  </a:cubicBezTo>
                  <a:lnTo>
                    <a:pt x="270" y="195"/>
                  </a:lnTo>
                  <a:close/>
                  <a:moveTo>
                    <a:pt x="342" y="195"/>
                  </a:moveTo>
                  <a:cubicBezTo>
                    <a:pt x="322" y="195"/>
                    <a:pt x="322" y="195"/>
                    <a:pt x="322" y="195"/>
                  </a:cubicBezTo>
                  <a:cubicBezTo>
                    <a:pt x="322" y="93"/>
                    <a:pt x="322" y="93"/>
                    <a:pt x="322" y="93"/>
                  </a:cubicBezTo>
                  <a:cubicBezTo>
                    <a:pt x="318" y="96"/>
                    <a:pt x="314" y="98"/>
                    <a:pt x="310" y="100"/>
                  </a:cubicBezTo>
                  <a:cubicBezTo>
                    <a:pt x="306" y="102"/>
                    <a:pt x="301" y="103"/>
                    <a:pt x="296" y="105"/>
                  </a:cubicBezTo>
                  <a:cubicBezTo>
                    <a:pt x="296" y="87"/>
                    <a:pt x="296" y="87"/>
                    <a:pt x="296" y="87"/>
                  </a:cubicBezTo>
                  <a:cubicBezTo>
                    <a:pt x="299" y="86"/>
                    <a:pt x="302" y="85"/>
                    <a:pt x="305" y="84"/>
                  </a:cubicBezTo>
                  <a:cubicBezTo>
                    <a:pt x="308" y="83"/>
                    <a:pt x="311" y="81"/>
                    <a:pt x="314" y="80"/>
                  </a:cubicBezTo>
                  <a:cubicBezTo>
                    <a:pt x="318" y="78"/>
                    <a:pt x="321" y="77"/>
                    <a:pt x="324" y="75"/>
                  </a:cubicBezTo>
                  <a:cubicBezTo>
                    <a:pt x="327" y="73"/>
                    <a:pt x="330" y="71"/>
                    <a:pt x="333" y="69"/>
                  </a:cubicBezTo>
                  <a:cubicBezTo>
                    <a:pt x="342" y="69"/>
                    <a:pt x="342" y="69"/>
                    <a:pt x="342" y="69"/>
                  </a:cubicBezTo>
                  <a:lnTo>
                    <a:pt x="342" y="195"/>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3" name="Freeform 272">
              <a:extLst>
                <a:ext uri="{FF2B5EF4-FFF2-40B4-BE49-F238E27FC236}">
                  <a16:creationId xmlns:a16="http://schemas.microsoft.com/office/drawing/2014/main" id="{5961913C-97A3-45B4-89FA-0D5BBCFC744F}"/>
                </a:ext>
              </a:extLst>
            </p:cNvPr>
            <p:cNvSpPr>
              <a:spLocks/>
            </p:cNvSpPr>
            <p:nvPr/>
          </p:nvSpPr>
          <p:spPr bwMode="auto">
            <a:xfrm>
              <a:off x="6445" y="2957"/>
              <a:ext cx="63" cy="139"/>
            </a:xfrm>
            <a:custGeom>
              <a:avLst/>
              <a:gdLst>
                <a:gd name="T0" fmla="*/ 23 w 45"/>
                <a:gd name="T1" fmla="*/ 0 h 99"/>
                <a:gd name="T2" fmla="*/ 0 w 45"/>
                <a:gd name="T3" fmla="*/ 51 h 99"/>
                <a:gd name="T4" fmla="*/ 23 w 45"/>
                <a:gd name="T5" fmla="*/ 99 h 99"/>
                <a:gd name="T6" fmla="*/ 45 w 45"/>
                <a:gd name="T7" fmla="*/ 51 h 99"/>
                <a:gd name="T8" fmla="*/ 23 w 45"/>
                <a:gd name="T9" fmla="*/ 0 h 99"/>
              </a:gdLst>
              <a:ahLst/>
              <a:cxnLst>
                <a:cxn ang="0">
                  <a:pos x="T0" y="T1"/>
                </a:cxn>
                <a:cxn ang="0">
                  <a:pos x="T2" y="T3"/>
                </a:cxn>
                <a:cxn ang="0">
                  <a:pos x="T4" y="T5"/>
                </a:cxn>
                <a:cxn ang="0">
                  <a:pos x="T6" y="T7"/>
                </a:cxn>
                <a:cxn ang="0">
                  <a:pos x="T8" y="T9"/>
                </a:cxn>
              </a:cxnLst>
              <a:rect l="0" t="0" r="r" b="b"/>
              <a:pathLst>
                <a:path w="45" h="99">
                  <a:moveTo>
                    <a:pt x="23" y="0"/>
                  </a:moveTo>
                  <a:cubicBezTo>
                    <a:pt x="8" y="0"/>
                    <a:pt x="0" y="17"/>
                    <a:pt x="0" y="51"/>
                  </a:cubicBezTo>
                  <a:cubicBezTo>
                    <a:pt x="0" y="83"/>
                    <a:pt x="8" y="99"/>
                    <a:pt x="23" y="99"/>
                  </a:cubicBezTo>
                  <a:cubicBezTo>
                    <a:pt x="38" y="99"/>
                    <a:pt x="45" y="83"/>
                    <a:pt x="45" y="51"/>
                  </a:cubicBezTo>
                  <a:cubicBezTo>
                    <a:pt x="45" y="17"/>
                    <a:pt x="38" y="0"/>
                    <a:pt x="23"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4" name="Freeform 273">
              <a:extLst>
                <a:ext uri="{FF2B5EF4-FFF2-40B4-BE49-F238E27FC236}">
                  <a16:creationId xmlns:a16="http://schemas.microsoft.com/office/drawing/2014/main" id="{A7A6EECC-8BF4-4030-80D0-9BE5E947F0CA}"/>
                </a:ext>
              </a:extLst>
            </p:cNvPr>
            <p:cNvSpPr>
              <a:spLocks/>
            </p:cNvSpPr>
            <p:nvPr/>
          </p:nvSpPr>
          <p:spPr bwMode="auto">
            <a:xfrm>
              <a:off x="6323" y="2937"/>
              <a:ext cx="64" cy="177"/>
            </a:xfrm>
            <a:custGeom>
              <a:avLst/>
              <a:gdLst>
                <a:gd name="T0" fmla="*/ 28 w 46"/>
                <a:gd name="T1" fmla="*/ 6 h 126"/>
                <a:gd name="T2" fmla="*/ 19 w 46"/>
                <a:gd name="T3" fmla="*/ 11 h 126"/>
                <a:gd name="T4" fmla="*/ 10 w 46"/>
                <a:gd name="T5" fmla="*/ 15 h 126"/>
                <a:gd name="T6" fmla="*/ 0 w 46"/>
                <a:gd name="T7" fmla="*/ 18 h 126"/>
                <a:gd name="T8" fmla="*/ 0 w 46"/>
                <a:gd name="T9" fmla="*/ 36 h 126"/>
                <a:gd name="T10" fmla="*/ 14 w 46"/>
                <a:gd name="T11" fmla="*/ 31 h 126"/>
                <a:gd name="T12" fmla="*/ 26 w 46"/>
                <a:gd name="T13" fmla="*/ 24 h 126"/>
                <a:gd name="T14" fmla="*/ 26 w 46"/>
                <a:gd name="T15" fmla="*/ 126 h 126"/>
                <a:gd name="T16" fmla="*/ 46 w 46"/>
                <a:gd name="T17" fmla="*/ 126 h 126"/>
                <a:gd name="T18" fmla="*/ 46 w 46"/>
                <a:gd name="T19" fmla="*/ 0 h 126"/>
                <a:gd name="T20" fmla="*/ 38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9" y="11"/>
                  </a:cubicBezTo>
                  <a:cubicBezTo>
                    <a:pt x="16" y="12"/>
                    <a:pt x="13" y="14"/>
                    <a:pt x="10" y="15"/>
                  </a:cubicBezTo>
                  <a:cubicBezTo>
                    <a:pt x="7" y="16"/>
                    <a:pt x="3" y="17"/>
                    <a:pt x="0" y="18"/>
                  </a:cubicBezTo>
                  <a:cubicBezTo>
                    <a:pt x="0" y="36"/>
                    <a:pt x="0" y="36"/>
                    <a:pt x="0" y="36"/>
                  </a:cubicBezTo>
                  <a:cubicBezTo>
                    <a:pt x="5" y="34"/>
                    <a:pt x="10" y="33"/>
                    <a:pt x="14" y="31"/>
                  </a:cubicBezTo>
                  <a:cubicBezTo>
                    <a:pt x="19" y="29"/>
                    <a:pt x="22" y="27"/>
                    <a:pt x="26" y="24"/>
                  </a:cubicBezTo>
                  <a:cubicBezTo>
                    <a:pt x="26" y="126"/>
                    <a:pt x="26" y="126"/>
                    <a:pt x="26" y="126"/>
                  </a:cubicBezTo>
                  <a:cubicBezTo>
                    <a:pt x="46" y="126"/>
                    <a:pt x="46" y="126"/>
                    <a:pt x="46" y="126"/>
                  </a:cubicBezTo>
                  <a:cubicBezTo>
                    <a:pt x="46" y="0"/>
                    <a:pt x="46" y="0"/>
                    <a:pt x="46" y="0"/>
                  </a:cubicBezTo>
                  <a:cubicBezTo>
                    <a:pt x="38" y="0"/>
                    <a:pt x="38" y="0"/>
                    <a:pt x="38" y="0"/>
                  </a:cubicBezTo>
                  <a:cubicBezTo>
                    <a:pt x="34" y="2"/>
                    <a:pt x="31"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5" name="Freeform 274">
              <a:extLst>
                <a:ext uri="{FF2B5EF4-FFF2-40B4-BE49-F238E27FC236}">
                  <a16:creationId xmlns:a16="http://schemas.microsoft.com/office/drawing/2014/main" id="{EEFEC056-EC84-4F13-A35E-2EB5B95D0701}"/>
                </a:ext>
              </a:extLst>
            </p:cNvPr>
            <p:cNvSpPr>
              <a:spLocks noEditPoints="1"/>
            </p:cNvSpPr>
            <p:nvPr/>
          </p:nvSpPr>
          <p:spPr bwMode="auto">
            <a:xfrm>
              <a:off x="6415" y="2935"/>
              <a:ext cx="122" cy="183"/>
            </a:xfrm>
            <a:custGeom>
              <a:avLst/>
              <a:gdLst>
                <a:gd name="T0" fmla="*/ 45 w 87"/>
                <a:gd name="T1" fmla="*/ 0 h 131"/>
                <a:gd name="T2" fmla="*/ 12 w 87"/>
                <a:gd name="T3" fmla="*/ 17 h 131"/>
                <a:gd name="T4" fmla="*/ 0 w 87"/>
                <a:gd name="T5" fmla="*/ 68 h 131"/>
                <a:gd name="T6" fmla="*/ 11 w 87"/>
                <a:gd name="T7" fmla="*/ 115 h 131"/>
                <a:gd name="T8" fmla="*/ 42 w 87"/>
                <a:gd name="T9" fmla="*/ 131 h 131"/>
                <a:gd name="T10" fmla="*/ 75 w 87"/>
                <a:gd name="T11" fmla="*/ 114 h 131"/>
                <a:gd name="T12" fmla="*/ 87 w 87"/>
                <a:gd name="T13" fmla="*/ 65 h 131"/>
                <a:gd name="T14" fmla="*/ 45 w 87"/>
                <a:gd name="T15" fmla="*/ 0 h 131"/>
                <a:gd name="T16" fmla="*/ 44 w 87"/>
                <a:gd name="T17" fmla="*/ 115 h 131"/>
                <a:gd name="T18" fmla="*/ 21 w 87"/>
                <a:gd name="T19" fmla="*/ 67 h 131"/>
                <a:gd name="T20" fmla="*/ 44 w 87"/>
                <a:gd name="T21" fmla="*/ 16 h 131"/>
                <a:gd name="T22" fmla="*/ 66 w 87"/>
                <a:gd name="T23" fmla="*/ 67 h 131"/>
                <a:gd name="T24" fmla="*/ 44 w 87"/>
                <a:gd name="T25" fmla="*/ 1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31">
                  <a:moveTo>
                    <a:pt x="45" y="0"/>
                  </a:moveTo>
                  <a:cubicBezTo>
                    <a:pt x="31" y="0"/>
                    <a:pt x="20" y="6"/>
                    <a:pt x="12" y="17"/>
                  </a:cubicBezTo>
                  <a:cubicBezTo>
                    <a:pt x="4" y="29"/>
                    <a:pt x="0" y="46"/>
                    <a:pt x="0" y="68"/>
                  </a:cubicBezTo>
                  <a:cubicBezTo>
                    <a:pt x="0" y="89"/>
                    <a:pt x="4" y="104"/>
                    <a:pt x="11" y="115"/>
                  </a:cubicBezTo>
                  <a:cubicBezTo>
                    <a:pt x="19" y="126"/>
                    <a:pt x="29" y="131"/>
                    <a:pt x="42" y="131"/>
                  </a:cubicBezTo>
                  <a:cubicBezTo>
                    <a:pt x="57" y="131"/>
                    <a:pt x="68" y="126"/>
                    <a:pt x="75" y="114"/>
                  </a:cubicBezTo>
                  <a:cubicBezTo>
                    <a:pt x="83" y="103"/>
                    <a:pt x="87" y="87"/>
                    <a:pt x="87" y="65"/>
                  </a:cubicBezTo>
                  <a:cubicBezTo>
                    <a:pt x="87" y="22"/>
                    <a:pt x="73" y="0"/>
                    <a:pt x="45" y="0"/>
                  </a:cubicBezTo>
                  <a:close/>
                  <a:moveTo>
                    <a:pt x="44" y="115"/>
                  </a:moveTo>
                  <a:cubicBezTo>
                    <a:pt x="29" y="115"/>
                    <a:pt x="21" y="99"/>
                    <a:pt x="21" y="67"/>
                  </a:cubicBezTo>
                  <a:cubicBezTo>
                    <a:pt x="21" y="33"/>
                    <a:pt x="29" y="16"/>
                    <a:pt x="44" y="16"/>
                  </a:cubicBezTo>
                  <a:cubicBezTo>
                    <a:pt x="59" y="16"/>
                    <a:pt x="66" y="33"/>
                    <a:pt x="66" y="67"/>
                  </a:cubicBezTo>
                  <a:cubicBezTo>
                    <a:pt x="66" y="99"/>
                    <a:pt x="59" y="115"/>
                    <a:pt x="44" y="11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6" name="Freeform 275">
              <a:extLst>
                <a:ext uri="{FF2B5EF4-FFF2-40B4-BE49-F238E27FC236}">
                  <a16:creationId xmlns:a16="http://schemas.microsoft.com/office/drawing/2014/main" id="{18A72568-DAC0-45A4-9B03-3095409F1C2D}"/>
                </a:ext>
              </a:extLst>
            </p:cNvPr>
            <p:cNvSpPr>
              <a:spLocks/>
            </p:cNvSpPr>
            <p:nvPr/>
          </p:nvSpPr>
          <p:spPr bwMode="auto">
            <a:xfrm>
              <a:off x="6558" y="2937"/>
              <a:ext cx="65" cy="177"/>
            </a:xfrm>
            <a:custGeom>
              <a:avLst/>
              <a:gdLst>
                <a:gd name="T0" fmla="*/ 28 w 46"/>
                <a:gd name="T1" fmla="*/ 6 h 126"/>
                <a:gd name="T2" fmla="*/ 19 w 46"/>
                <a:gd name="T3" fmla="*/ 11 h 126"/>
                <a:gd name="T4" fmla="*/ 10 w 46"/>
                <a:gd name="T5" fmla="*/ 15 h 126"/>
                <a:gd name="T6" fmla="*/ 0 w 46"/>
                <a:gd name="T7" fmla="*/ 18 h 126"/>
                <a:gd name="T8" fmla="*/ 0 w 46"/>
                <a:gd name="T9" fmla="*/ 36 h 126"/>
                <a:gd name="T10" fmla="*/ 15 w 46"/>
                <a:gd name="T11" fmla="*/ 31 h 126"/>
                <a:gd name="T12" fmla="*/ 26 w 46"/>
                <a:gd name="T13" fmla="*/ 24 h 126"/>
                <a:gd name="T14" fmla="*/ 26 w 46"/>
                <a:gd name="T15" fmla="*/ 126 h 126"/>
                <a:gd name="T16" fmla="*/ 46 w 46"/>
                <a:gd name="T17" fmla="*/ 126 h 126"/>
                <a:gd name="T18" fmla="*/ 46 w 46"/>
                <a:gd name="T19" fmla="*/ 0 h 126"/>
                <a:gd name="T20" fmla="*/ 38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9" y="11"/>
                  </a:cubicBezTo>
                  <a:cubicBezTo>
                    <a:pt x="16" y="12"/>
                    <a:pt x="13" y="14"/>
                    <a:pt x="10" y="15"/>
                  </a:cubicBezTo>
                  <a:cubicBezTo>
                    <a:pt x="7" y="16"/>
                    <a:pt x="4" y="17"/>
                    <a:pt x="0" y="18"/>
                  </a:cubicBezTo>
                  <a:cubicBezTo>
                    <a:pt x="0" y="36"/>
                    <a:pt x="0" y="36"/>
                    <a:pt x="0" y="36"/>
                  </a:cubicBezTo>
                  <a:cubicBezTo>
                    <a:pt x="6" y="34"/>
                    <a:pt x="11" y="33"/>
                    <a:pt x="15" y="31"/>
                  </a:cubicBezTo>
                  <a:cubicBezTo>
                    <a:pt x="19" y="29"/>
                    <a:pt x="23" y="27"/>
                    <a:pt x="26" y="24"/>
                  </a:cubicBezTo>
                  <a:cubicBezTo>
                    <a:pt x="26" y="126"/>
                    <a:pt x="26" y="126"/>
                    <a:pt x="26" y="126"/>
                  </a:cubicBezTo>
                  <a:cubicBezTo>
                    <a:pt x="46" y="126"/>
                    <a:pt x="46" y="126"/>
                    <a:pt x="46" y="126"/>
                  </a:cubicBezTo>
                  <a:cubicBezTo>
                    <a:pt x="46" y="0"/>
                    <a:pt x="46" y="0"/>
                    <a:pt x="46" y="0"/>
                  </a:cubicBezTo>
                  <a:cubicBezTo>
                    <a:pt x="38" y="0"/>
                    <a:pt x="38" y="0"/>
                    <a:pt x="38" y="0"/>
                  </a:cubicBezTo>
                  <a:cubicBezTo>
                    <a:pt x="35" y="2"/>
                    <a:pt x="32"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7" name="Freeform 276">
              <a:extLst>
                <a:ext uri="{FF2B5EF4-FFF2-40B4-BE49-F238E27FC236}">
                  <a16:creationId xmlns:a16="http://schemas.microsoft.com/office/drawing/2014/main" id="{656A486D-0F19-48CA-A8AA-5E58A466520C}"/>
                </a:ext>
              </a:extLst>
            </p:cNvPr>
            <p:cNvSpPr>
              <a:spLocks/>
            </p:cNvSpPr>
            <p:nvPr/>
          </p:nvSpPr>
          <p:spPr bwMode="auto">
            <a:xfrm>
              <a:off x="6659" y="2937"/>
              <a:ext cx="64" cy="177"/>
            </a:xfrm>
            <a:custGeom>
              <a:avLst/>
              <a:gdLst>
                <a:gd name="T0" fmla="*/ 28 w 46"/>
                <a:gd name="T1" fmla="*/ 6 h 126"/>
                <a:gd name="T2" fmla="*/ 18 w 46"/>
                <a:gd name="T3" fmla="*/ 11 h 126"/>
                <a:gd name="T4" fmla="*/ 9 w 46"/>
                <a:gd name="T5" fmla="*/ 15 h 126"/>
                <a:gd name="T6" fmla="*/ 0 w 46"/>
                <a:gd name="T7" fmla="*/ 18 h 126"/>
                <a:gd name="T8" fmla="*/ 0 w 46"/>
                <a:gd name="T9" fmla="*/ 36 h 126"/>
                <a:gd name="T10" fmla="*/ 14 w 46"/>
                <a:gd name="T11" fmla="*/ 31 h 126"/>
                <a:gd name="T12" fmla="*/ 26 w 46"/>
                <a:gd name="T13" fmla="*/ 24 h 126"/>
                <a:gd name="T14" fmla="*/ 26 w 46"/>
                <a:gd name="T15" fmla="*/ 126 h 126"/>
                <a:gd name="T16" fmla="*/ 46 w 46"/>
                <a:gd name="T17" fmla="*/ 126 h 126"/>
                <a:gd name="T18" fmla="*/ 46 w 46"/>
                <a:gd name="T19" fmla="*/ 0 h 126"/>
                <a:gd name="T20" fmla="*/ 37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8" y="11"/>
                  </a:cubicBezTo>
                  <a:cubicBezTo>
                    <a:pt x="15" y="12"/>
                    <a:pt x="12" y="14"/>
                    <a:pt x="9" y="15"/>
                  </a:cubicBezTo>
                  <a:cubicBezTo>
                    <a:pt x="6" y="16"/>
                    <a:pt x="3" y="17"/>
                    <a:pt x="0" y="18"/>
                  </a:cubicBezTo>
                  <a:cubicBezTo>
                    <a:pt x="0" y="36"/>
                    <a:pt x="0" y="36"/>
                    <a:pt x="0" y="36"/>
                  </a:cubicBezTo>
                  <a:cubicBezTo>
                    <a:pt x="5" y="34"/>
                    <a:pt x="10" y="33"/>
                    <a:pt x="14" y="31"/>
                  </a:cubicBezTo>
                  <a:cubicBezTo>
                    <a:pt x="18" y="29"/>
                    <a:pt x="22" y="27"/>
                    <a:pt x="26" y="24"/>
                  </a:cubicBezTo>
                  <a:cubicBezTo>
                    <a:pt x="26" y="126"/>
                    <a:pt x="26" y="126"/>
                    <a:pt x="26" y="126"/>
                  </a:cubicBezTo>
                  <a:cubicBezTo>
                    <a:pt x="46" y="126"/>
                    <a:pt x="46" y="126"/>
                    <a:pt x="46" y="126"/>
                  </a:cubicBezTo>
                  <a:cubicBezTo>
                    <a:pt x="46" y="0"/>
                    <a:pt x="46" y="0"/>
                    <a:pt x="46" y="0"/>
                  </a:cubicBezTo>
                  <a:cubicBezTo>
                    <a:pt x="37" y="0"/>
                    <a:pt x="37" y="0"/>
                    <a:pt x="37" y="0"/>
                  </a:cubicBezTo>
                  <a:cubicBezTo>
                    <a:pt x="34" y="2"/>
                    <a:pt x="31"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31" name="Group 30">
            <a:extLst>
              <a:ext uri="{FF2B5EF4-FFF2-40B4-BE49-F238E27FC236}">
                <a16:creationId xmlns:a16="http://schemas.microsoft.com/office/drawing/2014/main" id="{8498814A-1998-4B64-ABEC-7CE7BE42040C}"/>
              </a:ext>
            </a:extLst>
          </p:cNvPr>
          <p:cNvGrpSpPr>
            <a:grpSpLocks noChangeAspect="1"/>
          </p:cNvGrpSpPr>
          <p:nvPr/>
        </p:nvGrpSpPr>
        <p:grpSpPr bwMode="auto">
          <a:xfrm>
            <a:off x="7692473" y="3787112"/>
            <a:ext cx="400402" cy="395063"/>
            <a:chOff x="5983" y="3772"/>
            <a:chExt cx="525" cy="518"/>
          </a:xfrm>
        </p:grpSpPr>
        <p:sp>
          <p:nvSpPr>
            <p:cNvPr id="160" name="Freeform 287">
              <a:extLst>
                <a:ext uri="{FF2B5EF4-FFF2-40B4-BE49-F238E27FC236}">
                  <a16:creationId xmlns:a16="http://schemas.microsoft.com/office/drawing/2014/main" id="{E30E0EB8-20A2-423E-89A8-F86CAFEC1EE1}"/>
                </a:ext>
              </a:extLst>
            </p:cNvPr>
            <p:cNvSpPr>
              <a:spLocks noEditPoints="1"/>
            </p:cNvSpPr>
            <p:nvPr/>
          </p:nvSpPr>
          <p:spPr bwMode="auto">
            <a:xfrm>
              <a:off x="5983" y="3772"/>
              <a:ext cx="423" cy="42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1" name="Freeform 288">
              <a:extLst>
                <a:ext uri="{FF2B5EF4-FFF2-40B4-BE49-F238E27FC236}">
                  <a16:creationId xmlns:a16="http://schemas.microsoft.com/office/drawing/2014/main" id="{9EF9D0E5-0155-40F1-90C0-81E315B770A0}"/>
                </a:ext>
              </a:extLst>
            </p:cNvPr>
            <p:cNvSpPr>
              <a:spLocks noEditPoints="1"/>
            </p:cNvSpPr>
            <p:nvPr/>
          </p:nvSpPr>
          <p:spPr bwMode="auto">
            <a:xfrm>
              <a:off x="6313" y="4094"/>
              <a:ext cx="195" cy="196"/>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pic>
        <p:nvPicPr>
          <p:cNvPr id="32" name="Picture 31">
            <a:extLst>
              <a:ext uri="{FF2B5EF4-FFF2-40B4-BE49-F238E27FC236}">
                <a16:creationId xmlns:a16="http://schemas.microsoft.com/office/drawing/2014/main" id="{045A7C61-EA44-481D-9B26-7F00B6BA2DA6}"/>
              </a:ext>
            </a:extLst>
          </p:cNvPr>
          <p:cNvPicPr>
            <a:picLocks noChangeAspect="1"/>
          </p:cNvPicPr>
          <p:nvPr/>
        </p:nvPicPr>
        <p:blipFill>
          <a:blip r:embed="rId2"/>
          <a:stretch>
            <a:fillRect/>
          </a:stretch>
        </p:blipFill>
        <p:spPr>
          <a:xfrm>
            <a:off x="6809070" y="3274775"/>
            <a:ext cx="467544" cy="880082"/>
          </a:xfrm>
          <a:prstGeom prst="rect">
            <a:avLst/>
          </a:prstGeom>
        </p:spPr>
      </p:pic>
      <p:pic>
        <p:nvPicPr>
          <p:cNvPr id="33" name="Picture 32">
            <a:extLst>
              <a:ext uri="{FF2B5EF4-FFF2-40B4-BE49-F238E27FC236}">
                <a16:creationId xmlns:a16="http://schemas.microsoft.com/office/drawing/2014/main" id="{69B1AE0D-35C7-4596-BD94-9382E35AD559}"/>
              </a:ext>
            </a:extLst>
          </p:cNvPr>
          <p:cNvPicPr>
            <a:picLocks noChangeAspect="1"/>
          </p:cNvPicPr>
          <p:nvPr/>
        </p:nvPicPr>
        <p:blipFill>
          <a:blip r:embed="rId2"/>
          <a:stretch>
            <a:fillRect/>
          </a:stretch>
        </p:blipFill>
        <p:spPr>
          <a:xfrm>
            <a:off x="6139284" y="3261263"/>
            <a:ext cx="467544" cy="880082"/>
          </a:xfrm>
          <a:prstGeom prst="rect">
            <a:avLst/>
          </a:prstGeom>
        </p:spPr>
      </p:pic>
      <p:pic>
        <p:nvPicPr>
          <p:cNvPr id="34" name="Picture 33">
            <a:extLst>
              <a:ext uri="{FF2B5EF4-FFF2-40B4-BE49-F238E27FC236}">
                <a16:creationId xmlns:a16="http://schemas.microsoft.com/office/drawing/2014/main" id="{6285824A-6DB7-48F1-A8FF-417DB375D40D}"/>
              </a:ext>
            </a:extLst>
          </p:cNvPr>
          <p:cNvPicPr>
            <a:picLocks noChangeAspect="1"/>
          </p:cNvPicPr>
          <p:nvPr/>
        </p:nvPicPr>
        <p:blipFill>
          <a:blip r:embed="rId9"/>
          <a:stretch>
            <a:fillRect/>
          </a:stretch>
        </p:blipFill>
        <p:spPr>
          <a:xfrm>
            <a:off x="6393568" y="3791397"/>
            <a:ext cx="348632" cy="352616"/>
          </a:xfrm>
          <a:prstGeom prst="rect">
            <a:avLst/>
          </a:prstGeom>
        </p:spPr>
      </p:pic>
      <p:grpSp>
        <p:nvGrpSpPr>
          <p:cNvPr id="35" name="Group 34">
            <a:extLst>
              <a:ext uri="{FF2B5EF4-FFF2-40B4-BE49-F238E27FC236}">
                <a16:creationId xmlns:a16="http://schemas.microsoft.com/office/drawing/2014/main" id="{E3329703-BF1A-4C40-A1C6-64ABC00B2CE6}"/>
              </a:ext>
            </a:extLst>
          </p:cNvPr>
          <p:cNvGrpSpPr>
            <a:grpSpLocks noChangeAspect="1"/>
          </p:cNvGrpSpPr>
          <p:nvPr/>
        </p:nvGrpSpPr>
        <p:grpSpPr bwMode="auto">
          <a:xfrm>
            <a:off x="9391831" y="4814339"/>
            <a:ext cx="705078" cy="532726"/>
            <a:chOff x="6876" y="2250"/>
            <a:chExt cx="990" cy="748"/>
          </a:xfrm>
        </p:grpSpPr>
        <p:sp>
          <p:nvSpPr>
            <p:cNvPr id="131" name="Rectangle 130">
              <a:extLst>
                <a:ext uri="{FF2B5EF4-FFF2-40B4-BE49-F238E27FC236}">
                  <a16:creationId xmlns:a16="http://schemas.microsoft.com/office/drawing/2014/main" id="{6220B68D-33FA-4964-A378-7763F4A62A46}"/>
                </a:ext>
              </a:extLst>
            </p:cNvPr>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2" name="Freeform 318">
              <a:extLst>
                <a:ext uri="{FF2B5EF4-FFF2-40B4-BE49-F238E27FC236}">
                  <a16:creationId xmlns:a16="http://schemas.microsoft.com/office/drawing/2014/main" id="{0E3F1A32-50A1-46A1-A11E-8C03971FE3E1}"/>
                </a:ext>
              </a:extLst>
            </p:cNvPr>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3" name="Freeform 319">
              <a:extLst>
                <a:ext uri="{FF2B5EF4-FFF2-40B4-BE49-F238E27FC236}">
                  <a16:creationId xmlns:a16="http://schemas.microsoft.com/office/drawing/2014/main" id="{B633BB86-8175-4CAA-ACDA-2EEC3FD000ED}"/>
                </a:ext>
              </a:extLst>
            </p:cNvPr>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4" name="Rectangle 133">
              <a:extLst>
                <a:ext uri="{FF2B5EF4-FFF2-40B4-BE49-F238E27FC236}">
                  <a16:creationId xmlns:a16="http://schemas.microsoft.com/office/drawing/2014/main" id="{96C784DB-9B78-4B30-AE1A-34F4FFCAED05}"/>
                </a:ext>
              </a:extLst>
            </p:cNvPr>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5" name="Rectangle 134">
              <a:extLst>
                <a:ext uri="{FF2B5EF4-FFF2-40B4-BE49-F238E27FC236}">
                  <a16:creationId xmlns:a16="http://schemas.microsoft.com/office/drawing/2014/main" id="{707D70A4-2AB1-4666-86AC-03B60B988635}"/>
                </a:ext>
              </a:extLst>
            </p:cNvPr>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6" name="Rectangle 135">
              <a:extLst>
                <a:ext uri="{FF2B5EF4-FFF2-40B4-BE49-F238E27FC236}">
                  <a16:creationId xmlns:a16="http://schemas.microsoft.com/office/drawing/2014/main" id="{F9EDCE58-E2F2-4A66-B4BD-1C07B7CD997C}"/>
                </a:ext>
              </a:extLst>
            </p:cNvPr>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7" name="Rectangle 136">
              <a:extLst>
                <a:ext uri="{FF2B5EF4-FFF2-40B4-BE49-F238E27FC236}">
                  <a16:creationId xmlns:a16="http://schemas.microsoft.com/office/drawing/2014/main" id="{5AF4C095-FE9F-4BA8-BFC4-8EBDD375A43F}"/>
                </a:ext>
              </a:extLst>
            </p:cNvPr>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8" name="Rectangle 137">
              <a:extLst>
                <a:ext uri="{FF2B5EF4-FFF2-40B4-BE49-F238E27FC236}">
                  <a16:creationId xmlns:a16="http://schemas.microsoft.com/office/drawing/2014/main" id="{28C48D46-2CFE-4EE0-9F10-A1A462E6CD48}"/>
                </a:ext>
              </a:extLst>
            </p:cNvPr>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9" name="Rectangle 138">
              <a:extLst>
                <a:ext uri="{FF2B5EF4-FFF2-40B4-BE49-F238E27FC236}">
                  <a16:creationId xmlns:a16="http://schemas.microsoft.com/office/drawing/2014/main" id="{3F801E58-71A0-4EAC-A735-11565B2E58BF}"/>
                </a:ext>
              </a:extLst>
            </p:cNvPr>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0" name="Rectangle 139">
              <a:extLst>
                <a:ext uri="{FF2B5EF4-FFF2-40B4-BE49-F238E27FC236}">
                  <a16:creationId xmlns:a16="http://schemas.microsoft.com/office/drawing/2014/main" id="{FA204F14-867D-447F-8412-8E8CAE8E9D3F}"/>
                </a:ext>
              </a:extLst>
            </p:cNvPr>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1" name="Rectangle 140">
              <a:extLst>
                <a:ext uri="{FF2B5EF4-FFF2-40B4-BE49-F238E27FC236}">
                  <a16:creationId xmlns:a16="http://schemas.microsoft.com/office/drawing/2014/main" id="{A0DC7E9E-FA9C-4550-B992-F8321983D727}"/>
                </a:ext>
              </a:extLst>
            </p:cNvPr>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2" name="Rectangle 141">
              <a:extLst>
                <a:ext uri="{FF2B5EF4-FFF2-40B4-BE49-F238E27FC236}">
                  <a16:creationId xmlns:a16="http://schemas.microsoft.com/office/drawing/2014/main" id="{F044CD6A-F889-4B53-B1F1-3AEC2F9FAECB}"/>
                </a:ext>
              </a:extLst>
            </p:cNvPr>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3" name="Rectangle 142">
              <a:extLst>
                <a:ext uri="{FF2B5EF4-FFF2-40B4-BE49-F238E27FC236}">
                  <a16:creationId xmlns:a16="http://schemas.microsoft.com/office/drawing/2014/main" id="{99920E00-FCE1-483A-80C0-5227CCB42600}"/>
                </a:ext>
              </a:extLst>
            </p:cNvPr>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4" name="Rectangle 143">
              <a:extLst>
                <a:ext uri="{FF2B5EF4-FFF2-40B4-BE49-F238E27FC236}">
                  <a16:creationId xmlns:a16="http://schemas.microsoft.com/office/drawing/2014/main" id="{2B10FA27-A4A2-485A-A0E2-2AFDFC38425F}"/>
                </a:ext>
              </a:extLst>
            </p:cNvPr>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5" name="Rectangle 144">
              <a:extLst>
                <a:ext uri="{FF2B5EF4-FFF2-40B4-BE49-F238E27FC236}">
                  <a16:creationId xmlns:a16="http://schemas.microsoft.com/office/drawing/2014/main" id="{F977143F-E793-4376-AD0A-346884551107}"/>
                </a:ext>
              </a:extLst>
            </p:cNvPr>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6" name="Rectangle 145">
              <a:extLst>
                <a:ext uri="{FF2B5EF4-FFF2-40B4-BE49-F238E27FC236}">
                  <a16:creationId xmlns:a16="http://schemas.microsoft.com/office/drawing/2014/main" id="{67D9E017-258B-47F7-A65D-FEB25921B015}"/>
                </a:ext>
              </a:extLst>
            </p:cNvPr>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7" name="Rectangle 146">
              <a:extLst>
                <a:ext uri="{FF2B5EF4-FFF2-40B4-BE49-F238E27FC236}">
                  <a16:creationId xmlns:a16="http://schemas.microsoft.com/office/drawing/2014/main" id="{4F0B4FF3-462C-4FBF-9609-9368FA8ADBDE}"/>
                </a:ext>
              </a:extLst>
            </p:cNvPr>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8" name="Rectangle 147">
              <a:extLst>
                <a:ext uri="{FF2B5EF4-FFF2-40B4-BE49-F238E27FC236}">
                  <a16:creationId xmlns:a16="http://schemas.microsoft.com/office/drawing/2014/main" id="{6F991352-60CD-4B1C-B606-9E4F772C139E}"/>
                </a:ext>
              </a:extLst>
            </p:cNvPr>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9" name="Rectangle 148">
              <a:extLst>
                <a:ext uri="{FF2B5EF4-FFF2-40B4-BE49-F238E27FC236}">
                  <a16:creationId xmlns:a16="http://schemas.microsoft.com/office/drawing/2014/main" id="{143D2BE9-1BD1-4160-9DC3-D330267EA763}"/>
                </a:ext>
              </a:extLst>
            </p:cNvPr>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0" name="Rectangle 149">
              <a:extLst>
                <a:ext uri="{FF2B5EF4-FFF2-40B4-BE49-F238E27FC236}">
                  <a16:creationId xmlns:a16="http://schemas.microsoft.com/office/drawing/2014/main" id="{37ADD841-EBE7-4C53-B3A9-62AB5D14EE66}"/>
                </a:ext>
              </a:extLst>
            </p:cNvPr>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1" name="Rectangle 150">
              <a:extLst>
                <a:ext uri="{FF2B5EF4-FFF2-40B4-BE49-F238E27FC236}">
                  <a16:creationId xmlns:a16="http://schemas.microsoft.com/office/drawing/2014/main" id="{A1392931-4FF2-4ECC-BB36-F8D8011D4D5A}"/>
                </a:ext>
              </a:extLst>
            </p:cNvPr>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2" name="Freeform 338">
              <a:extLst>
                <a:ext uri="{FF2B5EF4-FFF2-40B4-BE49-F238E27FC236}">
                  <a16:creationId xmlns:a16="http://schemas.microsoft.com/office/drawing/2014/main" id="{F198EC54-577A-4557-ACB7-8F60C1AA2D75}"/>
                </a:ext>
              </a:extLst>
            </p:cNvPr>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3" name="Rectangle 152">
              <a:extLst>
                <a:ext uri="{FF2B5EF4-FFF2-40B4-BE49-F238E27FC236}">
                  <a16:creationId xmlns:a16="http://schemas.microsoft.com/office/drawing/2014/main" id="{F840DA94-FCB9-437F-85B7-24D23E7BC4F1}"/>
                </a:ext>
              </a:extLst>
            </p:cNvPr>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4" name="Freeform 340">
              <a:extLst>
                <a:ext uri="{FF2B5EF4-FFF2-40B4-BE49-F238E27FC236}">
                  <a16:creationId xmlns:a16="http://schemas.microsoft.com/office/drawing/2014/main" id="{40DE882B-9CA6-4454-BA66-6D24CEF6177F}"/>
                </a:ext>
              </a:extLst>
            </p:cNvPr>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5" name="Freeform 341">
              <a:extLst>
                <a:ext uri="{FF2B5EF4-FFF2-40B4-BE49-F238E27FC236}">
                  <a16:creationId xmlns:a16="http://schemas.microsoft.com/office/drawing/2014/main" id="{F6FE1674-8121-4CFD-87E3-3AD099D7A42B}"/>
                </a:ext>
              </a:extLst>
            </p:cNvPr>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6" name="Freeform 342">
              <a:extLst>
                <a:ext uri="{FF2B5EF4-FFF2-40B4-BE49-F238E27FC236}">
                  <a16:creationId xmlns:a16="http://schemas.microsoft.com/office/drawing/2014/main" id="{79BCF5CB-E33D-4A94-B2AD-9F11E1920B64}"/>
                </a:ext>
              </a:extLst>
            </p:cNvPr>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7" name="Freeform 343">
              <a:extLst>
                <a:ext uri="{FF2B5EF4-FFF2-40B4-BE49-F238E27FC236}">
                  <a16:creationId xmlns:a16="http://schemas.microsoft.com/office/drawing/2014/main" id="{5EAE3B50-D92B-46CE-AED6-38195D649961}"/>
                </a:ext>
              </a:extLst>
            </p:cNvPr>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8" name="Freeform 344">
              <a:extLst>
                <a:ext uri="{FF2B5EF4-FFF2-40B4-BE49-F238E27FC236}">
                  <a16:creationId xmlns:a16="http://schemas.microsoft.com/office/drawing/2014/main" id="{A9CAF3C8-B2EF-4CAA-BD85-120130311E7F}"/>
                </a:ext>
              </a:extLst>
            </p:cNvPr>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9" name="Rectangle 158">
              <a:extLst>
                <a:ext uri="{FF2B5EF4-FFF2-40B4-BE49-F238E27FC236}">
                  <a16:creationId xmlns:a16="http://schemas.microsoft.com/office/drawing/2014/main" id="{1EACB1BF-FD15-4C23-8718-1A06CB1D06DD}"/>
                </a:ext>
              </a:extLst>
            </p:cNvPr>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36" name="Group 35">
            <a:extLst>
              <a:ext uri="{FF2B5EF4-FFF2-40B4-BE49-F238E27FC236}">
                <a16:creationId xmlns:a16="http://schemas.microsoft.com/office/drawing/2014/main" id="{BE64BFE2-8635-4FB6-85DE-07AB5B9C6E16}"/>
              </a:ext>
            </a:extLst>
          </p:cNvPr>
          <p:cNvGrpSpPr>
            <a:grpSpLocks noChangeAspect="1"/>
          </p:cNvGrpSpPr>
          <p:nvPr/>
        </p:nvGrpSpPr>
        <p:grpSpPr bwMode="auto">
          <a:xfrm>
            <a:off x="8528794" y="4814339"/>
            <a:ext cx="705078" cy="532726"/>
            <a:chOff x="6876" y="2250"/>
            <a:chExt cx="990" cy="748"/>
          </a:xfrm>
        </p:grpSpPr>
        <p:sp>
          <p:nvSpPr>
            <p:cNvPr id="102" name="Rectangle 101">
              <a:extLst>
                <a:ext uri="{FF2B5EF4-FFF2-40B4-BE49-F238E27FC236}">
                  <a16:creationId xmlns:a16="http://schemas.microsoft.com/office/drawing/2014/main" id="{35506D82-74FC-4104-876F-99BA5F32C0B3}"/>
                </a:ext>
              </a:extLst>
            </p:cNvPr>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3" name="Freeform 318">
              <a:extLst>
                <a:ext uri="{FF2B5EF4-FFF2-40B4-BE49-F238E27FC236}">
                  <a16:creationId xmlns:a16="http://schemas.microsoft.com/office/drawing/2014/main" id="{E06A337B-9520-4930-BF19-56ACFD4F9F42}"/>
                </a:ext>
              </a:extLst>
            </p:cNvPr>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4" name="Freeform 319">
              <a:extLst>
                <a:ext uri="{FF2B5EF4-FFF2-40B4-BE49-F238E27FC236}">
                  <a16:creationId xmlns:a16="http://schemas.microsoft.com/office/drawing/2014/main" id="{32896C88-01ED-43D5-8E13-7C8DA7BAF4A3}"/>
                </a:ext>
              </a:extLst>
            </p:cNvPr>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5" name="Rectangle 104">
              <a:extLst>
                <a:ext uri="{FF2B5EF4-FFF2-40B4-BE49-F238E27FC236}">
                  <a16:creationId xmlns:a16="http://schemas.microsoft.com/office/drawing/2014/main" id="{734863F0-9FD6-407A-895A-609D7D280A66}"/>
                </a:ext>
              </a:extLst>
            </p:cNvPr>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6" name="Rectangle 105">
              <a:extLst>
                <a:ext uri="{FF2B5EF4-FFF2-40B4-BE49-F238E27FC236}">
                  <a16:creationId xmlns:a16="http://schemas.microsoft.com/office/drawing/2014/main" id="{97F5277E-1013-402E-881C-8DC090B7517F}"/>
                </a:ext>
              </a:extLst>
            </p:cNvPr>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7" name="Rectangle 106">
              <a:extLst>
                <a:ext uri="{FF2B5EF4-FFF2-40B4-BE49-F238E27FC236}">
                  <a16:creationId xmlns:a16="http://schemas.microsoft.com/office/drawing/2014/main" id="{F432D289-29E1-4ADC-B61C-4D04A55C34C9}"/>
                </a:ext>
              </a:extLst>
            </p:cNvPr>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8" name="Rectangle 107">
              <a:extLst>
                <a:ext uri="{FF2B5EF4-FFF2-40B4-BE49-F238E27FC236}">
                  <a16:creationId xmlns:a16="http://schemas.microsoft.com/office/drawing/2014/main" id="{71BD6050-C6ED-40EA-924A-71BEEA479017}"/>
                </a:ext>
              </a:extLst>
            </p:cNvPr>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9" name="Rectangle 108">
              <a:extLst>
                <a:ext uri="{FF2B5EF4-FFF2-40B4-BE49-F238E27FC236}">
                  <a16:creationId xmlns:a16="http://schemas.microsoft.com/office/drawing/2014/main" id="{D5C84FA2-880C-48B1-B0F6-1637CE2EBCD8}"/>
                </a:ext>
              </a:extLst>
            </p:cNvPr>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0" name="Rectangle 109">
              <a:extLst>
                <a:ext uri="{FF2B5EF4-FFF2-40B4-BE49-F238E27FC236}">
                  <a16:creationId xmlns:a16="http://schemas.microsoft.com/office/drawing/2014/main" id="{59DF2062-9C63-41E0-B586-886DC987B95A}"/>
                </a:ext>
              </a:extLst>
            </p:cNvPr>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1" name="Rectangle 110">
              <a:extLst>
                <a:ext uri="{FF2B5EF4-FFF2-40B4-BE49-F238E27FC236}">
                  <a16:creationId xmlns:a16="http://schemas.microsoft.com/office/drawing/2014/main" id="{2871BC14-5486-4633-BB77-108FFEDEC63B}"/>
                </a:ext>
              </a:extLst>
            </p:cNvPr>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2" name="Rectangle 111">
              <a:extLst>
                <a:ext uri="{FF2B5EF4-FFF2-40B4-BE49-F238E27FC236}">
                  <a16:creationId xmlns:a16="http://schemas.microsoft.com/office/drawing/2014/main" id="{501037C2-D84C-4D64-81ED-5B42912E55C3}"/>
                </a:ext>
              </a:extLst>
            </p:cNvPr>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3" name="Rectangle 112">
              <a:extLst>
                <a:ext uri="{FF2B5EF4-FFF2-40B4-BE49-F238E27FC236}">
                  <a16:creationId xmlns:a16="http://schemas.microsoft.com/office/drawing/2014/main" id="{FF4DBD11-D6E5-45E3-BB74-608DAD711D17}"/>
                </a:ext>
              </a:extLst>
            </p:cNvPr>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4" name="Rectangle 113">
              <a:extLst>
                <a:ext uri="{FF2B5EF4-FFF2-40B4-BE49-F238E27FC236}">
                  <a16:creationId xmlns:a16="http://schemas.microsoft.com/office/drawing/2014/main" id="{1608818F-157A-4E66-8FDF-ADEEE80A422E}"/>
                </a:ext>
              </a:extLst>
            </p:cNvPr>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5" name="Rectangle 114">
              <a:extLst>
                <a:ext uri="{FF2B5EF4-FFF2-40B4-BE49-F238E27FC236}">
                  <a16:creationId xmlns:a16="http://schemas.microsoft.com/office/drawing/2014/main" id="{6511AA31-E1B4-4873-A709-011117AC504C}"/>
                </a:ext>
              </a:extLst>
            </p:cNvPr>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6" name="Rectangle 115">
              <a:extLst>
                <a:ext uri="{FF2B5EF4-FFF2-40B4-BE49-F238E27FC236}">
                  <a16:creationId xmlns:a16="http://schemas.microsoft.com/office/drawing/2014/main" id="{735BAFB5-C4A8-43C6-85ED-66B2A96DC0E0}"/>
                </a:ext>
              </a:extLst>
            </p:cNvPr>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7" name="Rectangle 116">
              <a:extLst>
                <a:ext uri="{FF2B5EF4-FFF2-40B4-BE49-F238E27FC236}">
                  <a16:creationId xmlns:a16="http://schemas.microsoft.com/office/drawing/2014/main" id="{55766602-4335-43E2-ADC3-EEEAC4DF753F}"/>
                </a:ext>
              </a:extLst>
            </p:cNvPr>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8" name="Rectangle 117">
              <a:extLst>
                <a:ext uri="{FF2B5EF4-FFF2-40B4-BE49-F238E27FC236}">
                  <a16:creationId xmlns:a16="http://schemas.microsoft.com/office/drawing/2014/main" id="{2EA6C3DC-5D6D-4C5E-9E31-365D5B33D346}"/>
                </a:ext>
              </a:extLst>
            </p:cNvPr>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9" name="Rectangle 118">
              <a:extLst>
                <a:ext uri="{FF2B5EF4-FFF2-40B4-BE49-F238E27FC236}">
                  <a16:creationId xmlns:a16="http://schemas.microsoft.com/office/drawing/2014/main" id="{5BCDC9E4-D6D7-4496-8A35-BBEB6E3D331B}"/>
                </a:ext>
              </a:extLst>
            </p:cNvPr>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0" name="Rectangle 119">
              <a:extLst>
                <a:ext uri="{FF2B5EF4-FFF2-40B4-BE49-F238E27FC236}">
                  <a16:creationId xmlns:a16="http://schemas.microsoft.com/office/drawing/2014/main" id="{4EA90F9E-2A9C-430E-8B9D-64908A3D533C}"/>
                </a:ext>
              </a:extLst>
            </p:cNvPr>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1" name="Rectangle 120">
              <a:extLst>
                <a:ext uri="{FF2B5EF4-FFF2-40B4-BE49-F238E27FC236}">
                  <a16:creationId xmlns:a16="http://schemas.microsoft.com/office/drawing/2014/main" id="{E478EB3B-E9E0-4F38-88CD-B57991AB7324}"/>
                </a:ext>
              </a:extLst>
            </p:cNvPr>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2" name="Rectangle 121">
              <a:extLst>
                <a:ext uri="{FF2B5EF4-FFF2-40B4-BE49-F238E27FC236}">
                  <a16:creationId xmlns:a16="http://schemas.microsoft.com/office/drawing/2014/main" id="{98F1083B-8570-44A1-A706-7D4394F42568}"/>
                </a:ext>
              </a:extLst>
            </p:cNvPr>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3" name="Freeform 338">
              <a:extLst>
                <a:ext uri="{FF2B5EF4-FFF2-40B4-BE49-F238E27FC236}">
                  <a16:creationId xmlns:a16="http://schemas.microsoft.com/office/drawing/2014/main" id="{A303934D-173E-4F49-887A-91C35081DD84}"/>
                </a:ext>
              </a:extLst>
            </p:cNvPr>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4" name="Rectangle 123">
              <a:extLst>
                <a:ext uri="{FF2B5EF4-FFF2-40B4-BE49-F238E27FC236}">
                  <a16:creationId xmlns:a16="http://schemas.microsoft.com/office/drawing/2014/main" id="{427C8216-6CB5-4692-978A-80DA51DD8389}"/>
                </a:ext>
              </a:extLst>
            </p:cNvPr>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5" name="Freeform 340">
              <a:extLst>
                <a:ext uri="{FF2B5EF4-FFF2-40B4-BE49-F238E27FC236}">
                  <a16:creationId xmlns:a16="http://schemas.microsoft.com/office/drawing/2014/main" id="{648F103A-68C9-431F-8BD4-2A2698BCF426}"/>
                </a:ext>
              </a:extLst>
            </p:cNvPr>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6" name="Freeform 341">
              <a:extLst>
                <a:ext uri="{FF2B5EF4-FFF2-40B4-BE49-F238E27FC236}">
                  <a16:creationId xmlns:a16="http://schemas.microsoft.com/office/drawing/2014/main" id="{4C739EB7-2984-4038-A914-E7D26A6B7AC8}"/>
                </a:ext>
              </a:extLst>
            </p:cNvPr>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7" name="Freeform 342">
              <a:extLst>
                <a:ext uri="{FF2B5EF4-FFF2-40B4-BE49-F238E27FC236}">
                  <a16:creationId xmlns:a16="http://schemas.microsoft.com/office/drawing/2014/main" id="{08E2E97F-1679-4BB3-994A-A26E58D56947}"/>
                </a:ext>
              </a:extLst>
            </p:cNvPr>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8" name="Freeform 343">
              <a:extLst>
                <a:ext uri="{FF2B5EF4-FFF2-40B4-BE49-F238E27FC236}">
                  <a16:creationId xmlns:a16="http://schemas.microsoft.com/office/drawing/2014/main" id="{7B52D3DC-7EEF-49E8-B96D-51578EF1E639}"/>
                </a:ext>
              </a:extLst>
            </p:cNvPr>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9" name="Freeform 344">
              <a:extLst>
                <a:ext uri="{FF2B5EF4-FFF2-40B4-BE49-F238E27FC236}">
                  <a16:creationId xmlns:a16="http://schemas.microsoft.com/office/drawing/2014/main" id="{63DA04D7-EA75-48B2-BCAB-553B3C9CD280}"/>
                </a:ext>
              </a:extLst>
            </p:cNvPr>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0" name="Rectangle 129">
              <a:extLst>
                <a:ext uri="{FF2B5EF4-FFF2-40B4-BE49-F238E27FC236}">
                  <a16:creationId xmlns:a16="http://schemas.microsoft.com/office/drawing/2014/main" id="{C0F0E8CC-80CE-4247-8006-C9F180DAB977}"/>
                </a:ext>
              </a:extLst>
            </p:cNvPr>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37" name="Group 36">
            <a:extLst>
              <a:ext uri="{FF2B5EF4-FFF2-40B4-BE49-F238E27FC236}">
                <a16:creationId xmlns:a16="http://schemas.microsoft.com/office/drawing/2014/main" id="{C457AC9F-72BB-4271-AB88-FAEA1C6E3BA9}"/>
              </a:ext>
            </a:extLst>
          </p:cNvPr>
          <p:cNvGrpSpPr>
            <a:grpSpLocks noChangeAspect="1"/>
          </p:cNvGrpSpPr>
          <p:nvPr/>
        </p:nvGrpSpPr>
        <p:grpSpPr bwMode="auto">
          <a:xfrm>
            <a:off x="7665756" y="4814339"/>
            <a:ext cx="705078" cy="532726"/>
            <a:chOff x="6876" y="2250"/>
            <a:chExt cx="990" cy="748"/>
          </a:xfrm>
        </p:grpSpPr>
        <p:sp>
          <p:nvSpPr>
            <p:cNvPr id="73" name="Rectangle 72">
              <a:extLst>
                <a:ext uri="{FF2B5EF4-FFF2-40B4-BE49-F238E27FC236}">
                  <a16:creationId xmlns:a16="http://schemas.microsoft.com/office/drawing/2014/main" id="{0C39A98D-1C35-40BC-8306-82F04406C5A0}"/>
                </a:ext>
              </a:extLst>
            </p:cNvPr>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4" name="Freeform 318">
              <a:extLst>
                <a:ext uri="{FF2B5EF4-FFF2-40B4-BE49-F238E27FC236}">
                  <a16:creationId xmlns:a16="http://schemas.microsoft.com/office/drawing/2014/main" id="{DB7758A4-E581-4734-B3DB-8403ABF47E30}"/>
                </a:ext>
              </a:extLst>
            </p:cNvPr>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5" name="Freeform 319">
              <a:extLst>
                <a:ext uri="{FF2B5EF4-FFF2-40B4-BE49-F238E27FC236}">
                  <a16:creationId xmlns:a16="http://schemas.microsoft.com/office/drawing/2014/main" id="{D1637192-50F3-4816-A3E3-FD83469ABBA5}"/>
                </a:ext>
              </a:extLst>
            </p:cNvPr>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6" name="Rectangle 75">
              <a:extLst>
                <a:ext uri="{FF2B5EF4-FFF2-40B4-BE49-F238E27FC236}">
                  <a16:creationId xmlns:a16="http://schemas.microsoft.com/office/drawing/2014/main" id="{ED99BEEF-34CD-4278-87BE-43E3A8896DC4}"/>
                </a:ext>
              </a:extLst>
            </p:cNvPr>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7" name="Rectangle 76">
              <a:extLst>
                <a:ext uri="{FF2B5EF4-FFF2-40B4-BE49-F238E27FC236}">
                  <a16:creationId xmlns:a16="http://schemas.microsoft.com/office/drawing/2014/main" id="{59656883-CF74-4E98-8E3D-864EE7E5071F}"/>
                </a:ext>
              </a:extLst>
            </p:cNvPr>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8" name="Rectangle 77">
              <a:extLst>
                <a:ext uri="{FF2B5EF4-FFF2-40B4-BE49-F238E27FC236}">
                  <a16:creationId xmlns:a16="http://schemas.microsoft.com/office/drawing/2014/main" id="{AF82DE16-000E-4AF0-872E-CBD7751AA3A1}"/>
                </a:ext>
              </a:extLst>
            </p:cNvPr>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9" name="Rectangle 78">
              <a:extLst>
                <a:ext uri="{FF2B5EF4-FFF2-40B4-BE49-F238E27FC236}">
                  <a16:creationId xmlns:a16="http://schemas.microsoft.com/office/drawing/2014/main" id="{4B5CA492-0F1C-4479-B8E2-D1E51009E2C5}"/>
                </a:ext>
              </a:extLst>
            </p:cNvPr>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0" name="Rectangle 79">
              <a:extLst>
                <a:ext uri="{FF2B5EF4-FFF2-40B4-BE49-F238E27FC236}">
                  <a16:creationId xmlns:a16="http://schemas.microsoft.com/office/drawing/2014/main" id="{30F99E3B-3E55-4704-8D87-8F7156B4A535}"/>
                </a:ext>
              </a:extLst>
            </p:cNvPr>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1" name="Rectangle 80">
              <a:extLst>
                <a:ext uri="{FF2B5EF4-FFF2-40B4-BE49-F238E27FC236}">
                  <a16:creationId xmlns:a16="http://schemas.microsoft.com/office/drawing/2014/main" id="{F8DF7E68-131F-496A-BEC1-03BE1094B898}"/>
                </a:ext>
              </a:extLst>
            </p:cNvPr>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2" name="Rectangle 81">
              <a:extLst>
                <a:ext uri="{FF2B5EF4-FFF2-40B4-BE49-F238E27FC236}">
                  <a16:creationId xmlns:a16="http://schemas.microsoft.com/office/drawing/2014/main" id="{7A2D599C-A14E-407F-A996-C3D31EADC7E7}"/>
                </a:ext>
              </a:extLst>
            </p:cNvPr>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3" name="Rectangle 82">
              <a:extLst>
                <a:ext uri="{FF2B5EF4-FFF2-40B4-BE49-F238E27FC236}">
                  <a16:creationId xmlns:a16="http://schemas.microsoft.com/office/drawing/2014/main" id="{45599F1C-BE02-40B2-9700-A5FEAC6C64FE}"/>
                </a:ext>
              </a:extLst>
            </p:cNvPr>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4" name="Rectangle 83">
              <a:extLst>
                <a:ext uri="{FF2B5EF4-FFF2-40B4-BE49-F238E27FC236}">
                  <a16:creationId xmlns:a16="http://schemas.microsoft.com/office/drawing/2014/main" id="{19ACD159-6905-4658-B564-AF9F0AFE2E0F}"/>
                </a:ext>
              </a:extLst>
            </p:cNvPr>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5" name="Rectangle 84">
              <a:extLst>
                <a:ext uri="{FF2B5EF4-FFF2-40B4-BE49-F238E27FC236}">
                  <a16:creationId xmlns:a16="http://schemas.microsoft.com/office/drawing/2014/main" id="{CCC1AE7B-F174-46B5-8F5B-A7274F68F5ED}"/>
                </a:ext>
              </a:extLst>
            </p:cNvPr>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6" name="Rectangle 85">
              <a:extLst>
                <a:ext uri="{FF2B5EF4-FFF2-40B4-BE49-F238E27FC236}">
                  <a16:creationId xmlns:a16="http://schemas.microsoft.com/office/drawing/2014/main" id="{0C57B5A3-5038-4CC2-8377-906B1277C8AF}"/>
                </a:ext>
              </a:extLst>
            </p:cNvPr>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7" name="Rectangle 86">
              <a:extLst>
                <a:ext uri="{FF2B5EF4-FFF2-40B4-BE49-F238E27FC236}">
                  <a16:creationId xmlns:a16="http://schemas.microsoft.com/office/drawing/2014/main" id="{CEED1E72-1EA2-4AA0-8070-2DE4817A0872}"/>
                </a:ext>
              </a:extLst>
            </p:cNvPr>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8" name="Rectangle 87">
              <a:extLst>
                <a:ext uri="{FF2B5EF4-FFF2-40B4-BE49-F238E27FC236}">
                  <a16:creationId xmlns:a16="http://schemas.microsoft.com/office/drawing/2014/main" id="{4D2286FA-6ABE-4ADE-9259-8FF6AD0C9644}"/>
                </a:ext>
              </a:extLst>
            </p:cNvPr>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9" name="Rectangle 88">
              <a:extLst>
                <a:ext uri="{FF2B5EF4-FFF2-40B4-BE49-F238E27FC236}">
                  <a16:creationId xmlns:a16="http://schemas.microsoft.com/office/drawing/2014/main" id="{AB5F524A-25D5-4589-BEC8-76D43E554DC6}"/>
                </a:ext>
              </a:extLst>
            </p:cNvPr>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0" name="Rectangle 89">
              <a:extLst>
                <a:ext uri="{FF2B5EF4-FFF2-40B4-BE49-F238E27FC236}">
                  <a16:creationId xmlns:a16="http://schemas.microsoft.com/office/drawing/2014/main" id="{9333869C-2CF3-46ED-AAB4-7FBEB64E343F}"/>
                </a:ext>
              </a:extLst>
            </p:cNvPr>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1" name="Rectangle 90">
              <a:extLst>
                <a:ext uri="{FF2B5EF4-FFF2-40B4-BE49-F238E27FC236}">
                  <a16:creationId xmlns:a16="http://schemas.microsoft.com/office/drawing/2014/main" id="{1094B4A1-4B46-45F6-A944-196DECC31BB4}"/>
                </a:ext>
              </a:extLst>
            </p:cNvPr>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2" name="Rectangle 91">
              <a:extLst>
                <a:ext uri="{FF2B5EF4-FFF2-40B4-BE49-F238E27FC236}">
                  <a16:creationId xmlns:a16="http://schemas.microsoft.com/office/drawing/2014/main" id="{75523D19-EA6F-4AC5-9118-9405379EDF58}"/>
                </a:ext>
              </a:extLst>
            </p:cNvPr>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3" name="Rectangle 92">
              <a:extLst>
                <a:ext uri="{FF2B5EF4-FFF2-40B4-BE49-F238E27FC236}">
                  <a16:creationId xmlns:a16="http://schemas.microsoft.com/office/drawing/2014/main" id="{C312C53F-21F0-46DE-90D9-38264C88F9AF}"/>
                </a:ext>
              </a:extLst>
            </p:cNvPr>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4" name="Freeform 338">
              <a:extLst>
                <a:ext uri="{FF2B5EF4-FFF2-40B4-BE49-F238E27FC236}">
                  <a16:creationId xmlns:a16="http://schemas.microsoft.com/office/drawing/2014/main" id="{971E7AE3-6803-4D74-BA6C-B45117A55664}"/>
                </a:ext>
              </a:extLst>
            </p:cNvPr>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5" name="Rectangle 94">
              <a:extLst>
                <a:ext uri="{FF2B5EF4-FFF2-40B4-BE49-F238E27FC236}">
                  <a16:creationId xmlns:a16="http://schemas.microsoft.com/office/drawing/2014/main" id="{F52331F6-33F9-4FB3-9146-D0C4FC5FDB2C}"/>
                </a:ext>
              </a:extLst>
            </p:cNvPr>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6" name="Freeform 340">
              <a:extLst>
                <a:ext uri="{FF2B5EF4-FFF2-40B4-BE49-F238E27FC236}">
                  <a16:creationId xmlns:a16="http://schemas.microsoft.com/office/drawing/2014/main" id="{889BAEBE-BF1C-4F42-A4F7-56A0B2D1F643}"/>
                </a:ext>
              </a:extLst>
            </p:cNvPr>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7" name="Freeform 341">
              <a:extLst>
                <a:ext uri="{FF2B5EF4-FFF2-40B4-BE49-F238E27FC236}">
                  <a16:creationId xmlns:a16="http://schemas.microsoft.com/office/drawing/2014/main" id="{71E5348A-9D98-4C0E-841B-E40377565E02}"/>
                </a:ext>
              </a:extLst>
            </p:cNvPr>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8" name="Freeform 342">
              <a:extLst>
                <a:ext uri="{FF2B5EF4-FFF2-40B4-BE49-F238E27FC236}">
                  <a16:creationId xmlns:a16="http://schemas.microsoft.com/office/drawing/2014/main" id="{FFB46160-EC63-4A57-BEB8-974988C220D4}"/>
                </a:ext>
              </a:extLst>
            </p:cNvPr>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9" name="Freeform 343">
              <a:extLst>
                <a:ext uri="{FF2B5EF4-FFF2-40B4-BE49-F238E27FC236}">
                  <a16:creationId xmlns:a16="http://schemas.microsoft.com/office/drawing/2014/main" id="{B2F0188B-CA80-4A49-B3F1-3404F8E6DC4A}"/>
                </a:ext>
              </a:extLst>
            </p:cNvPr>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0" name="Freeform 344">
              <a:extLst>
                <a:ext uri="{FF2B5EF4-FFF2-40B4-BE49-F238E27FC236}">
                  <a16:creationId xmlns:a16="http://schemas.microsoft.com/office/drawing/2014/main" id="{E26A23DB-9134-4B2F-AFC9-06BD5C6D60ED}"/>
                </a:ext>
              </a:extLst>
            </p:cNvPr>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1" name="Rectangle 100">
              <a:extLst>
                <a:ext uri="{FF2B5EF4-FFF2-40B4-BE49-F238E27FC236}">
                  <a16:creationId xmlns:a16="http://schemas.microsoft.com/office/drawing/2014/main" id="{8E566F7E-0580-4DE2-AE07-AC931B97F265}"/>
                </a:ext>
              </a:extLst>
            </p:cNvPr>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38" name="Group 37">
            <a:extLst>
              <a:ext uri="{FF2B5EF4-FFF2-40B4-BE49-F238E27FC236}">
                <a16:creationId xmlns:a16="http://schemas.microsoft.com/office/drawing/2014/main" id="{D1579D11-E678-4DAF-9ECF-342F6A4E2928}"/>
              </a:ext>
            </a:extLst>
          </p:cNvPr>
          <p:cNvGrpSpPr>
            <a:grpSpLocks noChangeAspect="1"/>
          </p:cNvGrpSpPr>
          <p:nvPr/>
        </p:nvGrpSpPr>
        <p:grpSpPr bwMode="auto">
          <a:xfrm>
            <a:off x="6802718" y="4814339"/>
            <a:ext cx="705078" cy="532726"/>
            <a:chOff x="6876" y="2250"/>
            <a:chExt cx="990" cy="748"/>
          </a:xfrm>
        </p:grpSpPr>
        <p:sp>
          <p:nvSpPr>
            <p:cNvPr id="44" name="Rectangle 43">
              <a:extLst>
                <a:ext uri="{FF2B5EF4-FFF2-40B4-BE49-F238E27FC236}">
                  <a16:creationId xmlns:a16="http://schemas.microsoft.com/office/drawing/2014/main" id="{E5008D0A-3D14-4669-AC6B-7D3CB098CEB8}"/>
                </a:ext>
              </a:extLst>
            </p:cNvPr>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5" name="Freeform 318">
              <a:extLst>
                <a:ext uri="{FF2B5EF4-FFF2-40B4-BE49-F238E27FC236}">
                  <a16:creationId xmlns:a16="http://schemas.microsoft.com/office/drawing/2014/main" id="{5210BEA8-05AE-423E-B78C-CA869FB50D6C}"/>
                </a:ext>
              </a:extLst>
            </p:cNvPr>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6" name="Freeform 319">
              <a:extLst>
                <a:ext uri="{FF2B5EF4-FFF2-40B4-BE49-F238E27FC236}">
                  <a16:creationId xmlns:a16="http://schemas.microsoft.com/office/drawing/2014/main" id="{02B91345-B7B4-4227-9581-1807D41013C7}"/>
                </a:ext>
              </a:extLst>
            </p:cNvPr>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7" name="Rectangle 46">
              <a:extLst>
                <a:ext uri="{FF2B5EF4-FFF2-40B4-BE49-F238E27FC236}">
                  <a16:creationId xmlns:a16="http://schemas.microsoft.com/office/drawing/2014/main" id="{DA1BB848-9732-421D-9533-5C0188CAE4CE}"/>
                </a:ext>
              </a:extLst>
            </p:cNvPr>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8" name="Rectangle 47">
              <a:extLst>
                <a:ext uri="{FF2B5EF4-FFF2-40B4-BE49-F238E27FC236}">
                  <a16:creationId xmlns:a16="http://schemas.microsoft.com/office/drawing/2014/main" id="{36D678FD-BCDA-4FBB-A487-A824E0AA3175}"/>
                </a:ext>
              </a:extLst>
            </p:cNvPr>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9" name="Rectangle 48">
              <a:extLst>
                <a:ext uri="{FF2B5EF4-FFF2-40B4-BE49-F238E27FC236}">
                  <a16:creationId xmlns:a16="http://schemas.microsoft.com/office/drawing/2014/main" id="{02ED49DC-B40C-4D7B-AB73-53F4D8A32AF7}"/>
                </a:ext>
              </a:extLst>
            </p:cNvPr>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0" name="Rectangle 49">
              <a:extLst>
                <a:ext uri="{FF2B5EF4-FFF2-40B4-BE49-F238E27FC236}">
                  <a16:creationId xmlns:a16="http://schemas.microsoft.com/office/drawing/2014/main" id="{0B7181AE-DE2D-4F01-BC23-8DC8D1E10118}"/>
                </a:ext>
              </a:extLst>
            </p:cNvPr>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1" name="Rectangle 50">
              <a:extLst>
                <a:ext uri="{FF2B5EF4-FFF2-40B4-BE49-F238E27FC236}">
                  <a16:creationId xmlns:a16="http://schemas.microsoft.com/office/drawing/2014/main" id="{6F8C8A96-4D03-48E3-8790-A7E7CD8918CA}"/>
                </a:ext>
              </a:extLst>
            </p:cNvPr>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2" name="Rectangle 51">
              <a:extLst>
                <a:ext uri="{FF2B5EF4-FFF2-40B4-BE49-F238E27FC236}">
                  <a16:creationId xmlns:a16="http://schemas.microsoft.com/office/drawing/2014/main" id="{A5E7A838-2D92-47CC-8D10-F8AB1FB1EE58}"/>
                </a:ext>
              </a:extLst>
            </p:cNvPr>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3" name="Rectangle 52">
              <a:extLst>
                <a:ext uri="{FF2B5EF4-FFF2-40B4-BE49-F238E27FC236}">
                  <a16:creationId xmlns:a16="http://schemas.microsoft.com/office/drawing/2014/main" id="{711CCEC6-9EC9-4C9C-93C3-CB8454232BB2}"/>
                </a:ext>
              </a:extLst>
            </p:cNvPr>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4" name="Rectangle 53">
              <a:extLst>
                <a:ext uri="{FF2B5EF4-FFF2-40B4-BE49-F238E27FC236}">
                  <a16:creationId xmlns:a16="http://schemas.microsoft.com/office/drawing/2014/main" id="{B7E8DC9B-8081-4EDD-9088-2490E88D5587}"/>
                </a:ext>
              </a:extLst>
            </p:cNvPr>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5" name="Rectangle 54">
              <a:extLst>
                <a:ext uri="{FF2B5EF4-FFF2-40B4-BE49-F238E27FC236}">
                  <a16:creationId xmlns:a16="http://schemas.microsoft.com/office/drawing/2014/main" id="{D99C89E6-BC7E-4843-B8FE-7EB8E4E2B6A5}"/>
                </a:ext>
              </a:extLst>
            </p:cNvPr>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6" name="Rectangle 55">
              <a:extLst>
                <a:ext uri="{FF2B5EF4-FFF2-40B4-BE49-F238E27FC236}">
                  <a16:creationId xmlns:a16="http://schemas.microsoft.com/office/drawing/2014/main" id="{628F44B7-0625-4F7E-A40D-DC756D9E087A}"/>
                </a:ext>
              </a:extLst>
            </p:cNvPr>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7" name="Rectangle 56">
              <a:extLst>
                <a:ext uri="{FF2B5EF4-FFF2-40B4-BE49-F238E27FC236}">
                  <a16:creationId xmlns:a16="http://schemas.microsoft.com/office/drawing/2014/main" id="{CDA32A77-E486-47EA-94A7-B2C465BAF0B6}"/>
                </a:ext>
              </a:extLst>
            </p:cNvPr>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8" name="Rectangle 57">
              <a:extLst>
                <a:ext uri="{FF2B5EF4-FFF2-40B4-BE49-F238E27FC236}">
                  <a16:creationId xmlns:a16="http://schemas.microsoft.com/office/drawing/2014/main" id="{45CAFC57-B764-4825-A88C-3630BCBA891B}"/>
                </a:ext>
              </a:extLst>
            </p:cNvPr>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9" name="Rectangle 58">
              <a:extLst>
                <a:ext uri="{FF2B5EF4-FFF2-40B4-BE49-F238E27FC236}">
                  <a16:creationId xmlns:a16="http://schemas.microsoft.com/office/drawing/2014/main" id="{FB53CBD7-918C-48B8-B1B5-83B2E86A854E}"/>
                </a:ext>
              </a:extLst>
            </p:cNvPr>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0" name="Rectangle 59">
              <a:extLst>
                <a:ext uri="{FF2B5EF4-FFF2-40B4-BE49-F238E27FC236}">
                  <a16:creationId xmlns:a16="http://schemas.microsoft.com/office/drawing/2014/main" id="{7E08CD9A-338D-4EB3-B733-974E4ECC70DE}"/>
                </a:ext>
              </a:extLst>
            </p:cNvPr>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1" name="Rectangle 60">
              <a:extLst>
                <a:ext uri="{FF2B5EF4-FFF2-40B4-BE49-F238E27FC236}">
                  <a16:creationId xmlns:a16="http://schemas.microsoft.com/office/drawing/2014/main" id="{8AADFB46-FFE6-4E4D-9521-154B04AD37F7}"/>
                </a:ext>
              </a:extLst>
            </p:cNvPr>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2" name="Rectangle 61">
              <a:extLst>
                <a:ext uri="{FF2B5EF4-FFF2-40B4-BE49-F238E27FC236}">
                  <a16:creationId xmlns:a16="http://schemas.microsoft.com/office/drawing/2014/main" id="{BFCA1F56-2C97-4B41-8B7C-9868560F79AF}"/>
                </a:ext>
              </a:extLst>
            </p:cNvPr>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3" name="Rectangle 62">
              <a:extLst>
                <a:ext uri="{FF2B5EF4-FFF2-40B4-BE49-F238E27FC236}">
                  <a16:creationId xmlns:a16="http://schemas.microsoft.com/office/drawing/2014/main" id="{41C30A13-1817-45D5-A006-C3E559A09D2C}"/>
                </a:ext>
              </a:extLst>
            </p:cNvPr>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4" name="Rectangle 63">
              <a:extLst>
                <a:ext uri="{FF2B5EF4-FFF2-40B4-BE49-F238E27FC236}">
                  <a16:creationId xmlns:a16="http://schemas.microsoft.com/office/drawing/2014/main" id="{B681777D-DC8F-4894-AE43-5944C3CA4667}"/>
                </a:ext>
              </a:extLst>
            </p:cNvPr>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5" name="Freeform 338">
              <a:extLst>
                <a:ext uri="{FF2B5EF4-FFF2-40B4-BE49-F238E27FC236}">
                  <a16:creationId xmlns:a16="http://schemas.microsoft.com/office/drawing/2014/main" id="{791892CA-150F-4011-A3B2-AB4233D06037}"/>
                </a:ext>
              </a:extLst>
            </p:cNvPr>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6" name="Rectangle 65">
              <a:extLst>
                <a:ext uri="{FF2B5EF4-FFF2-40B4-BE49-F238E27FC236}">
                  <a16:creationId xmlns:a16="http://schemas.microsoft.com/office/drawing/2014/main" id="{A1D92B6C-DE80-4989-81E5-03D1D04331F0}"/>
                </a:ext>
              </a:extLst>
            </p:cNvPr>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7" name="Freeform 340">
              <a:extLst>
                <a:ext uri="{FF2B5EF4-FFF2-40B4-BE49-F238E27FC236}">
                  <a16:creationId xmlns:a16="http://schemas.microsoft.com/office/drawing/2014/main" id="{44A52046-EC54-4742-AD78-C544566178D4}"/>
                </a:ext>
              </a:extLst>
            </p:cNvPr>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8" name="Freeform 341">
              <a:extLst>
                <a:ext uri="{FF2B5EF4-FFF2-40B4-BE49-F238E27FC236}">
                  <a16:creationId xmlns:a16="http://schemas.microsoft.com/office/drawing/2014/main" id="{FA926A4F-D7A4-4DF2-852E-D89B6BE1F3FF}"/>
                </a:ext>
              </a:extLst>
            </p:cNvPr>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9" name="Freeform 342">
              <a:extLst>
                <a:ext uri="{FF2B5EF4-FFF2-40B4-BE49-F238E27FC236}">
                  <a16:creationId xmlns:a16="http://schemas.microsoft.com/office/drawing/2014/main" id="{58A96241-02E3-4191-9EFB-64788E68DA24}"/>
                </a:ext>
              </a:extLst>
            </p:cNvPr>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0" name="Freeform 343">
              <a:extLst>
                <a:ext uri="{FF2B5EF4-FFF2-40B4-BE49-F238E27FC236}">
                  <a16:creationId xmlns:a16="http://schemas.microsoft.com/office/drawing/2014/main" id="{4C8FEF55-8899-4B8C-A680-B848EE08FB32}"/>
                </a:ext>
              </a:extLst>
            </p:cNvPr>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1" name="Freeform 344">
              <a:extLst>
                <a:ext uri="{FF2B5EF4-FFF2-40B4-BE49-F238E27FC236}">
                  <a16:creationId xmlns:a16="http://schemas.microsoft.com/office/drawing/2014/main" id="{91107259-670A-4802-8C7C-364FF9CD2C0E}"/>
                </a:ext>
              </a:extLst>
            </p:cNvPr>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2" name="Rectangle 71">
              <a:extLst>
                <a:ext uri="{FF2B5EF4-FFF2-40B4-BE49-F238E27FC236}">
                  <a16:creationId xmlns:a16="http://schemas.microsoft.com/office/drawing/2014/main" id="{39A8CA10-F81C-4F85-93C9-2CF5A86C4427}"/>
                </a:ext>
              </a:extLst>
            </p:cNvPr>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pic>
        <p:nvPicPr>
          <p:cNvPr id="39" name="Picture 38" descr="http://files.softicons.com/download/object-icons/mac-icons-by-iconshock/png/512/imac.png">
            <a:extLst>
              <a:ext uri="{FF2B5EF4-FFF2-40B4-BE49-F238E27FC236}">
                <a16:creationId xmlns:a16="http://schemas.microsoft.com/office/drawing/2014/main" id="{9D4DADBE-C0C9-43CC-8877-57042E5B35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1741" y="4729190"/>
            <a:ext cx="703025" cy="703025"/>
          </a:xfrm>
          <a:prstGeom prst="rect">
            <a:avLst/>
          </a:prstGeom>
          <a:noFill/>
          <a:extLst>
            <a:ext uri="{909E8E84-426E-40DD-AFC4-6F175D3DCCD1}">
              <a14:hiddenFill xmlns:a14="http://schemas.microsoft.com/office/drawing/2010/main">
                <a:solidFill>
                  <a:srgbClr val="FFFFFF"/>
                </a:solidFill>
              </a14:hiddenFill>
            </a:ext>
          </a:extLst>
        </p:spPr>
      </p:pic>
      <p:sp>
        <p:nvSpPr>
          <p:cNvPr id="40" name="Can 1347">
            <a:extLst>
              <a:ext uri="{FF2B5EF4-FFF2-40B4-BE49-F238E27FC236}">
                <a16:creationId xmlns:a16="http://schemas.microsoft.com/office/drawing/2014/main" id="{F264401B-8BD8-4E96-B614-087C3E6F3F61}"/>
              </a:ext>
            </a:extLst>
          </p:cNvPr>
          <p:cNvSpPr/>
          <p:nvPr/>
        </p:nvSpPr>
        <p:spPr bwMode="auto">
          <a:xfrm>
            <a:off x="7064176" y="3760814"/>
            <a:ext cx="314748" cy="380531"/>
          </a:xfrm>
          <a:prstGeom prst="can">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41" name="Group 40">
            <a:extLst>
              <a:ext uri="{FF2B5EF4-FFF2-40B4-BE49-F238E27FC236}">
                <a16:creationId xmlns:a16="http://schemas.microsoft.com/office/drawing/2014/main" id="{03337E22-A4C2-43BC-8663-9C00FA82340D}"/>
              </a:ext>
            </a:extLst>
          </p:cNvPr>
          <p:cNvGrpSpPr/>
          <p:nvPr/>
        </p:nvGrpSpPr>
        <p:grpSpPr>
          <a:xfrm>
            <a:off x="9495853" y="1871847"/>
            <a:ext cx="611679" cy="880082"/>
            <a:chOff x="9503373" y="2391132"/>
            <a:chExt cx="611679" cy="880082"/>
          </a:xfrm>
        </p:grpSpPr>
        <p:pic>
          <p:nvPicPr>
            <p:cNvPr id="42" name="Picture 41">
              <a:extLst>
                <a:ext uri="{FF2B5EF4-FFF2-40B4-BE49-F238E27FC236}">
                  <a16:creationId xmlns:a16="http://schemas.microsoft.com/office/drawing/2014/main" id="{564B5DCB-1991-4E64-8142-142AB763F97E}"/>
                </a:ext>
              </a:extLst>
            </p:cNvPr>
            <p:cNvPicPr>
              <a:picLocks noChangeAspect="1"/>
            </p:cNvPicPr>
            <p:nvPr/>
          </p:nvPicPr>
          <p:blipFill>
            <a:blip r:embed="rId2"/>
            <a:stretch>
              <a:fillRect/>
            </a:stretch>
          </p:blipFill>
          <p:spPr>
            <a:xfrm>
              <a:off x="9503373" y="2391132"/>
              <a:ext cx="467544" cy="880082"/>
            </a:xfrm>
            <a:prstGeom prst="rect">
              <a:avLst/>
            </a:prstGeom>
          </p:spPr>
        </p:pic>
        <p:pic>
          <p:nvPicPr>
            <p:cNvPr id="43" name="Picture 42">
              <a:extLst>
                <a:ext uri="{FF2B5EF4-FFF2-40B4-BE49-F238E27FC236}">
                  <a16:creationId xmlns:a16="http://schemas.microsoft.com/office/drawing/2014/main" id="{4E2A6903-23EC-4F2F-9D39-B771A461EC82}"/>
                </a:ext>
              </a:extLst>
            </p:cNvPr>
            <p:cNvPicPr>
              <a:picLocks noChangeAspect="1"/>
            </p:cNvPicPr>
            <p:nvPr/>
          </p:nvPicPr>
          <p:blipFill>
            <a:blip r:embed="rId7"/>
            <a:stretch>
              <a:fillRect/>
            </a:stretch>
          </p:blipFill>
          <p:spPr>
            <a:xfrm>
              <a:off x="9744938" y="2997611"/>
              <a:ext cx="370114" cy="228600"/>
            </a:xfrm>
            <a:prstGeom prst="rect">
              <a:avLst/>
            </a:prstGeom>
          </p:spPr>
        </p:pic>
      </p:grpSp>
    </p:spTree>
    <p:extLst>
      <p:ext uri="{BB962C8B-B14F-4D97-AF65-F5344CB8AC3E}">
        <p14:creationId xmlns:p14="http://schemas.microsoft.com/office/powerpoint/2010/main" val="90313504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70C3-1ECE-47E6-82F3-31DD655AAFF4}"/>
              </a:ext>
            </a:extLst>
          </p:cNvPr>
          <p:cNvSpPr>
            <a:spLocks noGrp="1"/>
          </p:cNvSpPr>
          <p:nvPr>
            <p:ph type="title"/>
          </p:nvPr>
        </p:nvSpPr>
        <p:spPr>
          <a:xfrm>
            <a:off x="268855" y="184894"/>
            <a:ext cx="11889564" cy="917575"/>
          </a:xfrm>
        </p:spPr>
        <p:txBody>
          <a:bodyPr/>
          <a:lstStyle/>
          <a:p>
            <a:r>
              <a:rPr lang="en-US" dirty="0"/>
              <a:t>Credential Hygiene</a:t>
            </a:r>
          </a:p>
        </p:txBody>
      </p:sp>
      <p:sp>
        <p:nvSpPr>
          <p:cNvPr id="4" name="Rectangle 3">
            <a:extLst>
              <a:ext uri="{FF2B5EF4-FFF2-40B4-BE49-F238E27FC236}">
                <a16:creationId xmlns:a16="http://schemas.microsoft.com/office/drawing/2014/main" id="{F9ABABCB-533B-4F86-B70C-8591F771C512}"/>
              </a:ext>
            </a:extLst>
          </p:cNvPr>
          <p:cNvSpPr/>
          <p:nvPr/>
        </p:nvSpPr>
        <p:spPr>
          <a:xfrm>
            <a:off x="2777997" y="2916039"/>
            <a:ext cx="7924204" cy="1300616"/>
          </a:xfrm>
          <a:prstGeom prst="rect">
            <a:avLst/>
          </a:prstGeom>
          <a:solidFill>
            <a:srgbClr val="0078D7">
              <a:lumMod val="40000"/>
              <a:lumOff val="60000"/>
            </a:srgbClr>
          </a:solidFill>
          <a:ln w="10795" cap="flat" cmpd="sng" algn="ctr">
            <a:solidFill>
              <a:srgbClr val="505050">
                <a:lumMod val="60000"/>
                <a:lumOff val="40000"/>
              </a:srgbClr>
            </a:solid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dirty="0">
              <a:ln>
                <a:noFill/>
              </a:ln>
              <a:solidFill>
                <a:prstClr val="white"/>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DD43A817-E644-42B9-8E27-11FBF623D35D}"/>
              </a:ext>
            </a:extLst>
          </p:cNvPr>
          <p:cNvSpPr/>
          <p:nvPr/>
        </p:nvSpPr>
        <p:spPr>
          <a:xfrm>
            <a:off x="2777997" y="1300923"/>
            <a:ext cx="7924204" cy="1300616"/>
          </a:xfrm>
          <a:prstGeom prst="rect">
            <a:avLst/>
          </a:prstGeom>
          <a:solidFill>
            <a:srgbClr val="FFC5C5"/>
          </a:solidFill>
          <a:ln w="10795" cap="flat" cmpd="sng" algn="ctr">
            <a:solidFill>
              <a:srgbClr val="505050">
                <a:lumMod val="60000"/>
                <a:lumOff val="40000"/>
              </a:srgbClr>
            </a:solid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dirty="0">
              <a:ln>
                <a:noFill/>
              </a:ln>
              <a:solidFill>
                <a:prstClr val="white"/>
              </a:solidFill>
              <a:effectLst/>
              <a:uLnTx/>
              <a:uFillTx/>
              <a:latin typeface="Segoe UI"/>
              <a:ea typeface="+mn-ea"/>
              <a:cs typeface="+mn-cs"/>
            </a:endParaRPr>
          </a:p>
        </p:txBody>
      </p:sp>
      <p:sp>
        <p:nvSpPr>
          <p:cNvPr id="6" name="TextBox 1013">
            <a:extLst>
              <a:ext uri="{FF2B5EF4-FFF2-40B4-BE49-F238E27FC236}">
                <a16:creationId xmlns:a16="http://schemas.microsoft.com/office/drawing/2014/main" id="{937FAF47-E21E-4BFC-A36D-72FDF1EED53D}"/>
              </a:ext>
            </a:extLst>
          </p:cNvPr>
          <p:cNvSpPr txBox="1"/>
          <p:nvPr/>
        </p:nvSpPr>
        <p:spPr>
          <a:xfrm>
            <a:off x="2777997" y="1317918"/>
            <a:ext cx="1034066" cy="403637"/>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a:ln>
                  <a:noFill/>
                </a:ln>
                <a:solidFill>
                  <a:prstClr val="black"/>
                </a:solidFill>
                <a:effectLst/>
                <a:uLnTx/>
                <a:uFillTx/>
              </a:rPr>
              <a:t>Control</a:t>
            </a:r>
          </a:p>
        </p:txBody>
      </p:sp>
      <p:sp>
        <p:nvSpPr>
          <p:cNvPr id="7" name="TextBox 1014">
            <a:extLst>
              <a:ext uri="{FF2B5EF4-FFF2-40B4-BE49-F238E27FC236}">
                <a16:creationId xmlns:a16="http://schemas.microsoft.com/office/drawing/2014/main" id="{5309C9D1-732B-4E47-B476-5E40E0D68293}"/>
              </a:ext>
            </a:extLst>
          </p:cNvPr>
          <p:cNvSpPr txBox="1"/>
          <p:nvPr/>
        </p:nvSpPr>
        <p:spPr>
          <a:xfrm>
            <a:off x="2777997" y="2877307"/>
            <a:ext cx="1218603" cy="714939"/>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a:ln>
                  <a:noFill/>
                </a:ln>
                <a:solidFill>
                  <a:prstClr val="black"/>
                </a:solidFill>
                <a:effectLst/>
                <a:uLnTx/>
                <a:uFillTx/>
              </a:rPr>
              <a:t>Data and</a:t>
            </a:r>
          </a:p>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a:ln>
                  <a:noFill/>
                </a:ln>
                <a:solidFill>
                  <a:prstClr val="black"/>
                </a:solidFill>
                <a:effectLst/>
                <a:uLnTx/>
                <a:uFillTx/>
              </a:rPr>
              <a:t>Services</a:t>
            </a:r>
          </a:p>
        </p:txBody>
      </p:sp>
      <p:sp>
        <p:nvSpPr>
          <p:cNvPr id="8" name="TextBox 1015">
            <a:extLst>
              <a:ext uri="{FF2B5EF4-FFF2-40B4-BE49-F238E27FC236}">
                <a16:creationId xmlns:a16="http://schemas.microsoft.com/office/drawing/2014/main" id="{5C5BE390-056B-462B-AE1E-0B74BD8A15FC}"/>
              </a:ext>
            </a:extLst>
          </p:cNvPr>
          <p:cNvSpPr txBox="1"/>
          <p:nvPr/>
        </p:nvSpPr>
        <p:spPr>
          <a:xfrm>
            <a:off x="1711196" y="1681368"/>
            <a:ext cx="979755" cy="461665"/>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Tier-0</a:t>
            </a:r>
          </a:p>
        </p:txBody>
      </p:sp>
      <p:sp>
        <p:nvSpPr>
          <p:cNvPr id="9" name="TextBox 1016">
            <a:extLst>
              <a:ext uri="{FF2B5EF4-FFF2-40B4-BE49-F238E27FC236}">
                <a16:creationId xmlns:a16="http://schemas.microsoft.com/office/drawing/2014/main" id="{C00F5336-E0D9-49DD-B425-0E54E3E80D61}"/>
              </a:ext>
            </a:extLst>
          </p:cNvPr>
          <p:cNvSpPr txBox="1"/>
          <p:nvPr/>
        </p:nvSpPr>
        <p:spPr>
          <a:xfrm>
            <a:off x="1711196" y="3256161"/>
            <a:ext cx="979755" cy="461665"/>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Tier-1</a:t>
            </a:r>
          </a:p>
        </p:txBody>
      </p:sp>
      <p:sp>
        <p:nvSpPr>
          <p:cNvPr id="10" name="TextBox 1017">
            <a:extLst>
              <a:ext uri="{FF2B5EF4-FFF2-40B4-BE49-F238E27FC236}">
                <a16:creationId xmlns:a16="http://schemas.microsoft.com/office/drawing/2014/main" id="{2A7A5452-31B3-4A65-92E3-4BF8885ADEC6}"/>
              </a:ext>
            </a:extLst>
          </p:cNvPr>
          <p:cNvSpPr txBox="1"/>
          <p:nvPr/>
        </p:nvSpPr>
        <p:spPr>
          <a:xfrm>
            <a:off x="1711196" y="4840271"/>
            <a:ext cx="979755" cy="461665"/>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rPr>
              <a:t>Tier-2</a:t>
            </a:r>
          </a:p>
        </p:txBody>
      </p:sp>
      <p:sp>
        <p:nvSpPr>
          <p:cNvPr id="11" name="Rectangle 10">
            <a:extLst>
              <a:ext uri="{FF2B5EF4-FFF2-40B4-BE49-F238E27FC236}">
                <a16:creationId xmlns:a16="http://schemas.microsoft.com/office/drawing/2014/main" id="{BDE985CB-8004-424B-BC18-C0013E9085FA}"/>
              </a:ext>
            </a:extLst>
          </p:cNvPr>
          <p:cNvSpPr/>
          <p:nvPr/>
        </p:nvSpPr>
        <p:spPr>
          <a:xfrm>
            <a:off x="2777996" y="4530182"/>
            <a:ext cx="7947283" cy="1163420"/>
          </a:xfrm>
          <a:prstGeom prst="rect">
            <a:avLst/>
          </a:prstGeom>
          <a:solidFill>
            <a:srgbClr val="E2F0D9"/>
          </a:solidFill>
          <a:ln w="10795" cap="flat" cmpd="sng" algn="ctr">
            <a:solidFill>
              <a:srgbClr val="505050">
                <a:lumMod val="60000"/>
                <a:lumOff val="40000"/>
              </a:srgbClr>
            </a:solid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027310" eaLnBrk="1" fontAlgn="auto" latinLnBrk="0" hangingPunct="1">
              <a:lnSpc>
                <a:spcPct val="100000"/>
              </a:lnSpc>
              <a:spcBef>
                <a:spcPts val="0"/>
              </a:spcBef>
              <a:spcAft>
                <a:spcPts val="0"/>
              </a:spcAft>
              <a:buClrTx/>
              <a:buSzTx/>
              <a:buFontTx/>
              <a:buNone/>
              <a:tabLst/>
              <a:defRPr/>
            </a:pPr>
            <a:endParaRPr kumimoji="0" lang="en-US" sz="2023" b="0" i="0" u="none" strike="noStrike" kern="0" cap="none" spc="0" normalizeH="0" baseline="0" noProof="0" dirty="0">
              <a:ln>
                <a:noFill/>
              </a:ln>
              <a:solidFill>
                <a:prstClr val="white"/>
              </a:solidFill>
              <a:effectLst/>
              <a:uLnTx/>
              <a:uFillTx/>
              <a:latin typeface="Segoe UI"/>
              <a:ea typeface="+mn-ea"/>
              <a:cs typeface="+mn-cs"/>
            </a:endParaRPr>
          </a:p>
        </p:txBody>
      </p:sp>
      <p:sp>
        <p:nvSpPr>
          <p:cNvPr id="12" name="TextBox 1019">
            <a:extLst>
              <a:ext uri="{FF2B5EF4-FFF2-40B4-BE49-F238E27FC236}">
                <a16:creationId xmlns:a16="http://schemas.microsoft.com/office/drawing/2014/main" id="{492C9CEA-A217-4E6D-BD9C-9BE3496D8306}"/>
              </a:ext>
            </a:extLst>
          </p:cNvPr>
          <p:cNvSpPr txBox="1"/>
          <p:nvPr/>
        </p:nvSpPr>
        <p:spPr>
          <a:xfrm>
            <a:off x="2777997" y="4528698"/>
            <a:ext cx="986167" cy="403637"/>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1027310" eaLnBrk="1" fontAlgn="auto" latinLnBrk="0" hangingPunct="1">
              <a:lnSpc>
                <a:spcPct val="100000"/>
              </a:lnSpc>
              <a:spcBef>
                <a:spcPts val="0"/>
              </a:spcBef>
              <a:spcAft>
                <a:spcPts val="0"/>
              </a:spcAft>
              <a:buClrTx/>
              <a:buSzTx/>
              <a:buFontTx/>
              <a:buNone/>
              <a:tabLst/>
              <a:defRPr/>
            </a:pPr>
            <a:r>
              <a:rPr kumimoji="0" lang="en-US" sz="2023" b="0" i="0" u="none" strike="noStrike" kern="0" cap="none" spc="0" normalizeH="0" baseline="0" noProof="0" dirty="0">
                <a:ln>
                  <a:noFill/>
                </a:ln>
                <a:solidFill>
                  <a:prstClr val="black"/>
                </a:solidFill>
                <a:effectLst/>
                <a:uLnTx/>
                <a:uFillTx/>
              </a:rPr>
              <a:t>Access</a:t>
            </a:r>
          </a:p>
        </p:txBody>
      </p:sp>
      <p:pic>
        <p:nvPicPr>
          <p:cNvPr id="13" name="Picture 12">
            <a:extLst>
              <a:ext uri="{FF2B5EF4-FFF2-40B4-BE49-F238E27FC236}">
                <a16:creationId xmlns:a16="http://schemas.microsoft.com/office/drawing/2014/main" id="{872591DD-8BC7-4EC2-8C30-CE88195DBF0A}"/>
              </a:ext>
            </a:extLst>
          </p:cNvPr>
          <p:cNvPicPr>
            <a:picLocks noChangeAspect="1"/>
          </p:cNvPicPr>
          <p:nvPr/>
        </p:nvPicPr>
        <p:blipFill>
          <a:blip r:embed="rId2"/>
          <a:stretch>
            <a:fillRect/>
          </a:stretch>
        </p:blipFill>
        <p:spPr>
          <a:xfrm>
            <a:off x="6546698" y="1628674"/>
            <a:ext cx="467544" cy="880082"/>
          </a:xfrm>
          <a:prstGeom prst="rect">
            <a:avLst/>
          </a:prstGeom>
        </p:spPr>
      </p:pic>
      <p:pic>
        <p:nvPicPr>
          <p:cNvPr id="14" name="Picture 13">
            <a:extLst>
              <a:ext uri="{FF2B5EF4-FFF2-40B4-BE49-F238E27FC236}">
                <a16:creationId xmlns:a16="http://schemas.microsoft.com/office/drawing/2014/main" id="{63D3BAF0-47B5-473F-B7AB-FDD990E31EFB}"/>
              </a:ext>
            </a:extLst>
          </p:cNvPr>
          <p:cNvPicPr>
            <a:picLocks noChangeAspect="1"/>
          </p:cNvPicPr>
          <p:nvPr/>
        </p:nvPicPr>
        <p:blipFill>
          <a:blip r:embed="rId3"/>
          <a:stretch>
            <a:fillRect/>
          </a:stretch>
        </p:blipFill>
        <p:spPr>
          <a:xfrm>
            <a:off x="6694051" y="2209648"/>
            <a:ext cx="514804" cy="357503"/>
          </a:xfrm>
          <a:prstGeom prst="rect">
            <a:avLst/>
          </a:prstGeom>
        </p:spPr>
      </p:pic>
      <p:pic>
        <p:nvPicPr>
          <p:cNvPr id="15" name="Picture 14">
            <a:extLst>
              <a:ext uri="{FF2B5EF4-FFF2-40B4-BE49-F238E27FC236}">
                <a16:creationId xmlns:a16="http://schemas.microsoft.com/office/drawing/2014/main" id="{28FCB941-02A5-4973-8955-57E39808BBFA}"/>
              </a:ext>
            </a:extLst>
          </p:cNvPr>
          <p:cNvPicPr>
            <a:picLocks noChangeAspect="1"/>
          </p:cNvPicPr>
          <p:nvPr/>
        </p:nvPicPr>
        <p:blipFill>
          <a:blip r:embed="rId2"/>
          <a:stretch>
            <a:fillRect/>
          </a:stretch>
        </p:blipFill>
        <p:spPr>
          <a:xfrm>
            <a:off x="7231446" y="1628674"/>
            <a:ext cx="467544" cy="880082"/>
          </a:xfrm>
          <a:prstGeom prst="rect">
            <a:avLst/>
          </a:prstGeom>
        </p:spPr>
      </p:pic>
      <p:pic>
        <p:nvPicPr>
          <p:cNvPr id="16" name="Picture 15">
            <a:extLst>
              <a:ext uri="{FF2B5EF4-FFF2-40B4-BE49-F238E27FC236}">
                <a16:creationId xmlns:a16="http://schemas.microsoft.com/office/drawing/2014/main" id="{B30A1775-B4BF-4389-AE62-1B4F498538BA}"/>
              </a:ext>
            </a:extLst>
          </p:cNvPr>
          <p:cNvPicPr>
            <a:picLocks noChangeAspect="1"/>
          </p:cNvPicPr>
          <p:nvPr/>
        </p:nvPicPr>
        <p:blipFill>
          <a:blip r:embed="rId4"/>
          <a:stretch>
            <a:fillRect/>
          </a:stretch>
        </p:blipFill>
        <p:spPr>
          <a:xfrm>
            <a:off x="7414365" y="2186151"/>
            <a:ext cx="406217" cy="262349"/>
          </a:xfrm>
          <a:prstGeom prst="rect">
            <a:avLst/>
          </a:prstGeom>
        </p:spPr>
      </p:pic>
      <p:pic>
        <p:nvPicPr>
          <p:cNvPr id="17" name="Picture 16">
            <a:extLst>
              <a:ext uri="{FF2B5EF4-FFF2-40B4-BE49-F238E27FC236}">
                <a16:creationId xmlns:a16="http://schemas.microsoft.com/office/drawing/2014/main" id="{B32CCF10-2399-4855-B850-50A8E138B293}"/>
              </a:ext>
            </a:extLst>
          </p:cNvPr>
          <p:cNvPicPr>
            <a:picLocks noChangeAspect="1"/>
          </p:cNvPicPr>
          <p:nvPr/>
        </p:nvPicPr>
        <p:blipFill>
          <a:blip r:embed="rId2"/>
          <a:stretch>
            <a:fillRect/>
          </a:stretch>
        </p:blipFill>
        <p:spPr>
          <a:xfrm>
            <a:off x="5948709" y="1628674"/>
            <a:ext cx="467544" cy="880082"/>
          </a:xfrm>
          <a:prstGeom prst="rect">
            <a:avLst/>
          </a:prstGeom>
        </p:spPr>
      </p:pic>
      <p:pic>
        <p:nvPicPr>
          <p:cNvPr id="18" name="Picture 17">
            <a:extLst>
              <a:ext uri="{FF2B5EF4-FFF2-40B4-BE49-F238E27FC236}">
                <a16:creationId xmlns:a16="http://schemas.microsoft.com/office/drawing/2014/main" id="{67682A30-A660-4F70-A1CC-9F599AA9C7B0}"/>
              </a:ext>
            </a:extLst>
          </p:cNvPr>
          <p:cNvPicPr>
            <a:picLocks noChangeAspect="1"/>
          </p:cNvPicPr>
          <p:nvPr/>
        </p:nvPicPr>
        <p:blipFill>
          <a:blip r:embed="rId5"/>
          <a:stretch>
            <a:fillRect/>
          </a:stretch>
        </p:blipFill>
        <p:spPr>
          <a:xfrm>
            <a:off x="6215594" y="2186101"/>
            <a:ext cx="288479" cy="293208"/>
          </a:xfrm>
          <a:prstGeom prst="rect">
            <a:avLst/>
          </a:prstGeom>
        </p:spPr>
      </p:pic>
      <p:pic>
        <p:nvPicPr>
          <p:cNvPr id="19" name="Picture 18">
            <a:extLst>
              <a:ext uri="{FF2B5EF4-FFF2-40B4-BE49-F238E27FC236}">
                <a16:creationId xmlns:a16="http://schemas.microsoft.com/office/drawing/2014/main" id="{7ADE60AF-BBF6-42DC-AF7A-BD264AE73483}"/>
              </a:ext>
            </a:extLst>
          </p:cNvPr>
          <p:cNvPicPr>
            <a:picLocks noChangeAspect="1"/>
          </p:cNvPicPr>
          <p:nvPr/>
        </p:nvPicPr>
        <p:blipFill>
          <a:blip r:embed="rId2"/>
          <a:stretch>
            <a:fillRect/>
          </a:stretch>
        </p:blipFill>
        <p:spPr>
          <a:xfrm>
            <a:off x="5327130" y="1628674"/>
            <a:ext cx="467544" cy="880082"/>
          </a:xfrm>
          <a:prstGeom prst="rect">
            <a:avLst/>
          </a:prstGeom>
        </p:spPr>
      </p:pic>
      <p:pic>
        <p:nvPicPr>
          <p:cNvPr id="20" name="Picture 19">
            <a:extLst>
              <a:ext uri="{FF2B5EF4-FFF2-40B4-BE49-F238E27FC236}">
                <a16:creationId xmlns:a16="http://schemas.microsoft.com/office/drawing/2014/main" id="{3C96A7BF-1EFA-48A8-A5E8-970ED62BBB48}"/>
              </a:ext>
            </a:extLst>
          </p:cNvPr>
          <p:cNvPicPr>
            <a:picLocks noChangeAspect="1"/>
          </p:cNvPicPr>
          <p:nvPr/>
        </p:nvPicPr>
        <p:blipFill>
          <a:blip r:embed="rId6"/>
          <a:stretch>
            <a:fillRect/>
          </a:stretch>
        </p:blipFill>
        <p:spPr>
          <a:xfrm>
            <a:off x="5574419" y="2143282"/>
            <a:ext cx="348394" cy="397007"/>
          </a:xfrm>
          <a:prstGeom prst="rect">
            <a:avLst/>
          </a:prstGeom>
        </p:spPr>
      </p:pic>
      <p:grpSp>
        <p:nvGrpSpPr>
          <p:cNvPr id="21" name="Group 20">
            <a:extLst>
              <a:ext uri="{FF2B5EF4-FFF2-40B4-BE49-F238E27FC236}">
                <a16:creationId xmlns:a16="http://schemas.microsoft.com/office/drawing/2014/main" id="{1462A48F-D1A1-4813-9397-20BF36BEA3FF}"/>
              </a:ext>
            </a:extLst>
          </p:cNvPr>
          <p:cNvGrpSpPr/>
          <p:nvPr/>
        </p:nvGrpSpPr>
        <p:grpSpPr>
          <a:xfrm>
            <a:off x="9796336" y="1615541"/>
            <a:ext cx="611679" cy="880082"/>
            <a:chOff x="9503373" y="2391132"/>
            <a:chExt cx="611679" cy="880082"/>
          </a:xfrm>
        </p:grpSpPr>
        <p:pic>
          <p:nvPicPr>
            <p:cNvPr id="189" name="Picture 188">
              <a:extLst>
                <a:ext uri="{FF2B5EF4-FFF2-40B4-BE49-F238E27FC236}">
                  <a16:creationId xmlns:a16="http://schemas.microsoft.com/office/drawing/2014/main" id="{19BFDCF3-FC06-4B3B-8B28-B27D38084CE8}"/>
                </a:ext>
              </a:extLst>
            </p:cNvPr>
            <p:cNvPicPr>
              <a:picLocks noChangeAspect="1"/>
            </p:cNvPicPr>
            <p:nvPr/>
          </p:nvPicPr>
          <p:blipFill>
            <a:blip r:embed="rId2"/>
            <a:stretch>
              <a:fillRect/>
            </a:stretch>
          </p:blipFill>
          <p:spPr>
            <a:xfrm>
              <a:off x="9503373" y="2391132"/>
              <a:ext cx="467544" cy="880082"/>
            </a:xfrm>
            <a:prstGeom prst="rect">
              <a:avLst/>
            </a:prstGeom>
          </p:spPr>
        </p:pic>
        <p:pic>
          <p:nvPicPr>
            <p:cNvPr id="190" name="Picture 189">
              <a:extLst>
                <a:ext uri="{FF2B5EF4-FFF2-40B4-BE49-F238E27FC236}">
                  <a16:creationId xmlns:a16="http://schemas.microsoft.com/office/drawing/2014/main" id="{A7C32928-E0E7-4035-BFE6-2F60A4BF0EF2}"/>
                </a:ext>
              </a:extLst>
            </p:cNvPr>
            <p:cNvPicPr>
              <a:picLocks noChangeAspect="1"/>
            </p:cNvPicPr>
            <p:nvPr/>
          </p:nvPicPr>
          <p:blipFill>
            <a:blip r:embed="rId7"/>
            <a:stretch>
              <a:fillRect/>
            </a:stretch>
          </p:blipFill>
          <p:spPr>
            <a:xfrm>
              <a:off x="9744938" y="2997611"/>
              <a:ext cx="370114" cy="228600"/>
            </a:xfrm>
            <a:prstGeom prst="rect">
              <a:avLst/>
            </a:prstGeom>
          </p:spPr>
        </p:pic>
      </p:grpSp>
      <p:grpSp>
        <p:nvGrpSpPr>
          <p:cNvPr id="22" name="Group 21">
            <a:extLst>
              <a:ext uri="{FF2B5EF4-FFF2-40B4-BE49-F238E27FC236}">
                <a16:creationId xmlns:a16="http://schemas.microsoft.com/office/drawing/2014/main" id="{39F0108E-7AC4-49E4-81B0-EE3F523A84A4}"/>
              </a:ext>
            </a:extLst>
          </p:cNvPr>
          <p:cNvGrpSpPr/>
          <p:nvPr/>
        </p:nvGrpSpPr>
        <p:grpSpPr>
          <a:xfrm>
            <a:off x="9177018" y="1615541"/>
            <a:ext cx="611679" cy="880082"/>
            <a:chOff x="9503373" y="2391132"/>
            <a:chExt cx="611679" cy="880082"/>
          </a:xfrm>
        </p:grpSpPr>
        <p:pic>
          <p:nvPicPr>
            <p:cNvPr id="187" name="Picture 186">
              <a:extLst>
                <a:ext uri="{FF2B5EF4-FFF2-40B4-BE49-F238E27FC236}">
                  <a16:creationId xmlns:a16="http://schemas.microsoft.com/office/drawing/2014/main" id="{C02F849E-1697-4991-9E70-D7509C963093}"/>
                </a:ext>
              </a:extLst>
            </p:cNvPr>
            <p:cNvPicPr>
              <a:picLocks noChangeAspect="1"/>
            </p:cNvPicPr>
            <p:nvPr/>
          </p:nvPicPr>
          <p:blipFill>
            <a:blip r:embed="rId2"/>
            <a:stretch>
              <a:fillRect/>
            </a:stretch>
          </p:blipFill>
          <p:spPr>
            <a:xfrm>
              <a:off x="9503373" y="2391132"/>
              <a:ext cx="467544" cy="880082"/>
            </a:xfrm>
            <a:prstGeom prst="rect">
              <a:avLst/>
            </a:prstGeom>
          </p:spPr>
        </p:pic>
        <p:pic>
          <p:nvPicPr>
            <p:cNvPr id="188" name="Picture 187">
              <a:extLst>
                <a:ext uri="{FF2B5EF4-FFF2-40B4-BE49-F238E27FC236}">
                  <a16:creationId xmlns:a16="http://schemas.microsoft.com/office/drawing/2014/main" id="{5B15CE6F-CB0B-4925-8753-2DDB80A20088}"/>
                </a:ext>
              </a:extLst>
            </p:cNvPr>
            <p:cNvPicPr>
              <a:picLocks noChangeAspect="1"/>
            </p:cNvPicPr>
            <p:nvPr/>
          </p:nvPicPr>
          <p:blipFill>
            <a:blip r:embed="rId7"/>
            <a:stretch>
              <a:fillRect/>
            </a:stretch>
          </p:blipFill>
          <p:spPr>
            <a:xfrm>
              <a:off x="9744938" y="2997611"/>
              <a:ext cx="370114" cy="228600"/>
            </a:xfrm>
            <a:prstGeom prst="rect">
              <a:avLst/>
            </a:prstGeom>
          </p:spPr>
        </p:pic>
      </p:grpSp>
      <p:grpSp>
        <p:nvGrpSpPr>
          <p:cNvPr id="23" name="Group 22">
            <a:extLst>
              <a:ext uri="{FF2B5EF4-FFF2-40B4-BE49-F238E27FC236}">
                <a16:creationId xmlns:a16="http://schemas.microsoft.com/office/drawing/2014/main" id="{57C9CB96-4689-40E7-AC48-5427076B7367}"/>
              </a:ext>
            </a:extLst>
          </p:cNvPr>
          <p:cNvGrpSpPr/>
          <p:nvPr/>
        </p:nvGrpSpPr>
        <p:grpSpPr>
          <a:xfrm>
            <a:off x="8557699" y="1615541"/>
            <a:ext cx="611679" cy="880082"/>
            <a:chOff x="9503373" y="2391132"/>
            <a:chExt cx="611679" cy="880082"/>
          </a:xfrm>
        </p:grpSpPr>
        <p:pic>
          <p:nvPicPr>
            <p:cNvPr id="185" name="Picture 184">
              <a:extLst>
                <a:ext uri="{FF2B5EF4-FFF2-40B4-BE49-F238E27FC236}">
                  <a16:creationId xmlns:a16="http://schemas.microsoft.com/office/drawing/2014/main" id="{7B0FA368-1B27-4E9D-A654-7CFEC4BC40BF}"/>
                </a:ext>
              </a:extLst>
            </p:cNvPr>
            <p:cNvPicPr>
              <a:picLocks noChangeAspect="1"/>
            </p:cNvPicPr>
            <p:nvPr/>
          </p:nvPicPr>
          <p:blipFill>
            <a:blip r:embed="rId2"/>
            <a:stretch>
              <a:fillRect/>
            </a:stretch>
          </p:blipFill>
          <p:spPr>
            <a:xfrm>
              <a:off x="9503373" y="2391132"/>
              <a:ext cx="467544" cy="880082"/>
            </a:xfrm>
            <a:prstGeom prst="rect">
              <a:avLst/>
            </a:prstGeom>
          </p:spPr>
        </p:pic>
        <p:pic>
          <p:nvPicPr>
            <p:cNvPr id="186" name="Picture 185">
              <a:extLst>
                <a:ext uri="{FF2B5EF4-FFF2-40B4-BE49-F238E27FC236}">
                  <a16:creationId xmlns:a16="http://schemas.microsoft.com/office/drawing/2014/main" id="{126BBBA3-2C51-4FAA-81C5-8452EE938DBE}"/>
                </a:ext>
              </a:extLst>
            </p:cNvPr>
            <p:cNvPicPr>
              <a:picLocks noChangeAspect="1"/>
            </p:cNvPicPr>
            <p:nvPr/>
          </p:nvPicPr>
          <p:blipFill>
            <a:blip r:embed="rId7"/>
            <a:stretch>
              <a:fillRect/>
            </a:stretch>
          </p:blipFill>
          <p:spPr>
            <a:xfrm>
              <a:off x="9744938" y="2997611"/>
              <a:ext cx="370114" cy="228600"/>
            </a:xfrm>
            <a:prstGeom prst="rect">
              <a:avLst/>
            </a:prstGeom>
          </p:spPr>
        </p:pic>
      </p:grpSp>
      <p:pic>
        <p:nvPicPr>
          <p:cNvPr id="24" name="Picture 23">
            <a:extLst>
              <a:ext uri="{FF2B5EF4-FFF2-40B4-BE49-F238E27FC236}">
                <a16:creationId xmlns:a16="http://schemas.microsoft.com/office/drawing/2014/main" id="{F9088962-36E7-4C50-ACCA-4A0032CA4586}"/>
              </a:ext>
            </a:extLst>
          </p:cNvPr>
          <p:cNvPicPr>
            <a:picLocks noChangeAspect="1"/>
          </p:cNvPicPr>
          <p:nvPr/>
        </p:nvPicPr>
        <p:blipFill>
          <a:blip r:embed="rId2"/>
          <a:stretch>
            <a:fillRect/>
          </a:stretch>
        </p:blipFill>
        <p:spPr>
          <a:xfrm>
            <a:off x="7779339" y="3203087"/>
            <a:ext cx="467544" cy="880082"/>
          </a:xfrm>
          <a:prstGeom prst="rect">
            <a:avLst/>
          </a:prstGeom>
        </p:spPr>
      </p:pic>
      <p:pic>
        <p:nvPicPr>
          <p:cNvPr id="25" name="Picture 24">
            <a:extLst>
              <a:ext uri="{FF2B5EF4-FFF2-40B4-BE49-F238E27FC236}">
                <a16:creationId xmlns:a16="http://schemas.microsoft.com/office/drawing/2014/main" id="{EB9B959F-A651-48C0-94EE-F2A564D6FAD6}"/>
              </a:ext>
            </a:extLst>
          </p:cNvPr>
          <p:cNvPicPr>
            <a:picLocks noChangeAspect="1"/>
          </p:cNvPicPr>
          <p:nvPr/>
        </p:nvPicPr>
        <p:blipFill>
          <a:blip r:embed="rId2"/>
          <a:stretch>
            <a:fillRect/>
          </a:stretch>
        </p:blipFill>
        <p:spPr>
          <a:xfrm>
            <a:off x="8449125" y="3203087"/>
            <a:ext cx="467544" cy="880082"/>
          </a:xfrm>
          <a:prstGeom prst="rect">
            <a:avLst/>
          </a:prstGeom>
        </p:spPr>
      </p:pic>
      <p:pic>
        <p:nvPicPr>
          <p:cNvPr id="26" name="Picture 25">
            <a:extLst>
              <a:ext uri="{FF2B5EF4-FFF2-40B4-BE49-F238E27FC236}">
                <a16:creationId xmlns:a16="http://schemas.microsoft.com/office/drawing/2014/main" id="{C2CE4FAB-EC85-4F6F-9E76-59B4D5A00218}"/>
              </a:ext>
            </a:extLst>
          </p:cNvPr>
          <p:cNvPicPr>
            <a:picLocks noChangeAspect="1"/>
          </p:cNvPicPr>
          <p:nvPr/>
        </p:nvPicPr>
        <p:blipFill>
          <a:blip r:embed="rId2"/>
          <a:stretch>
            <a:fillRect/>
          </a:stretch>
        </p:blipFill>
        <p:spPr>
          <a:xfrm>
            <a:off x="9118911" y="3203087"/>
            <a:ext cx="467544" cy="880082"/>
          </a:xfrm>
          <a:prstGeom prst="rect">
            <a:avLst/>
          </a:prstGeom>
        </p:spPr>
      </p:pic>
      <p:pic>
        <p:nvPicPr>
          <p:cNvPr id="27" name="Picture 26">
            <a:extLst>
              <a:ext uri="{FF2B5EF4-FFF2-40B4-BE49-F238E27FC236}">
                <a16:creationId xmlns:a16="http://schemas.microsoft.com/office/drawing/2014/main" id="{05267A25-FE1A-4BEF-BA41-B36A00ABA8E4}"/>
              </a:ext>
            </a:extLst>
          </p:cNvPr>
          <p:cNvPicPr>
            <a:picLocks noChangeAspect="1"/>
          </p:cNvPicPr>
          <p:nvPr/>
        </p:nvPicPr>
        <p:blipFill>
          <a:blip r:embed="rId2"/>
          <a:stretch>
            <a:fillRect/>
          </a:stretch>
        </p:blipFill>
        <p:spPr>
          <a:xfrm>
            <a:off x="9788697" y="3203087"/>
            <a:ext cx="467544" cy="880082"/>
          </a:xfrm>
          <a:prstGeom prst="rect">
            <a:avLst/>
          </a:prstGeom>
        </p:spPr>
      </p:pic>
      <p:pic>
        <p:nvPicPr>
          <p:cNvPr id="28" name="Picture 27">
            <a:extLst>
              <a:ext uri="{FF2B5EF4-FFF2-40B4-BE49-F238E27FC236}">
                <a16:creationId xmlns:a16="http://schemas.microsoft.com/office/drawing/2014/main" id="{955EC4A3-E220-4705-B273-0BDBF30CC881}"/>
              </a:ext>
            </a:extLst>
          </p:cNvPr>
          <p:cNvPicPr>
            <a:picLocks noChangeAspect="1"/>
          </p:cNvPicPr>
          <p:nvPr/>
        </p:nvPicPr>
        <p:blipFill>
          <a:blip r:embed="rId8">
            <a:biLevel thresh="25000"/>
          </a:blip>
          <a:stretch>
            <a:fillRect/>
          </a:stretch>
        </p:blipFill>
        <p:spPr>
          <a:xfrm>
            <a:off x="4739887" y="3428602"/>
            <a:ext cx="1473750" cy="607500"/>
          </a:xfrm>
          <a:prstGeom prst="rect">
            <a:avLst/>
          </a:prstGeom>
        </p:spPr>
      </p:pic>
      <p:pic>
        <p:nvPicPr>
          <p:cNvPr id="29" name="Picture 28">
            <a:extLst>
              <a:ext uri="{FF2B5EF4-FFF2-40B4-BE49-F238E27FC236}">
                <a16:creationId xmlns:a16="http://schemas.microsoft.com/office/drawing/2014/main" id="{58990588-E05D-4EF7-B6FA-EE8C80DD18F5}"/>
              </a:ext>
            </a:extLst>
          </p:cNvPr>
          <p:cNvPicPr>
            <a:picLocks noChangeAspect="1"/>
          </p:cNvPicPr>
          <p:nvPr/>
        </p:nvPicPr>
        <p:blipFill>
          <a:blip r:embed="rId9"/>
          <a:stretch>
            <a:fillRect/>
          </a:stretch>
        </p:blipFill>
        <p:spPr>
          <a:xfrm rot="16200000">
            <a:off x="10057868" y="3668144"/>
            <a:ext cx="307706" cy="392589"/>
          </a:xfrm>
          <a:prstGeom prst="rect">
            <a:avLst/>
          </a:prstGeom>
        </p:spPr>
      </p:pic>
      <p:sp>
        <p:nvSpPr>
          <p:cNvPr id="30" name="Freeform 207">
            <a:extLst>
              <a:ext uri="{FF2B5EF4-FFF2-40B4-BE49-F238E27FC236}">
                <a16:creationId xmlns:a16="http://schemas.microsoft.com/office/drawing/2014/main" id="{35410EB9-C12B-4632-9612-4385EC451596}"/>
              </a:ext>
            </a:extLst>
          </p:cNvPr>
          <p:cNvSpPr>
            <a:spLocks/>
          </p:cNvSpPr>
          <p:nvPr/>
        </p:nvSpPr>
        <p:spPr bwMode="auto">
          <a:xfrm>
            <a:off x="9379812" y="3688863"/>
            <a:ext cx="285750" cy="315913"/>
          </a:xfrm>
          <a:custGeom>
            <a:avLst/>
            <a:gdLst>
              <a:gd name="T0" fmla="*/ 132 w 264"/>
              <a:gd name="T1" fmla="*/ 0 h 265"/>
              <a:gd name="T2" fmla="*/ 118 w 264"/>
              <a:gd name="T3" fmla="*/ 2 h 265"/>
              <a:gd name="T4" fmla="*/ 105 w 264"/>
              <a:gd name="T5" fmla="*/ 3 h 265"/>
              <a:gd name="T6" fmla="*/ 93 w 264"/>
              <a:gd name="T7" fmla="*/ 6 h 265"/>
              <a:gd name="T8" fmla="*/ 82 w 264"/>
              <a:gd name="T9" fmla="*/ 10 h 265"/>
              <a:gd name="T10" fmla="*/ 69 w 264"/>
              <a:gd name="T11" fmla="*/ 17 h 265"/>
              <a:gd name="T12" fmla="*/ 59 w 264"/>
              <a:gd name="T13" fmla="*/ 23 h 265"/>
              <a:gd name="T14" fmla="*/ 48 w 264"/>
              <a:gd name="T15" fmla="*/ 31 h 265"/>
              <a:gd name="T16" fmla="*/ 40 w 264"/>
              <a:gd name="T17" fmla="*/ 39 h 265"/>
              <a:gd name="T18" fmla="*/ 30 w 264"/>
              <a:gd name="T19" fmla="*/ 48 h 265"/>
              <a:gd name="T20" fmla="*/ 23 w 264"/>
              <a:gd name="T21" fmla="*/ 59 h 265"/>
              <a:gd name="T22" fmla="*/ 16 w 264"/>
              <a:gd name="T23" fmla="*/ 70 h 265"/>
              <a:gd name="T24" fmla="*/ 10 w 264"/>
              <a:gd name="T25" fmla="*/ 81 h 265"/>
              <a:gd name="T26" fmla="*/ 6 w 264"/>
              <a:gd name="T27" fmla="*/ 93 h 265"/>
              <a:gd name="T28" fmla="*/ 2 w 264"/>
              <a:gd name="T29" fmla="*/ 107 h 265"/>
              <a:gd name="T30" fmla="*/ 0 w 264"/>
              <a:gd name="T31" fmla="*/ 119 h 265"/>
              <a:gd name="T32" fmla="*/ 0 w 264"/>
              <a:gd name="T33" fmla="*/ 133 h 265"/>
              <a:gd name="T34" fmla="*/ 0 w 264"/>
              <a:gd name="T35" fmla="*/ 147 h 265"/>
              <a:gd name="T36" fmla="*/ 2 w 264"/>
              <a:gd name="T37" fmla="*/ 158 h 265"/>
              <a:gd name="T38" fmla="*/ 6 w 264"/>
              <a:gd name="T39" fmla="*/ 172 h 265"/>
              <a:gd name="T40" fmla="*/ 10 w 264"/>
              <a:gd name="T41" fmla="*/ 184 h 265"/>
              <a:gd name="T42" fmla="*/ 16 w 264"/>
              <a:gd name="T43" fmla="*/ 196 h 265"/>
              <a:gd name="T44" fmla="*/ 23 w 264"/>
              <a:gd name="T45" fmla="*/ 206 h 265"/>
              <a:gd name="T46" fmla="*/ 30 w 264"/>
              <a:gd name="T47" fmla="*/ 217 h 265"/>
              <a:gd name="T48" fmla="*/ 40 w 264"/>
              <a:gd name="T49" fmla="*/ 226 h 265"/>
              <a:gd name="T50" fmla="*/ 48 w 264"/>
              <a:gd name="T51" fmla="*/ 235 h 265"/>
              <a:gd name="T52" fmla="*/ 59 w 264"/>
              <a:gd name="T53" fmla="*/ 242 h 265"/>
              <a:gd name="T54" fmla="*/ 69 w 264"/>
              <a:gd name="T55" fmla="*/ 248 h 265"/>
              <a:gd name="T56" fmla="*/ 82 w 264"/>
              <a:gd name="T57" fmla="*/ 254 h 265"/>
              <a:gd name="T58" fmla="*/ 93 w 264"/>
              <a:gd name="T59" fmla="*/ 259 h 265"/>
              <a:gd name="T60" fmla="*/ 105 w 264"/>
              <a:gd name="T61" fmla="*/ 262 h 265"/>
              <a:gd name="T62" fmla="*/ 118 w 264"/>
              <a:gd name="T63" fmla="*/ 263 h 265"/>
              <a:gd name="T64" fmla="*/ 132 w 264"/>
              <a:gd name="T65" fmla="*/ 265 h 265"/>
              <a:gd name="T66" fmla="*/ 146 w 264"/>
              <a:gd name="T67" fmla="*/ 263 h 265"/>
              <a:gd name="T68" fmla="*/ 157 w 264"/>
              <a:gd name="T69" fmla="*/ 262 h 265"/>
              <a:gd name="T70" fmla="*/ 171 w 264"/>
              <a:gd name="T71" fmla="*/ 259 h 265"/>
              <a:gd name="T72" fmla="*/ 182 w 264"/>
              <a:gd name="T73" fmla="*/ 254 h 265"/>
              <a:gd name="T74" fmla="*/ 194 w 264"/>
              <a:gd name="T75" fmla="*/ 248 h 265"/>
              <a:gd name="T76" fmla="*/ 205 w 264"/>
              <a:gd name="T77" fmla="*/ 242 h 265"/>
              <a:gd name="T78" fmla="*/ 215 w 264"/>
              <a:gd name="T79" fmla="*/ 235 h 265"/>
              <a:gd name="T80" fmla="*/ 224 w 264"/>
              <a:gd name="T81" fmla="*/ 227 h 265"/>
              <a:gd name="T82" fmla="*/ 231 w 264"/>
              <a:gd name="T83" fmla="*/ 219 h 265"/>
              <a:gd name="T84" fmla="*/ 240 w 264"/>
              <a:gd name="T85" fmla="*/ 207 h 265"/>
              <a:gd name="T86" fmla="*/ 247 w 264"/>
              <a:gd name="T87" fmla="*/ 198 h 265"/>
              <a:gd name="T88" fmla="*/ 251 w 264"/>
              <a:gd name="T89" fmla="*/ 185 h 265"/>
              <a:gd name="T90" fmla="*/ 258 w 264"/>
              <a:gd name="T91" fmla="*/ 174 h 265"/>
              <a:gd name="T92" fmla="*/ 261 w 264"/>
              <a:gd name="T93" fmla="*/ 161 h 265"/>
              <a:gd name="T94" fmla="*/ 262 w 264"/>
              <a:gd name="T95" fmla="*/ 150 h 265"/>
              <a:gd name="T96" fmla="*/ 264 w 264"/>
              <a:gd name="T97" fmla="*/ 136 h 265"/>
              <a:gd name="T98" fmla="*/ 132 w 264"/>
              <a:gd name="T99" fmla="*/ 136 h 265"/>
              <a:gd name="T100" fmla="*/ 132 w 264"/>
              <a:gd name="T10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 h="265">
                <a:moveTo>
                  <a:pt x="132" y="0"/>
                </a:moveTo>
                <a:lnTo>
                  <a:pt x="118" y="2"/>
                </a:lnTo>
                <a:lnTo>
                  <a:pt x="105" y="3"/>
                </a:lnTo>
                <a:lnTo>
                  <a:pt x="93" y="6"/>
                </a:lnTo>
                <a:lnTo>
                  <a:pt x="82" y="10"/>
                </a:lnTo>
                <a:lnTo>
                  <a:pt x="69" y="17"/>
                </a:lnTo>
                <a:lnTo>
                  <a:pt x="59" y="23"/>
                </a:lnTo>
                <a:lnTo>
                  <a:pt x="48" y="31"/>
                </a:lnTo>
                <a:lnTo>
                  <a:pt x="40" y="39"/>
                </a:lnTo>
                <a:lnTo>
                  <a:pt x="30" y="48"/>
                </a:lnTo>
                <a:lnTo>
                  <a:pt x="23" y="59"/>
                </a:lnTo>
                <a:lnTo>
                  <a:pt x="16" y="70"/>
                </a:lnTo>
                <a:lnTo>
                  <a:pt x="10" y="81"/>
                </a:lnTo>
                <a:lnTo>
                  <a:pt x="6" y="93"/>
                </a:lnTo>
                <a:lnTo>
                  <a:pt x="2" y="107"/>
                </a:lnTo>
                <a:lnTo>
                  <a:pt x="0" y="119"/>
                </a:lnTo>
                <a:lnTo>
                  <a:pt x="0" y="133"/>
                </a:lnTo>
                <a:lnTo>
                  <a:pt x="0" y="147"/>
                </a:lnTo>
                <a:lnTo>
                  <a:pt x="2" y="158"/>
                </a:lnTo>
                <a:lnTo>
                  <a:pt x="6" y="172"/>
                </a:lnTo>
                <a:lnTo>
                  <a:pt x="10" y="184"/>
                </a:lnTo>
                <a:lnTo>
                  <a:pt x="16" y="196"/>
                </a:lnTo>
                <a:lnTo>
                  <a:pt x="23" y="206"/>
                </a:lnTo>
                <a:lnTo>
                  <a:pt x="30" y="217"/>
                </a:lnTo>
                <a:lnTo>
                  <a:pt x="40" y="226"/>
                </a:lnTo>
                <a:lnTo>
                  <a:pt x="48" y="235"/>
                </a:lnTo>
                <a:lnTo>
                  <a:pt x="59" y="242"/>
                </a:lnTo>
                <a:lnTo>
                  <a:pt x="69" y="248"/>
                </a:lnTo>
                <a:lnTo>
                  <a:pt x="82" y="254"/>
                </a:lnTo>
                <a:lnTo>
                  <a:pt x="93" y="259"/>
                </a:lnTo>
                <a:lnTo>
                  <a:pt x="105" y="262"/>
                </a:lnTo>
                <a:lnTo>
                  <a:pt x="118" y="263"/>
                </a:lnTo>
                <a:lnTo>
                  <a:pt x="132" y="265"/>
                </a:lnTo>
                <a:lnTo>
                  <a:pt x="146" y="263"/>
                </a:lnTo>
                <a:lnTo>
                  <a:pt x="157" y="262"/>
                </a:lnTo>
                <a:lnTo>
                  <a:pt x="171" y="259"/>
                </a:lnTo>
                <a:lnTo>
                  <a:pt x="182" y="254"/>
                </a:lnTo>
                <a:lnTo>
                  <a:pt x="194" y="248"/>
                </a:lnTo>
                <a:lnTo>
                  <a:pt x="205" y="242"/>
                </a:lnTo>
                <a:lnTo>
                  <a:pt x="215" y="235"/>
                </a:lnTo>
                <a:lnTo>
                  <a:pt x="224" y="227"/>
                </a:lnTo>
                <a:lnTo>
                  <a:pt x="231" y="219"/>
                </a:lnTo>
                <a:lnTo>
                  <a:pt x="240" y="207"/>
                </a:lnTo>
                <a:lnTo>
                  <a:pt x="247" y="198"/>
                </a:lnTo>
                <a:lnTo>
                  <a:pt x="251" y="185"/>
                </a:lnTo>
                <a:lnTo>
                  <a:pt x="258" y="174"/>
                </a:lnTo>
                <a:lnTo>
                  <a:pt x="261" y="161"/>
                </a:lnTo>
                <a:lnTo>
                  <a:pt x="262" y="150"/>
                </a:lnTo>
                <a:lnTo>
                  <a:pt x="264" y="136"/>
                </a:lnTo>
                <a:lnTo>
                  <a:pt x="132" y="136"/>
                </a:lnTo>
                <a:lnTo>
                  <a:pt x="132"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1" name="Freeform 209">
            <a:extLst>
              <a:ext uri="{FF2B5EF4-FFF2-40B4-BE49-F238E27FC236}">
                <a16:creationId xmlns:a16="http://schemas.microsoft.com/office/drawing/2014/main" id="{26DAD392-8567-44F3-AE4F-A839FE0E8EA1}"/>
              </a:ext>
            </a:extLst>
          </p:cNvPr>
          <p:cNvSpPr>
            <a:spLocks/>
          </p:cNvSpPr>
          <p:nvPr/>
        </p:nvSpPr>
        <p:spPr bwMode="auto">
          <a:xfrm>
            <a:off x="9545889" y="3670422"/>
            <a:ext cx="142875" cy="161926"/>
          </a:xfrm>
          <a:custGeom>
            <a:avLst/>
            <a:gdLst>
              <a:gd name="T0" fmla="*/ 0 w 132"/>
              <a:gd name="T1" fmla="*/ 0 h 135"/>
              <a:gd name="T2" fmla="*/ 0 w 132"/>
              <a:gd name="T3" fmla="*/ 135 h 135"/>
              <a:gd name="T4" fmla="*/ 132 w 132"/>
              <a:gd name="T5" fmla="*/ 135 h 135"/>
              <a:gd name="T6" fmla="*/ 132 w 132"/>
              <a:gd name="T7" fmla="*/ 132 h 135"/>
              <a:gd name="T8" fmla="*/ 130 w 132"/>
              <a:gd name="T9" fmla="*/ 118 h 135"/>
              <a:gd name="T10" fmla="*/ 129 w 132"/>
              <a:gd name="T11" fmla="*/ 104 h 135"/>
              <a:gd name="T12" fmla="*/ 126 w 132"/>
              <a:gd name="T13" fmla="*/ 93 h 135"/>
              <a:gd name="T14" fmla="*/ 121 w 132"/>
              <a:gd name="T15" fmla="*/ 79 h 135"/>
              <a:gd name="T16" fmla="*/ 115 w 132"/>
              <a:gd name="T17" fmla="*/ 69 h 135"/>
              <a:gd name="T18" fmla="*/ 109 w 132"/>
              <a:gd name="T19" fmla="*/ 56 h 135"/>
              <a:gd name="T20" fmla="*/ 102 w 132"/>
              <a:gd name="T21" fmla="*/ 48 h 135"/>
              <a:gd name="T22" fmla="*/ 93 w 132"/>
              <a:gd name="T23" fmla="*/ 37 h 135"/>
              <a:gd name="T24" fmla="*/ 84 w 132"/>
              <a:gd name="T25" fmla="*/ 30 h 135"/>
              <a:gd name="T26" fmla="*/ 73 w 132"/>
              <a:gd name="T27" fmla="*/ 23 h 135"/>
              <a:gd name="T28" fmla="*/ 63 w 132"/>
              <a:gd name="T29" fmla="*/ 14 h 135"/>
              <a:gd name="T30" fmla="*/ 51 w 132"/>
              <a:gd name="T31" fmla="*/ 10 h 135"/>
              <a:gd name="T32" fmla="*/ 39 w 132"/>
              <a:gd name="T33" fmla="*/ 6 h 135"/>
              <a:gd name="T34" fmla="*/ 25 w 132"/>
              <a:gd name="T35" fmla="*/ 2 h 135"/>
              <a:gd name="T36" fmla="*/ 14 w 132"/>
              <a:gd name="T37" fmla="*/ 0 h 135"/>
              <a:gd name="T38" fmla="*/ 0 w 132"/>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35">
                <a:moveTo>
                  <a:pt x="0" y="0"/>
                </a:moveTo>
                <a:lnTo>
                  <a:pt x="0" y="135"/>
                </a:lnTo>
                <a:lnTo>
                  <a:pt x="132" y="135"/>
                </a:lnTo>
                <a:lnTo>
                  <a:pt x="132" y="132"/>
                </a:lnTo>
                <a:lnTo>
                  <a:pt x="130" y="118"/>
                </a:lnTo>
                <a:lnTo>
                  <a:pt x="129" y="104"/>
                </a:lnTo>
                <a:lnTo>
                  <a:pt x="126" y="93"/>
                </a:lnTo>
                <a:lnTo>
                  <a:pt x="121" y="79"/>
                </a:lnTo>
                <a:lnTo>
                  <a:pt x="115" y="69"/>
                </a:lnTo>
                <a:lnTo>
                  <a:pt x="109" y="56"/>
                </a:lnTo>
                <a:lnTo>
                  <a:pt x="102" y="48"/>
                </a:lnTo>
                <a:lnTo>
                  <a:pt x="93" y="37"/>
                </a:lnTo>
                <a:lnTo>
                  <a:pt x="84" y="30"/>
                </a:lnTo>
                <a:lnTo>
                  <a:pt x="73" y="23"/>
                </a:lnTo>
                <a:lnTo>
                  <a:pt x="63" y="14"/>
                </a:lnTo>
                <a:lnTo>
                  <a:pt x="51" y="10"/>
                </a:lnTo>
                <a:lnTo>
                  <a:pt x="39" y="6"/>
                </a:lnTo>
                <a:lnTo>
                  <a:pt x="25" y="2"/>
                </a:lnTo>
                <a:lnTo>
                  <a:pt x="14"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nvGrpSpPr>
          <p:cNvPr id="32" name="Group 31">
            <a:extLst>
              <a:ext uri="{FF2B5EF4-FFF2-40B4-BE49-F238E27FC236}">
                <a16:creationId xmlns:a16="http://schemas.microsoft.com/office/drawing/2014/main" id="{4C0B55F2-CAF0-4E7E-9DDF-90A477CE77AF}"/>
              </a:ext>
            </a:extLst>
          </p:cNvPr>
          <p:cNvGrpSpPr>
            <a:grpSpLocks noChangeAspect="1"/>
          </p:cNvGrpSpPr>
          <p:nvPr/>
        </p:nvGrpSpPr>
        <p:grpSpPr bwMode="auto">
          <a:xfrm>
            <a:off x="8601397" y="3709543"/>
            <a:ext cx="394471" cy="340646"/>
            <a:chOff x="6245" y="2841"/>
            <a:chExt cx="557" cy="481"/>
          </a:xfrm>
        </p:grpSpPr>
        <p:sp>
          <p:nvSpPr>
            <p:cNvPr id="179" name="Freeform 271">
              <a:extLst>
                <a:ext uri="{FF2B5EF4-FFF2-40B4-BE49-F238E27FC236}">
                  <a16:creationId xmlns:a16="http://schemas.microsoft.com/office/drawing/2014/main" id="{906CF231-E67D-4C52-9B6D-BA51EEFCBD5C}"/>
                </a:ext>
              </a:extLst>
            </p:cNvPr>
            <p:cNvSpPr>
              <a:spLocks noEditPoints="1"/>
            </p:cNvSpPr>
            <p:nvPr/>
          </p:nvSpPr>
          <p:spPr bwMode="auto">
            <a:xfrm>
              <a:off x="6245" y="2841"/>
              <a:ext cx="557" cy="481"/>
            </a:xfrm>
            <a:custGeom>
              <a:avLst/>
              <a:gdLst>
                <a:gd name="T0" fmla="*/ 365 w 398"/>
                <a:gd name="T1" fmla="*/ 0 h 344"/>
                <a:gd name="T2" fmla="*/ 33 w 398"/>
                <a:gd name="T3" fmla="*/ 0 h 344"/>
                <a:gd name="T4" fmla="*/ 0 w 398"/>
                <a:gd name="T5" fmla="*/ 33 h 344"/>
                <a:gd name="T6" fmla="*/ 0 w 398"/>
                <a:gd name="T7" fmla="*/ 227 h 344"/>
                <a:gd name="T8" fmla="*/ 33 w 398"/>
                <a:gd name="T9" fmla="*/ 260 h 344"/>
                <a:gd name="T10" fmla="*/ 117 w 398"/>
                <a:gd name="T11" fmla="*/ 260 h 344"/>
                <a:gd name="T12" fmla="*/ 298 w 398"/>
                <a:gd name="T13" fmla="*/ 344 h 344"/>
                <a:gd name="T14" fmla="*/ 243 w 398"/>
                <a:gd name="T15" fmla="*/ 260 h 344"/>
                <a:gd name="T16" fmla="*/ 365 w 398"/>
                <a:gd name="T17" fmla="*/ 260 h 344"/>
                <a:gd name="T18" fmla="*/ 398 w 398"/>
                <a:gd name="T19" fmla="*/ 227 h 344"/>
                <a:gd name="T20" fmla="*/ 398 w 398"/>
                <a:gd name="T21" fmla="*/ 33 h 344"/>
                <a:gd name="T22" fmla="*/ 365 w 398"/>
                <a:gd name="T23" fmla="*/ 0 h 344"/>
                <a:gd name="T24" fmla="*/ 102 w 398"/>
                <a:gd name="T25" fmla="*/ 195 h 344"/>
                <a:gd name="T26" fmla="*/ 82 w 398"/>
                <a:gd name="T27" fmla="*/ 195 h 344"/>
                <a:gd name="T28" fmla="*/ 82 w 398"/>
                <a:gd name="T29" fmla="*/ 93 h 344"/>
                <a:gd name="T30" fmla="*/ 70 w 398"/>
                <a:gd name="T31" fmla="*/ 100 h 344"/>
                <a:gd name="T32" fmla="*/ 56 w 398"/>
                <a:gd name="T33" fmla="*/ 105 h 344"/>
                <a:gd name="T34" fmla="*/ 56 w 398"/>
                <a:gd name="T35" fmla="*/ 87 h 344"/>
                <a:gd name="T36" fmla="*/ 66 w 398"/>
                <a:gd name="T37" fmla="*/ 84 h 344"/>
                <a:gd name="T38" fmla="*/ 75 w 398"/>
                <a:gd name="T39" fmla="*/ 80 h 344"/>
                <a:gd name="T40" fmla="*/ 84 w 398"/>
                <a:gd name="T41" fmla="*/ 75 h 344"/>
                <a:gd name="T42" fmla="*/ 94 w 398"/>
                <a:gd name="T43" fmla="*/ 69 h 344"/>
                <a:gd name="T44" fmla="*/ 102 w 398"/>
                <a:gd name="T45" fmla="*/ 69 h 344"/>
                <a:gd name="T46" fmla="*/ 102 w 398"/>
                <a:gd name="T47" fmla="*/ 195 h 344"/>
                <a:gd name="T48" fmla="*/ 197 w 398"/>
                <a:gd name="T49" fmla="*/ 181 h 344"/>
                <a:gd name="T50" fmla="*/ 164 w 398"/>
                <a:gd name="T51" fmla="*/ 198 h 344"/>
                <a:gd name="T52" fmla="*/ 133 w 398"/>
                <a:gd name="T53" fmla="*/ 182 h 344"/>
                <a:gd name="T54" fmla="*/ 122 w 398"/>
                <a:gd name="T55" fmla="*/ 135 h 344"/>
                <a:gd name="T56" fmla="*/ 134 w 398"/>
                <a:gd name="T57" fmla="*/ 84 h 344"/>
                <a:gd name="T58" fmla="*/ 167 w 398"/>
                <a:gd name="T59" fmla="*/ 67 h 344"/>
                <a:gd name="T60" fmla="*/ 209 w 398"/>
                <a:gd name="T61" fmla="*/ 132 h 344"/>
                <a:gd name="T62" fmla="*/ 197 w 398"/>
                <a:gd name="T63" fmla="*/ 181 h 344"/>
                <a:gd name="T64" fmla="*/ 270 w 398"/>
                <a:gd name="T65" fmla="*/ 195 h 344"/>
                <a:gd name="T66" fmla="*/ 250 w 398"/>
                <a:gd name="T67" fmla="*/ 195 h 344"/>
                <a:gd name="T68" fmla="*/ 250 w 398"/>
                <a:gd name="T69" fmla="*/ 93 h 344"/>
                <a:gd name="T70" fmla="*/ 239 w 398"/>
                <a:gd name="T71" fmla="*/ 100 h 344"/>
                <a:gd name="T72" fmla="*/ 224 w 398"/>
                <a:gd name="T73" fmla="*/ 105 h 344"/>
                <a:gd name="T74" fmla="*/ 224 w 398"/>
                <a:gd name="T75" fmla="*/ 87 h 344"/>
                <a:gd name="T76" fmla="*/ 234 w 398"/>
                <a:gd name="T77" fmla="*/ 84 h 344"/>
                <a:gd name="T78" fmla="*/ 243 w 398"/>
                <a:gd name="T79" fmla="*/ 80 h 344"/>
                <a:gd name="T80" fmla="*/ 252 w 398"/>
                <a:gd name="T81" fmla="*/ 75 h 344"/>
                <a:gd name="T82" fmla="*/ 262 w 398"/>
                <a:gd name="T83" fmla="*/ 69 h 344"/>
                <a:gd name="T84" fmla="*/ 270 w 398"/>
                <a:gd name="T85" fmla="*/ 69 h 344"/>
                <a:gd name="T86" fmla="*/ 270 w 398"/>
                <a:gd name="T87" fmla="*/ 195 h 344"/>
                <a:gd name="T88" fmla="*/ 342 w 398"/>
                <a:gd name="T89" fmla="*/ 195 h 344"/>
                <a:gd name="T90" fmla="*/ 322 w 398"/>
                <a:gd name="T91" fmla="*/ 195 h 344"/>
                <a:gd name="T92" fmla="*/ 322 w 398"/>
                <a:gd name="T93" fmla="*/ 93 h 344"/>
                <a:gd name="T94" fmla="*/ 310 w 398"/>
                <a:gd name="T95" fmla="*/ 100 h 344"/>
                <a:gd name="T96" fmla="*/ 296 w 398"/>
                <a:gd name="T97" fmla="*/ 105 h 344"/>
                <a:gd name="T98" fmla="*/ 296 w 398"/>
                <a:gd name="T99" fmla="*/ 87 h 344"/>
                <a:gd name="T100" fmla="*/ 305 w 398"/>
                <a:gd name="T101" fmla="*/ 84 h 344"/>
                <a:gd name="T102" fmla="*/ 314 w 398"/>
                <a:gd name="T103" fmla="*/ 80 h 344"/>
                <a:gd name="T104" fmla="*/ 324 w 398"/>
                <a:gd name="T105" fmla="*/ 75 h 344"/>
                <a:gd name="T106" fmla="*/ 333 w 398"/>
                <a:gd name="T107" fmla="*/ 69 h 344"/>
                <a:gd name="T108" fmla="*/ 342 w 398"/>
                <a:gd name="T109" fmla="*/ 69 h 344"/>
                <a:gd name="T110" fmla="*/ 342 w 398"/>
                <a:gd name="T111" fmla="*/ 19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344">
                  <a:moveTo>
                    <a:pt x="365" y="0"/>
                  </a:moveTo>
                  <a:cubicBezTo>
                    <a:pt x="33" y="0"/>
                    <a:pt x="33" y="0"/>
                    <a:pt x="33" y="0"/>
                  </a:cubicBezTo>
                  <a:cubicBezTo>
                    <a:pt x="15" y="0"/>
                    <a:pt x="0" y="15"/>
                    <a:pt x="0" y="33"/>
                  </a:cubicBezTo>
                  <a:cubicBezTo>
                    <a:pt x="0" y="227"/>
                    <a:pt x="0" y="227"/>
                    <a:pt x="0" y="227"/>
                  </a:cubicBezTo>
                  <a:cubicBezTo>
                    <a:pt x="0" y="245"/>
                    <a:pt x="15" y="260"/>
                    <a:pt x="33" y="260"/>
                  </a:cubicBezTo>
                  <a:cubicBezTo>
                    <a:pt x="117" y="260"/>
                    <a:pt x="117" y="260"/>
                    <a:pt x="117" y="260"/>
                  </a:cubicBezTo>
                  <a:cubicBezTo>
                    <a:pt x="298" y="344"/>
                    <a:pt x="298" y="344"/>
                    <a:pt x="298" y="344"/>
                  </a:cubicBezTo>
                  <a:cubicBezTo>
                    <a:pt x="243" y="260"/>
                    <a:pt x="243" y="260"/>
                    <a:pt x="243" y="260"/>
                  </a:cubicBezTo>
                  <a:cubicBezTo>
                    <a:pt x="365" y="260"/>
                    <a:pt x="365" y="260"/>
                    <a:pt x="365" y="260"/>
                  </a:cubicBezTo>
                  <a:cubicBezTo>
                    <a:pt x="383" y="260"/>
                    <a:pt x="398" y="245"/>
                    <a:pt x="398" y="227"/>
                  </a:cubicBezTo>
                  <a:cubicBezTo>
                    <a:pt x="398" y="33"/>
                    <a:pt x="398" y="33"/>
                    <a:pt x="398" y="33"/>
                  </a:cubicBezTo>
                  <a:cubicBezTo>
                    <a:pt x="398" y="15"/>
                    <a:pt x="383" y="0"/>
                    <a:pt x="365" y="0"/>
                  </a:cubicBezTo>
                  <a:close/>
                  <a:moveTo>
                    <a:pt x="102" y="195"/>
                  </a:moveTo>
                  <a:cubicBezTo>
                    <a:pt x="82" y="195"/>
                    <a:pt x="82" y="195"/>
                    <a:pt x="82" y="195"/>
                  </a:cubicBezTo>
                  <a:cubicBezTo>
                    <a:pt x="82" y="93"/>
                    <a:pt x="82" y="93"/>
                    <a:pt x="82" y="93"/>
                  </a:cubicBezTo>
                  <a:cubicBezTo>
                    <a:pt x="78" y="96"/>
                    <a:pt x="75" y="98"/>
                    <a:pt x="70" y="100"/>
                  </a:cubicBezTo>
                  <a:cubicBezTo>
                    <a:pt x="66" y="102"/>
                    <a:pt x="61" y="103"/>
                    <a:pt x="56" y="105"/>
                  </a:cubicBezTo>
                  <a:cubicBezTo>
                    <a:pt x="56" y="87"/>
                    <a:pt x="56" y="87"/>
                    <a:pt x="56" y="87"/>
                  </a:cubicBezTo>
                  <a:cubicBezTo>
                    <a:pt x="59" y="86"/>
                    <a:pt x="63" y="85"/>
                    <a:pt x="66" y="84"/>
                  </a:cubicBezTo>
                  <a:cubicBezTo>
                    <a:pt x="69" y="83"/>
                    <a:pt x="72" y="81"/>
                    <a:pt x="75" y="80"/>
                  </a:cubicBezTo>
                  <a:cubicBezTo>
                    <a:pt x="78" y="78"/>
                    <a:pt x="81" y="77"/>
                    <a:pt x="84" y="75"/>
                  </a:cubicBezTo>
                  <a:cubicBezTo>
                    <a:pt x="87" y="73"/>
                    <a:pt x="90" y="71"/>
                    <a:pt x="94" y="69"/>
                  </a:cubicBezTo>
                  <a:cubicBezTo>
                    <a:pt x="102" y="69"/>
                    <a:pt x="102" y="69"/>
                    <a:pt x="102" y="69"/>
                  </a:cubicBezTo>
                  <a:lnTo>
                    <a:pt x="102" y="195"/>
                  </a:lnTo>
                  <a:close/>
                  <a:moveTo>
                    <a:pt x="197" y="181"/>
                  </a:moveTo>
                  <a:cubicBezTo>
                    <a:pt x="190" y="193"/>
                    <a:pt x="179" y="198"/>
                    <a:pt x="164" y="198"/>
                  </a:cubicBezTo>
                  <a:cubicBezTo>
                    <a:pt x="151" y="198"/>
                    <a:pt x="141" y="193"/>
                    <a:pt x="133" y="182"/>
                  </a:cubicBezTo>
                  <a:cubicBezTo>
                    <a:pt x="126" y="171"/>
                    <a:pt x="122" y="156"/>
                    <a:pt x="122" y="135"/>
                  </a:cubicBezTo>
                  <a:cubicBezTo>
                    <a:pt x="122" y="113"/>
                    <a:pt x="126" y="96"/>
                    <a:pt x="134" y="84"/>
                  </a:cubicBezTo>
                  <a:cubicBezTo>
                    <a:pt x="142" y="73"/>
                    <a:pt x="153" y="67"/>
                    <a:pt x="167" y="67"/>
                  </a:cubicBezTo>
                  <a:cubicBezTo>
                    <a:pt x="195" y="67"/>
                    <a:pt x="209" y="89"/>
                    <a:pt x="209" y="132"/>
                  </a:cubicBezTo>
                  <a:cubicBezTo>
                    <a:pt x="209" y="154"/>
                    <a:pt x="205" y="170"/>
                    <a:pt x="197" y="181"/>
                  </a:cubicBezTo>
                  <a:close/>
                  <a:moveTo>
                    <a:pt x="270" y="195"/>
                  </a:moveTo>
                  <a:cubicBezTo>
                    <a:pt x="250" y="195"/>
                    <a:pt x="250" y="195"/>
                    <a:pt x="250" y="195"/>
                  </a:cubicBezTo>
                  <a:cubicBezTo>
                    <a:pt x="250" y="93"/>
                    <a:pt x="250" y="93"/>
                    <a:pt x="250" y="93"/>
                  </a:cubicBezTo>
                  <a:cubicBezTo>
                    <a:pt x="247" y="96"/>
                    <a:pt x="243" y="98"/>
                    <a:pt x="239" y="100"/>
                  </a:cubicBezTo>
                  <a:cubicBezTo>
                    <a:pt x="235" y="102"/>
                    <a:pt x="230" y="103"/>
                    <a:pt x="224" y="105"/>
                  </a:cubicBezTo>
                  <a:cubicBezTo>
                    <a:pt x="224" y="87"/>
                    <a:pt x="224" y="87"/>
                    <a:pt x="224" y="87"/>
                  </a:cubicBezTo>
                  <a:cubicBezTo>
                    <a:pt x="228" y="86"/>
                    <a:pt x="231" y="85"/>
                    <a:pt x="234" y="84"/>
                  </a:cubicBezTo>
                  <a:cubicBezTo>
                    <a:pt x="237" y="83"/>
                    <a:pt x="240" y="81"/>
                    <a:pt x="243" y="80"/>
                  </a:cubicBezTo>
                  <a:cubicBezTo>
                    <a:pt x="246" y="78"/>
                    <a:pt x="249" y="77"/>
                    <a:pt x="252" y="75"/>
                  </a:cubicBezTo>
                  <a:cubicBezTo>
                    <a:pt x="256" y="73"/>
                    <a:pt x="259" y="71"/>
                    <a:pt x="262" y="69"/>
                  </a:cubicBezTo>
                  <a:cubicBezTo>
                    <a:pt x="270" y="69"/>
                    <a:pt x="270" y="69"/>
                    <a:pt x="270" y="69"/>
                  </a:cubicBezTo>
                  <a:lnTo>
                    <a:pt x="270" y="195"/>
                  </a:lnTo>
                  <a:close/>
                  <a:moveTo>
                    <a:pt x="342" y="195"/>
                  </a:moveTo>
                  <a:cubicBezTo>
                    <a:pt x="322" y="195"/>
                    <a:pt x="322" y="195"/>
                    <a:pt x="322" y="195"/>
                  </a:cubicBezTo>
                  <a:cubicBezTo>
                    <a:pt x="322" y="93"/>
                    <a:pt x="322" y="93"/>
                    <a:pt x="322" y="93"/>
                  </a:cubicBezTo>
                  <a:cubicBezTo>
                    <a:pt x="318" y="96"/>
                    <a:pt x="314" y="98"/>
                    <a:pt x="310" y="100"/>
                  </a:cubicBezTo>
                  <a:cubicBezTo>
                    <a:pt x="306" y="102"/>
                    <a:pt x="301" y="103"/>
                    <a:pt x="296" y="105"/>
                  </a:cubicBezTo>
                  <a:cubicBezTo>
                    <a:pt x="296" y="87"/>
                    <a:pt x="296" y="87"/>
                    <a:pt x="296" y="87"/>
                  </a:cubicBezTo>
                  <a:cubicBezTo>
                    <a:pt x="299" y="86"/>
                    <a:pt x="302" y="85"/>
                    <a:pt x="305" y="84"/>
                  </a:cubicBezTo>
                  <a:cubicBezTo>
                    <a:pt x="308" y="83"/>
                    <a:pt x="311" y="81"/>
                    <a:pt x="314" y="80"/>
                  </a:cubicBezTo>
                  <a:cubicBezTo>
                    <a:pt x="318" y="78"/>
                    <a:pt x="321" y="77"/>
                    <a:pt x="324" y="75"/>
                  </a:cubicBezTo>
                  <a:cubicBezTo>
                    <a:pt x="327" y="73"/>
                    <a:pt x="330" y="71"/>
                    <a:pt x="333" y="69"/>
                  </a:cubicBezTo>
                  <a:cubicBezTo>
                    <a:pt x="342" y="69"/>
                    <a:pt x="342" y="69"/>
                    <a:pt x="342" y="69"/>
                  </a:cubicBezTo>
                  <a:lnTo>
                    <a:pt x="342" y="195"/>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0" name="Freeform 272">
              <a:extLst>
                <a:ext uri="{FF2B5EF4-FFF2-40B4-BE49-F238E27FC236}">
                  <a16:creationId xmlns:a16="http://schemas.microsoft.com/office/drawing/2014/main" id="{DB962A69-A47A-48BE-9916-DC8B5E3B5DBC}"/>
                </a:ext>
              </a:extLst>
            </p:cNvPr>
            <p:cNvSpPr>
              <a:spLocks/>
            </p:cNvSpPr>
            <p:nvPr/>
          </p:nvSpPr>
          <p:spPr bwMode="auto">
            <a:xfrm>
              <a:off x="6445" y="2957"/>
              <a:ext cx="63" cy="139"/>
            </a:xfrm>
            <a:custGeom>
              <a:avLst/>
              <a:gdLst>
                <a:gd name="T0" fmla="*/ 23 w 45"/>
                <a:gd name="T1" fmla="*/ 0 h 99"/>
                <a:gd name="T2" fmla="*/ 0 w 45"/>
                <a:gd name="T3" fmla="*/ 51 h 99"/>
                <a:gd name="T4" fmla="*/ 23 w 45"/>
                <a:gd name="T5" fmla="*/ 99 h 99"/>
                <a:gd name="T6" fmla="*/ 45 w 45"/>
                <a:gd name="T7" fmla="*/ 51 h 99"/>
                <a:gd name="T8" fmla="*/ 23 w 45"/>
                <a:gd name="T9" fmla="*/ 0 h 99"/>
              </a:gdLst>
              <a:ahLst/>
              <a:cxnLst>
                <a:cxn ang="0">
                  <a:pos x="T0" y="T1"/>
                </a:cxn>
                <a:cxn ang="0">
                  <a:pos x="T2" y="T3"/>
                </a:cxn>
                <a:cxn ang="0">
                  <a:pos x="T4" y="T5"/>
                </a:cxn>
                <a:cxn ang="0">
                  <a:pos x="T6" y="T7"/>
                </a:cxn>
                <a:cxn ang="0">
                  <a:pos x="T8" y="T9"/>
                </a:cxn>
              </a:cxnLst>
              <a:rect l="0" t="0" r="r" b="b"/>
              <a:pathLst>
                <a:path w="45" h="99">
                  <a:moveTo>
                    <a:pt x="23" y="0"/>
                  </a:moveTo>
                  <a:cubicBezTo>
                    <a:pt x="8" y="0"/>
                    <a:pt x="0" y="17"/>
                    <a:pt x="0" y="51"/>
                  </a:cubicBezTo>
                  <a:cubicBezTo>
                    <a:pt x="0" y="83"/>
                    <a:pt x="8" y="99"/>
                    <a:pt x="23" y="99"/>
                  </a:cubicBezTo>
                  <a:cubicBezTo>
                    <a:pt x="38" y="99"/>
                    <a:pt x="45" y="83"/>
                    <a:pt x="45" y="51"/>
                  </a:cubicBezTo>
                  <a:cubicBezTo>
                    <a:pt x="45" y="17"/>
                    <a:pt x="38" y="0"/>
                    <a:pt x="23"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1" name="Freeform 273">
              <a:extLst>
                <a:ext uri="{FF2B5EF4-FFF2-40B4-BE49-F238E27FC236}">
                  <a16:creationId xmlns:a16="http://schemas.microsoft.com/office/drawing/2014/main" id="{4D414DC8-58EE-4B85-9B01-9724EC1F5CF8}"/>
                </a:ext>
              </a:extLst>
            </p:cNvPr>
            <p:cNvSpPr>
              <a:spLocks/>
            </p:cNvSpPr>
            <p:nvPr/>
          </p:nvSpPr>
          <p:spPr bwMode="auto">
            <a:xfrm>
              <a:off x="6323" y="2937"/>
              <a:ext cx="64" cy="177"/>
            </a:xfrm>
            <a:custGeom>
              <a:avLst/>
              <a:gdLst>
                <a:gd name="T0" fmla="*/ 28 w 46"/>
                <a:gd name="T1" fmla="*/ 6 h 126"/>
                <a:gd name="T2" fmla="*/ 19 w 46"/>
                <a:gd name="T3" fmla="*/ 11 h 126"/>
                <a:gd name="T4" fmla="*/ 10 w 46"/>
                <a:gd name="T5" fmla="*/ 15 h 126"/>
                <a:gd name="T6" fmla="*/ 0 w 46"/>
                <a:gd name="T7" fmla="*/ 18 h 126"/>
                <a:gd name="T8" fmla="*/ 0 w 46"/>
                <a:gd name="T9" fmla="*/ 36 h 126"/>
                <a:gd name="T10" fmla="*/ 14 w 46"/>
                <a:gd name="T11" fmla="*/ 31 h 126"/>
                <a:gd name="T12" fmla="*/ 26 w 46"/>
                <a:gd name="T13" fmla="*/ 24 h 126"/>
                <a:gd name="T14" fmla="*/ 26 w 46"/>
                <a:gd name="T15" fmla="*/ 126 h 126"/>
                <a:gd name="T16" fmla="*/ 46 w 46"/>
                <a:gd name="T17" fmla="*/ 126 h 126"/>
                <a:gd name="T18" fmla="*/ 46 w 46"/>
                <a:gd name="T19" fmla="*/ 0 h 126"/>
                <a:gd name="T20" fmla="*/ 38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9" y="11"/>
                  </a:cubicBezTo>
                  <a:cubicBezTo>
                    <a:pt x="16" y="12"/>
                    <a:pt x="13" y="14"/>
                    <a:pt x="10" y="15"/>
                  </a:cubicBezTo>
                  <a:cubicBezTo>
                    <a:pt x="7" y="16"/>
                    <a:pt x="3" y="17"/>
                    <a:pt x="0" y="18"/>
                  </a:cubicBezTo>
                  <a:cubicBezTo>
                    <a:pt x="0" y="36"/>
                    <a:pt x="0" y="36"/>
                    <a:pt x="0" y="36"/>
                  </a:cubicBezTo>
                  <a:cubicBezTo>
                    <a:pt x="5" y="34"/>
                    <a:pt x="10" y="33"/>
                    <a:pt x="14" y="31"/>
                  </a:cubicBezTo>
                  <a:cubicBezTo>
                    <a:pt x="19" y="29"/>
                    <a:pt x="22" y="27"/>
                    <a:pt x="26" y="24"/>
                  </a:cubicBezTo>
                  <a:cubicBezTo>
                    <a:pt x="26" y="126"/>
                    <a:pt x="26" y="126"/>
                    <a:pt x="26" y="126"/>
                  </a:cubicBezTo>
                  <a:cubicBezTo>
                    <a:pt x="46" y="126"/>
                    <a:pt x="46" y="126"/>
                    <a:pt x="46" y="126"/>
                  </a:cubicBezTo>
                  <a:cubicBezTo>
                    <a:pt x="46" y="0"/>
                    <a:pt x="46" y="0"/>
                    <a:pt x="46" y="0"/>
                  </a:cubicBezTo>
                  <a:cubicBezTo>
                    <a:pt x="38" y="0"/>
                    <a:pt x="38" y="0"/>
                    <a:pt x="38" y="0"/>
                  </a:cubicBezTo>
                  <a:cubicBezTo>
                    <a:pt x="34" y="2"/>
                    <a:pt x="31"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2" name="Freeform 274">
              <a:extLst>
                <a:ext uri="{FF2B5EF4-FFF2-40B4-BE49-F238E27FC236}">
                  <a16:creationId xmlns:a16="http://schemas.microsoft.com/office/drawing/2014/main" id="{412E7429-A310-4288-BAD4-65E820B72F7F}"/>
                </a:ext>
              </a:extLst>
            </p:cNvPr>
            <p:cNvSpPr>
              <a:spLocks noEditPoints="1"/>
            </p:cNvSpPr>
            <p:nvPr/>
          </p:nvSpPr>
          <p:spPr bwMode="auto">
            <a:xfrm>
              <a:off x="6415" y="2935"/>
              <a:ext cx="122" cy="183"/>
            </a:xfrm>
            <a:custGeom>
              <a:avLst/>
              <a:gdLst>
                <a:gd name="T0" fmla="*/ 45 w 87"/>
                <a:gd name="T1" fmla="*/ 0 h 131"/>
                <a:gd name="T2" fmla="*/ 12 w 87"/>
                <a:gd name="T3" fmla="*/ 17 h 131"/>
                <a:gd name="T4" fmla="*/ 0 w 87"/>
                <a:gd name="T5" fmla="*/ 68 h 131"/>
                <a:gd name="T6" fmla="*/ 11 w 87"/>
                <a:gd name="T7" fmla="*/ 115 h 131"/>
                <a:gd name="T8" fmla="*/ 42 w 87"/>
                <a:gd name="T9" fmla="*/ 131 h 131"/>
                <a:gd name="T10" fmla="*/ 75 w 87"/>
                <a:gd name="T11" fmla="*/ 114 h 131"/>
                <a:gd name="T12" fmla="*/ 87 w 87"/>
                <a:gd name="T13" fmla="*/ 65 h 131"/>
                <a:gd name="T14" fmla="*/ 45 w 87"/>
                <a:gd name="T15" fmla="*/ 0 h 131"/>
                <a:gd name="T16" fmla="*/ 44 w 87"/>
                <a:gd name="T17" fmla="*/ 115 h 131"/>
                <a:gd name="T18" fmla="*/ 21 w 87"/>
                <a:gd name="T19" fmla="*/ 67 h 131"/>
                <a:gd name="T20" fmla="*/ 44 w 87"/>
                <a:gd name="T21" fmla="*/ 16 h 131"/>
                <a:gd name="T22" fmla="*/ 66 w 87"/>
                <a:gd name="T23" fmla="*/ 67 h 131"/>
                <a:gd name="T24" fmla="*/ 44 w 87"/>
                <a:gd name="T25" fmla="*/ 1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31">
                  <a:moveTo>
                    <a:pt x="45" y="0"/>
                  </a:moveTo>
                  <a:cubicBezTo>
                    <a:pt x="31" y="0"/>
                    <a:pt x="20" y="6"/>
                    <a:pt x="12" y="17"/>
                  </a:cubicBezTo>
                  <a:cubicBezTo>
                    <a:pt x="4" y="29"/>
                    <a:pt x="0" y="46"/>
                    <a:pt x="0" y="68"/>
                  </a:cubicBezTo>
                  <a:cubicBezTo>
                    <a:pt x="0" y="89"/>
                    <a:pt x="4" y="104"/>
                    <a:pt x="11" y="115"/>
                  </a:cubicBezTo>
                  <a:cubicBezTo>
                    <a:pt x="19" y="126"/>
                    <a:pt x="29" y="131"/>
                    <a:pt x="42" y="131"/>
                  </a:cubicBezTo>
                  <a:cubicBezTo>
                    <a:pt x="57" y="131"/>
                    <a:pt x="68" y="126"/>
                    <a:pt x="75" y="114"/>
                  </a:cubicBezTo>
                  <a:cubicBezTo>
                    <a:pt x="83" y="103"/>
                    <a:pt x="87" y="87"/>
                    <a:pt x="87" y="65"/>
                  </a:cubicBezTo>
                  <a:cubicBezTo>
                    <a:pt x="87" y="22"/>
                    <a:pt x="73" y="0"/>
                    <a:pt x="45" y="0"/>
                  </a:cubicBezTo>
                  <a:close/>
                  <a:moveTo>
                    <a:pt x="44" y="115"/>
                  </a:moveTo>
                  <a:cubicBezTo>
                    <a:pt x="29" y="115"/>
                    <a:pt x="21" y="99"/>
                    <a:pt x="21" y="67"/>
                  </a:cubicBezTo>
                  <a:cubicBezTo>
                    <a:pt x="21" y="33"/>
                    <a:pt x="29" y="16"/>
                    <a:pt x="44" y="16"/>
                  </a:cubicBezTo>
                  <a:cubicBezTo>
                    <a:pt x="59" y="16"/>
                    <a:pt x="66" y="33"/>
                    <a:pt x="66" y="67"/>
                  </a:cubicBezTo>
                  <a:cubicBezTo>
                    <a:pt x="66" y="99"/>
                    <a:pt x="59" y="115"/>
                    <a:pt x="44" y="11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3" name="Freeform 275">
              <a:extLst>
                <a:ext uri="{FF2B5EF4-FFF2-40B4-BE49-F238E27FC236}">
                  <a16:creationId xmlns:a16="http://schemas.microsoft.com/office/drawing/2014/main" id="{D26BF4FF-394A-438C-85F7-7A2C947BA6DD}"/>
                </a:ext>
              </a:extLst>
            </p:cNvPr>
            <p:cNvSpPr>
              <a:spLocks/>
            </p:cNvSpPr>
            <p:nvPr/>
          </p:nvSpPr>
          <p:spPr bwMode="auto">
            <a:xfrm>
              <a:off x="6558" y="2937"/>
              <a:ext cx="65" cy="177"/>
            </a:xfrm>
            <a:custGeom>
              <a:avLst/>
              <a:gdLst>
                <a:gd name="T0" fmla="*/ 28 w 46"/>
                <a:gd name="T1" fmla="*/ 6 h 126"/>
                <a:gd name="T2" fmla="*/ 19 w 46"/>
                <a:gd name="T3" fmla="*/ 11 h 126"/>
                <a:gd name="T4" fmla="*/ 10 w 46"/>
                <a:gd name="T5" fmla="*/ 15 h 126"/>
                <a:gd name="T6" fmla="*/ 0 w 46"/>
                <a:gd name="T7" fmla="*/ 18 h 126"/>
                <a:gd name="T8" fmla="*/ 0 w 46"/>
                <a:gd name="T9" fmla="*/ 36 h 126"/>
                <a:gd name="T10" fmla="*/ 15 w 46"/>
                <a:gd name="T11" fmla="*/ 31 h 126"/>
                <a:gd name="T12" fmla="*/ 26 w 46"/>
                <a:gd name="T13" fmla="*/ 24 h 126"/>
                <a:gd name="T14" fmla="*/ 26 w 46"/>
                <a:gd name="T15" fmla="*/ 126 h 126"/>
                <a:gd name="T16" fmla="*/ 46 w 46"/>
                <a:gd name="T17" fmla="*/ 126 h 126"/>
                <a:gd name="T18" fmla="*/ 46 w 46"/>
                <a:gd name="T19" fmla="*/ 0 h 126"/>
                <a:gd name="T20" fmla="*/ 38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9" y="11"/>
                  </a:cubicBezTo>
                  <a:cubicBezTo>
                    <a:pt x="16" y="12"/>
                    <a:pt x="13" y="14"/>
                    <a:pt x="10" y="15"/>
                  </a:cubicBezTo>
                  <a:cubicBezTo>
                    <a:pt x="7" y="16"/>
                    <a:pt x="4" y="17"/>
                    <a:pt x="0" y="18"/>
                  </a:cubicBezTo>
                  <a:cubicBezTo>
                    <a:pt x="0" y="36"/>
                    <a:pt x="0" y="36"/>
                    <a:pt x="0" y="36"/>
                  </a:cubicBezTo>
                  <a:cubicBezTo>
                    <a:pt x="6" y="34"/>
                    <a:pt x="11" y="33"/>
                    <a:pt x="15" y="31"/>
                  </a:cubicBezTo>
                  <a:cubicBezTo>
                    <a:pt x="19" y="29"/>
                    <a:pt x="23" y="27"/>
                    <a:pt x="26" y="24"/>
                  </a:cubicBezTo>
                  <a:cubicBezTo>
                    <a:pt x="26" y="126"/>
                    <a:pt x="26" y="126"/>
                    <a:pt x="26" y="126"/>
                  </a:cubicBezTo>
                  <a:cubicBezTo>
                    <a:pt x="46" y="126"/>
                    <a:pt x="46" y="126"/>
                    <a:pt x="46" y="126"/>
                  </a:cubicBezTo>
                  <a:cubicBezTo>
                    <a:pt x="46" y="0"/>
                    <a:pt x="46" y="0"/>
                    <a:pt x="46" y="0"/>
                  </a:cubicBezTo>
                  <a:cubicBezTo>
                    <a:pt x="38" y="0"/>
                    <a:pt x="38" y="0"/>
                    <a:pt x="38" y="0"/>
                  </a:cubicBezTo>
                  <a:cubicBezTo>
                    <a:pt x="35" y="2"/>
                    <a:pt x="32"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4" name="Freeform 276">
              <a:extLst>
                <a:ext uri="{FF2B5EF4-FFF2-40B4-BE49-F238E27FC236}">
                  <a16:creationId xmlns:a16="http://schemas.microsoft.com/office/drawing/2014/main" id="{0BC39E44-8800-4FCA-B0E7-460FC1B3CBDE}"/>
                </a:ext>
              </a:extLst>
            </p:cNvPr>
            <p:cNvSpPr>
              <a:spLocks/>
            </p:cNvSpPr>
            <p:nvPr/>
          </p:nvSpPr>
          <p:spPr bwMode="auto">
            <a:xfrm>
              <a:off x="6659" y="2937"/>
              <a:ext cx="64" cy="177"/>
            </a:xfrm>
            <a:custGeom>
              <a:avLst/>
              <a:gdLst>
                <a:gd name="T0" fmla="*/ 28 w 46"/>
                <a:gd name="T1" fmla="*/ 6 h 126"/>
                <a:gd name="T2" fmla="*/ 18 w 46"/>
                <a:gd name="T3" fmla="*/ 11 h 126"/>
                <a:gd name="T4" fmla="*/ 9 w 46"/>
                <a:gd name="T5" fmla="*/ 15 h 126"/>
                <a:gd name="T6" fmla="*/ 0 w 46"/>
                <a:gd name="T7" fmla="*/ 18 h 126"/>
                <a:gd name="T8" fmla="*/ 0 w 46"/>
                <a:gd name="T9" fmla="*/ 36 h 126"/>
                <a:gd name="T10" fmla="*/ 14 w 46"/>
                <a:gd name="T11" fmla="*/ 31 h 126"/>
                <a:gd name="T12" fmla="*/ 26 w 46"/>
                <a:gd name="T13" fmla="*/ 24 h 126"/>
                <a:gd name="T14" fmla="*/ 26 w 46"/>
                <a:gd name="T15" fmla="*/ 126 h 126"/>
                <a:gd name="T16" fmla="*/ 46 w 46"/>
                <a:gd name="T17" fmla="*/ 126 h 126"/>
                <a:gd name="T18" fmla="*/ 46 w 46"/>
                <a:gd name="T19" fmla="*/ 0 h 126"/>
                <a:gd name="T20" fmla="*/ 37 w 46"/>
                <a:gd name="T21" fmla="*/ 0 h 126"/>
                <a:gd name="T22" fmla="*/ 28 w 46"/>
                <a:gd name="T23"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26">
                  <a:moveTo>
                    <a:pt x="28" y="6"/>
                  </a:moveTo>
                  <a:cubicBezTo>
                    <a:pt x="25" y="8"/>
                    <a:pt x="22" y="9"/>
                    <a:pt x="18" y="11"/>
                  </a:cubicBezTo>
                  <a:cubicBezTo>
                    <a:pt x="15" y="12"/>
                    <a:pt x="12" y="14"/>
                    <a:pt x="9" y="15"/>
                  </a:cubicBezTo>
                  <a:cubicBezTo>
                    <a:pt x="6" y="16"/>
                    <a:pt x="3" y="17"/>
                    <a:pt x="0" y="18"/>
                  </a:cubicBezTo>
                  <a:cubicBezTo>
                    <a:pt x="0" y="36"/>
                    <a:pt x="0" y="36"/>
                    <a:pt x="0" y="36"/>
                  </a:cubicBezTo>
                  <a:cubicBezTo>
                    <a:pt x="5" y="34"/>
                    <a:pt x="10" y="33"/>
                    <a:pt x="14" y="31"/>
                  </a:cubicBezTo>
                  <a:cubicBezTo>
                    <a:pt x="18" y="29"/>
                    <a:pt x="22" y="27"/>
                    <a:pt x="26" y="24"/>
                  </a:cubicBezTo>
                  <a:cubicBezTo>
                    <a:pt x="26" y="126"/>
                    <a:pt x="26" y="126"/>
                    <a:pt x="26" y="126"/>
                  </a:cubicBezTo>
                  <a:cubicBezTo>
                    <a:pt x="46" y="126"/>
                    <a:pt x="46" y="126"/>
                    <a:pt x="46" y="126"/>
                  </a:cubicBezTo>
                  <a:cubicBezTo>
                    <a:pt x="46" y="0"/>
                    <a:pt x="46" y="0"/>
                    <a:pt x="46" y="0"/>
                  </a:cubicBezTo>
                  <a:cubicBezTo>
                    <a:pt x="37" y="0"/>
                    <a:pt x="37" y="0"/>
                    <a:pt x="37" y="0"/>
                  </a:cubicBezTo>
                  <a:cubicBezTo>
                    <a:pt x="34" y="2"/>
                    <a:pt x="31" y="4"/>
                    <a:pt x="28"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33" name="Group 32">
            <a:extLst>
              <a:ext uri="{FF2B5EF4-FFF2-40B4-BE49-F238E27FC236}">
                <a16:creationId xmlns:a16="http://schemas.microsoft.com/office/drawing/2014/main" id="{9B2C1366-3D34-43B9-B615-59D78DC3D74A}"/>
              </a:ext>
            </a:extLst>
          </p:cNvPr>
          <p:cNvGrpSpPr>
            <a:grpSpLocks noChangeAspect="1"/>
          </p:cNvGrpSpPr>
          <p:nvPr/>
        </p:nvGrpSpPr>
        <p:grpSpPr bwMode="auto">
          <a:xfrm>
            <a:off x="7992956" y="3709542"/>
            <a:ext cx="400402" cy="395063"/>
            <a:chOff x="5983" y="3772"/>
            <a:chExt cx="525" cy="518"/>
          </a:xfrm>
        </p:grpSpPr>
        <p:sp>
          <p:nvSpPr>
            <p:cNvPr id="177" name="Freeform 287">
              <a:extLst>
                <a:ext uri="{FF2B5EF4-FFF2-40B4-BE49-F238E27FC236}">
                  <a16:creationId xmlns:a16="http://schemas.microsoft.com/office/drawing/2014/main" id="{2411DD54-3356-4CBC-BC83-122A363D6AF7}"/>
                </a:ext>
              </a:extLst>
            </p:cNvPr>
            <p:cNvSpPr>
              <a:spLocks noEditPoints="1"/>
            </p:cNvSpPr>
            <p:nvPr/>
          </p:nvSpPr>
          <p:spPr bwMode="auto">
            <a:xfrm>
              <a:off x="5983" y="3772"/>
              <a:ext cx="423" cy="425"/>
            </a:xfrm>
            <a:custGeom>
              <a:avLst/>
              <a:gdLst>
                <a:gd name="T0" fmla="*/ 238 w 265"/>
                <a:gd name="T1" fmla="*/ 106 h 265"/>
                <a:gd name="T2" fmla="*/ 253 w 265"/>
                <a:gd name="T3" fmla="*/ 77 h 265"/>
                <a:gd name="T4" fmla="*/ 219 w 265"/>
                <a:gd name="T5" fmla="*/ 67 h 265"/>
                <a:gd name="T6" fmla="*/ 221 w 265"/>
                <a:gd name="T7" fmla="*/ 34 h 265"/>
                <a:gd name="T8" fmla="*/ 188 w 265"/>
                <a:gd name="T9" fmla="*/ 39 h 265"/>
                <a:gd name="T10" fmla="*/ 177 w 265"/>
                <a:gd name="T11" fmla="*/ 8 h 265"/>
                <a:gd name="T12" fmla="*/ 147 w 265"/>
                <a:gd name="T13" fmla="*/ 25 h 265"/>
                <a:gd name="T14" fmla="*/ 126 w 265"/>
                <a:gd name="T15" fmla="*/ 0 h 265"/>
                <a:gd name="T16" fmla="*/ 105 w 265"/>
                <a:gd name="T17" fmla="*/ 27 h 265"/>
                <a:gd name="T18" fmla="*/ 76 w 265"/>
                <a:gd name="T19" fmla="*/ 13 h 265"/>
                <a:gd name="T20" fmla="*/ 66 w 265"/>
                <a:gd name="T21" fmla="*/ 46 h 265"/>
                <a:gd name="T22" fmla="*/ 34 w 265"/>
                <a:gd name="T23" fmla="*/ 44 h 265"/>
                <a:gd name="T24" fmla="*/ 38 w 265"/>
                <a:gd name="T25" fmla="*/ 77 h 265"/>
                <a:gd name="T26" fmla="*/ 8 w 265"/>
                <a:gd name="T27" fmla="*/ 88 h 265"/>
                <a:gd name="T28" fmla="*/ 24 w 265"/>
                <a:gd name="T29" fmla="*/ 118 h 265"/>
                <a:gd name="T30" fmla="*/ 0 w 265"/>
                <a:gd name="T31" fmla="*/ 140 h 265"/>
                <a:gd name="T32" fmla="*/ 27 w 265"/>
                <a:gd name="T33" fmla="*/ 160 h 265"/>
                <a:gd name="T34" fmla="*/ 12 w 265"/>
                <a:gd name="T35" fmla="*/ 189 h 265"/>
                <a:gd name="T36" fmla="*/ 46 w 265"/>
                <a:gd name="T37" fmla="*/ 199 h 265"/>
                <a:gd name="T38" fmla="*/ 43 w 265"/>
                <a:gd name="T39" fmla="*/ 231 h 265"/>
                <a:gd name="T40" fmla="*/ 77 w 265"/>
                <a:gd name="T41" fmla="*/ 227 h 265"/>
                <a:gd name="T42" fmla="*/ 87 w 265"/>
                <a:gd name="T43" fmla="*/ 258 h 265"/>
                <a:gd name="T44" fmla="*/ 118 w 265"/>
                <a:gd name="T45" fmla="*/ 241 h 265"/>
                <a:gd name="T46" fmla="*/ 139 w 265"/>
                <a:gd name="T47" fmla="*/ 265 h 265"/>
                <a:gd name="T48" fmla="*/ 160 w 265"/>
                <a:gd name="T49" fmla="*/ 239 h 265"/>
                <a:gd name="T50" fmla="*/ 189 w 265"/>
                <a:gd name="T51" fmla="*/ 253 h 265"/>
                <a:gd name="T52" fmla="*/ 198 w 265"/>
                <a:gd name="T53" fmla="*/ 220 h 265"/>
                <a:gd name="T54" fmla="*/ 231 w 265"/>
                <a:gd name="T55" fmla="*/ 222 h 265"/>
                <a:gd name="T56" fmla="*/ 226 w 265"/>
                <a:gd name="T57" fmla="*/ 188 h 265"/>
                <a:gd name="T58" fmla="*/ 257 w 265"/>
                <a:gd name="T59" fmla="*/ 178 h 265"/>
                <a:gd name="T60" fmla="*/ 241 w 265"/>
                <a:gd name="T61" fmla="*/ 148 h 265"/>
                <a:gd name="T62" fmla="*/ 265 w 265"/>
                <a:gd name="T63" fmla="*/ 126 h 265"/>
                <a:gd name="T64" fmla="*/ 204 w 265"/>
                <a:gd name="T65" fmla="*/ 158 h 265"/>
                <a:gd name="T66" fmla="*/ 204 w 265"/>
                <a:gd name="T67" fmla="*/ 108 h 265"/>
                <a:gd name="T68" fmla="*/ 214 w 265"/>
                <a:gd name="T69" fmla="*/ 154 h 265"/>
                <a:gd name="T70" fmla="*/ 163 w 265"/>
                <a:gd name="T71" fmla="*/ 109 h 265"/>
                <a:gd name="T72" fmla="*/ 175 w 265"/>
                <a:gd name="T73" fmla="*/ 60 h 265"/>
                <a:gd name="T74" fmla="*/ 111 w 265"/>
                <a:gd name="T75" fmla="*/ 50 h 265"/>
                <a:gd name="T76" fmla="*/ 158 w 265"/>
                <a:gd name="T77" fmla="*/ 60 h 265"/>
                <a:gd name="T78" fmla="*/ 107 w 265"/>
                <a:gd name="T79" fmla="*/ 60 h 265"/>
                <a:gd name="T80" fmla="*/ 132 w 265"/>
                <a:gd name="T81" fmla="*/ 154 h 265"/>
                <a:gd name="T82" fmla="*/ 153 w 265"/>
                <a:gd name="T83" fmla="*/ 133 h 265"/>
                <a:gd name="T84" fmla="*/ 108 w 265"/>
                <a:gd name="T85" fmla="*/ 101 h 265"/>
                <a:gd name="T86" fmla="*/ 59 w 265"/>
                <a:gd name="T87" fmla="*/ 89 h 265"/>
                <a:gd name="T88" fmla="*/ 50 w 265"/>
                <a:gd name="T89" fmla="*/ 153 h 265"/>
                <a:gd name="T90" fmla="*/ 60 w 265"/>
                <a:gd name="T91" fmla="*/ 107 h 265"/>
                <a:gd name="T92" fmla="*/ 60 w 265"/>
                <a:gd name="T93" fmla="*/ 157 h 265"/>
                <a:gd name="T94" fmla="*/ 63 w 265"/>
                <a:gd name="T95" fmla="*/ 165 h 265"/>
                <a:gd name="T96" fmla="*/ 98 w 265"/>
                <a:gd name="T97" fmla="*/ 201 h 265"/>
                <a:gd name="T98" fmla="*/ 58 w 265"/>
                <a:gd name="T99" fmla="*/ 175 h 265"/>
                <a:gd name="T100" fmla="*/ 110 w 265"/>
                <a:gd name="T101" fmla="*/ 214 h 265"/>
                <a:gd name="T102" fmla="*/ 136 w 265"/>
                <a:gd name="T103" fmla="*/ 171 h 265"/>
                <a:gd name="T104" fmla="*/ 174 w 265"/>
                <a:gd name="T105" fmla="*/ 206 h 265"/>
                <a:gd name="T106" fmla="*/ 162 w 265"/>
                <a:gd name="T107" fmla="*/ 157 h 265"/>
                <a:gd name="T108" fmla="*/ 192 w 265"/>
                <a:gd name="T109" fmla="*/ 19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265">
                  <a:moveTo>
                    <a:pt x="260" y="121"/>
                  </a:moveTo>
                  <a:cubicBezTo>
                    <a:pt x="241" y="118"/>
                    <a:pt x="241" y="118"/>
                    <a:pt x="241" y="118"/>
                  </a:cubicBezTo>
                  <a:cubicBezTo>
                    <a:pt x="240" y="114"/>
                    <a:pt x="239" y="110"/>
                    <a:pt x="238" y="106"/>
                  </a:cubicBezTo>
                  <a:cubicBezTo>
                    <a:pt x="255" y="95"/>
                    <a:pt x="255" y="95"/>
                    <a:pt x="255" y="95"/>
                  </a:cubicBezTo>
                  <a:cubicBezTo>
                    <a:pt x="258" y="94"/>
                    <a:pt x="259" y="91"/>
                    <a:pt x="258" y="89"/>
                  </a:cubicBezTo>
                  <a:cubicBezTo>
                    <a:pt x="253" y="77"/>
                    <a:pt x="253" y="77"/>
                    <a:pt x="253" y="77"/>
                  </a:cubicBezTo>
                  <a:cubicBezTo>
                    <a:pt x="252" y="74"/>
                    <a:pt x="249" y="73"/>
                    <a:pt x="246" y="74"/>
                  </a:cubicBezTo>
                  <a:cubicBezTo>
                    <a:pt x="227" y="78"/>
                    <a:pt x="227" y="78"/>
                    <a:pt x="227" y="78"/>
                  </a:cubicBezTo>
                  <a:cubicBezTo>
                    <a:pt x="225" y="74"/>
                    <a:pt x="222" y="71"/>
                    <a:pt x="219" y="67"/>
                  </a:cubicBezTo>
                  <a:cubicBezTo>
                    <a:pt x="231" y="51"/>
                    <a:pt x="231" y="51"/>
                    <a:pt x="231" y="51"/>
                  </a:cubicBezTo>
                  <a:cubicBezTo>
                    <a:pt x="233" y="49"/>
                    <a:pt x="233" y="46"/>
                    <a:pt x="231" y="44"/>
                  </a:cubicBezTo>
                  <a:cubicBezTo>
                    <a:pt x="221" y="34"/>
                    <a:pt x="221" y="34"/>
                    <a:pt x="221" y="34"/>
                  </a:cubicBezTo>
                  <a:cubicBezTo>
                    <a:pt x="220" y="33"/>
                    <a:pt x="217" y="33"/>
                    <a:pt x="215" y="34"/>
                  </a:cubicBezTo>
                  <a:cubicBezTo>
                    <a:pt x="198" y="46"/>
                    <a:pt x="198" y="46"/>
                    <a:pt x="198" y="46"/>
                  </a:cubicBezTo>
                  <a:cubicBezTo>
                    <a:pt x="195" y="43"/>
                    <a:pt x="192" y="41"/>
                    <a:pt x="188" y="39"/>
                  </a:cubicBezTo>
                  <a:cubicBezTo>
                    <a:pt x="193" y="19"/>
                    <a:pt x="193" y="19"/>
                    <a:pt x="193" y="19"/>
                  </a:cubicBezTo>
                  <a:cubicBezTo>
                    <a:pt x="193" y="17"/>
                    <a:pt x="192" y="14"/>
                    <a:pt x="190" y="13"/>
                  </a:cubicBezTo>
                  <a:cubicBezTo>
                    <a:pt x="177" y="8"/>
                    <a:pt x="177" y="8"/>
                    <a:pt x="177" y="8"/>
                  </a:cubicBezTo>
                  <a:cubicBezTo>
                    <a:pt x="175" y="7"/>
                    <a:pt x="172" y="8"/>
                    <a:pt x="171" y="10"/>
                  </a:cubicBezTo>
                  <a:cubicBezTo>
                    <a:pt x="161" y="28"/>
                    <a:pt x="161" y="28"/>
                    <a:pt x="161" y="28"/>
                  </a:cubicBezTo>
                  <a:cubicBezTo>
                    <a:pt x="156" y="26"/>
                    <a:pt x="152" y="25"/>
                    <a:pt x="147" y="25"/>
                  </a:cubicBezTo>
                  <a:cubicBezTo>
                    <a:pt x="144" y="5"/>
                    <a:pt x="144" y="5"/>
                    <a:pt x="144" y="5"/>
                  </a:cubicBezTo>
                  <a:cubicBezTo>
                    <a:pt x="144" y="2"/>
                    <a:pt x="142" y="0"/>
                    <a:pt x="139" y="0"/>
                  </a:cubicBezTo>
                  <a:cubicBezTo>
                    <a:pt x="126" y="0"/>
                    <a:pt x="126" y="0"/>
                    <a:pt x="126" y="0"/>
                  </a:cubicBezTo>
                  <a:cubicBezTo>
                    <a:pt x="123" y="0"/>
                    <a:pt x="121" y="2"/>
                    <a:pt x="121" y="5"/>
                  </a:cubicBezTo>
                  <a:cubicBezTo>
                    <a:pt x="118" y="25"/>
                    <a:pt x="118" y="25"/>
                    <a:pt x="118" y="25"/>
                  </a:cubicBezTo>
                  <a:cubicBezTo>
                    <a:pt x="113" y="25"/>
                    <a:pt x="109" y="26"/>
                    <a:pt x="105" y="27"/>
                  </a:cubicBezTo>
                  <a:cubicBezTo>
                    <a:pt x="95" y="10"/>
                    <a:pt x="95" y="10"/>
                    <a:pt x="95" y="10"/>
                  </a:cubicBezTo>
                  <a:cubicBezTo>
                    <a:pt x="94" y="8"/>
                    <a:pt x="91" y="7"/>
                    <a:pt x="88" y="8"/>
                  </a:cubicBezTo>
                  <a:cubicBezTo>
                    <a:pt x="76" y="13"/>
                    <a:pt x="76" y="13"/>
                    <a:pt x="76" y="13"/>
                  </a:cubicBezTo>
                  <a:cubicBezTo>
                    <a:pt x="74" y="14"/>
                    <a:pt x="72" y="16"/>
                    <a:pt x="73" y="19"/>
                  </a:cubicBezTo>
                  <a:cubicBezTo>
                    <a:pt x="78" y="38"/>
                    <a:pt x="78" y="38"/>
                    <a:pt x="78" y="38"/>
                  </a:cubicBezTo>
                  <a:cubicBezTo>
                    <a:pt x="74" y="41"/>
                    <a:pt x="70" y="43"/>
                    <a:pt x="66" y="46"/>
                  </a:cubicBezTo>
                  <a:cubicBezTo>
                    <a:pt x="50" y="34"/>
                    <a:pt x="50" y="34"/>
                    <a:pt x="50" y="34"/>
                  </a:cubicBezTo>
                  <a:cubicBezTo>
                    <a:pt x="48" y="33"/>
                    <a:pt x="45" y="33"/>
                    <a:pt x="43" y="34"/>
                  </a:cubicBezTo>
                  <a:cubicBezTo>
                    <a:pt x="34" y="44"/>
                    <a:pt x="34" y="44"/>
                    <a:pt x="34" y="44"/>
                  </a:cubicBezTo>
                  <a:cubicBezTo>
                    <a:pt x="32" y="46"/>
                    <a:pt x="32" y="49"/>
                    <a:pt x="33" y="51"/>
                  </a:cubicBezTo>
                  <a:cubicBezTo>
                    <a:pt x="46" y="67"/>
                    <a:pt x="46" y="67"/>
                    <a:pt x="46" y="67"/>
                  </a:cubicBezTo>
                  <a:cubicBezTo>
                    <a:pt x="43" y="70"/>
                    <a:pt x="41" y="74"/>
                    <a:pt x="38" y="77"/>
                  </a:cubicBezTo>
                  <a:cubicBezTo>
                    <a:pt x="19" y="72"/>
                    <a:pt x="19" y="72"/>
                    <a:pt x="19" y="72"/>
                  </a:cubicBezTo>
                  <a:cubicBezTo>
                    <a:pt x="16" y="72"/>
                    <a:pt x="14" y="73"/>
                    <a:pt x="13" y="75"/>
                  </a:cubicBezTo>
                  <a:cubicBezTo>
                    <a:pt x="8" y="88"/>
                    <a:pt x="8" y="88"/>
                    <a:pt x="8" y="88"/>
                  </a:cubicBezTo>
                  <a:cubicBezTo>
                    <a:pt x="7" y="90"/>
                    <a:pt x="8" y="93"/>
                    <a:pt x="10" y="94"/>
                  </a:cubicBezTo>
                  <a:cubicBezTo>
                    <a:pt x="27" y="105"/>
                    <a:pt x="27" y="105"/>
                    <a:pt x="27" y="105"/>
                  </a:cubicBezTo>
                  <a:cubicBezTo>
                    <a:pt x="26" y="109"/>
                    <a:pt x="25" y="114"/>
                    <a:pt x="24" y="118"/>
                  </a:cubicBezTo>
                  <a:cubicBezTo>
                    <a:pt x="4" y="121"/>
                    <a:pt x="4" y="121"/>
                    <a:pt x="4" y="121"/>
                  </a:cubicBezTo>
                  <a:cubicBezTo>
                    <a:pt x="2" y="121"/>
                    <a:pt x="0" y="124"/>
                    <a:pt x="0" y="126"/>
                  </a:cubicBezTo>
                  <a:cubicBezTo>
                    <a:pt x="0" y="140"/>
                    <a:pt x="0" y="140"/>
                    <a:pt x="0" y="140"/>
                  </a:cubicBezTo>
                  <a:cubicBezTo>
                    <a:pt x="0" y="142"/>
                    <a:pt x="2" y="144"/>
                    <a:pt x="4" y="145"/>
                  </a:cubicBezTo>
                  <a:cubicBezTo>
                    <a:pt x="24" y="148"/>
                    <a:pt x="24" y="148"/>
                    <a:pt x="24" y="148"/>
                  </a:cubicBezTo>
                  <a:cubicBezTo>
                    <a:pt x="25" y="152"/>
                    <a:pt x="26" y="156"/>
                    <a:pt x="27" y="160"/>
                  </a:cubicBezTo>
                  <a:cubicBezTo>
                    <a:pt x="9" y="170"/>
                    <a:pt x="9" y="170"/>
                    <a:pt x="9" y="170"/>
                  </a:cubicBezTo>
                  <a:cubicBezTo>
                    <a:pt x="7" y="172"/>
                    <a:pt x="6" y="175"/>
                    <a:pt x="7" y="177"/>
                  </a:cubicBezTo>
                  <a:cubicBezTo>
                    <a:pt x="12" y="189"/>
                    <a:pt x="12" y="189"/>
                    <a:pt x="12" y="189"/>
                  </a:cubicBezTo>
                  <a:cubicBezTo>
                    <a:pt x="13" y="192"/>
                    <a:pt x="16" y="193"/>
                    <a:pt x="18" y="192"/>
                  </a:cubicBezTo>
                  <a:cubicBezTo>
                    <a:pt x="38" y="187"/>
                    <a:pt x="38" y="187"/>
                    <a:pt x="38" y="187"/>
                  </a:cubicBezTo>
                  <a:cubicBezTo>
                    <a:pt x="40" y="191"/>
                    <a:pt x="43" y="195"/>
                    <a:pt x="46" y="199"/>
                  </a:cubicBezTo>
                  <a:cubicBezTo>
                    <a:pt x="33" y="215"/>
                    <a:pt x="33" y="215"/>
                    <a:pt x="33" y="215"/>
                  </a:cubicBezTo>
                  <a:cubicBezTo>
                    <a:pt x="32" y="217"/>
                    <a:pt x="32" y="220"/>
                    <a:pt x="34" y="222"/>
                  </a:cubicBezTo>
                  <a:cubicBezTo>
                    <a:pt x="43" y="231"/>
                    <a:pt x="43" y="231"/>
                    <a:pt x="43" y="231"/>
                  </a:cubicBezTo>
                  <a:cubicBezTo>
                    <a:pt x="45" y="233"/>
                    <a:pt x="48" y="233"/>
                    <a:pt x="50" y="232"/>
                  </a:cubicBezTo>
                  <a:cubicBezTo>
                    <a:pt x="66" y="220"/>
                    <a:pt x="66" y="220"/>
                    <a:pt x="66" y="220"/>
                  </a:cubicBezTo>
                  <a:cubicBezTo>
                    <a:pt x="70" y="222"/>
                    <a:pt x="73" y="225"/>
                    <a:pt x="77" y="227"/>
                  </a:cubicBezTo>
                  <a:cubicBezTo>
                    <a:pt x="72" y="246"/>
                    <a:pt x="72" y="246"/>
                    <a:pt x="72" y="246"/>
                  </a:cubicBezTo>
                  <a:cubicBezTo>
                    <a:pt x="71" y="249"/>
                    <a:pt x="73" y="252"/>
                    <a:pt x="75" y="253"/>
                  </a:cubicBezTo>
                  <a:cubicBezTo>
                    <a:pt x="87" y="258"/>
                    <a:pt x="87" y="258"/>
                    <a:pt x="87" y="258"/>
                  </a:cubicBezTo>
                  <a:cubicBezTo>
                    <a:pt x="90" y="259"/>
                    <a:pt x="92" y="258"/>
                    <a:pt x="94" y="256"/>
                  </a:cubicBezTo>
                  <a:cubicBezTo>
                    <a:pt x="104" y="238"/>
                    <a:pt x="104" y="238"/>
                    <a:pt x="104" y="238"/>
                  </a:cubicBezTo>
                  <a:cubicBezTo>
                    <a:pt x="108" y="240"/>
                    <a:pt x="113" y="240"/>
                    <a:pt x="118" y="241"/>
                  </a:cubicBezTo>
                  <a:cubicBezTo>
                    <a:pt x="121" y="261"/>
                    <a:pt x="121" y="261"/>
                    <a:pt x="121" y="261"/>
                  </a:cubicBezTo>
                  <a:cubicBezTo>
                    <a:pt x="121" y="263"/>
                    <a:pt x="123" y="265"/>
                    <a:pt x="126" y="265"/>
                  </a:cubicBezTo>
                  <a:cubicBezTo>
                    <a:pt x="139" y="265"/>
                    <a:pt x="139" y="265"/>
                    <a:pt x="139" y="265"/>
                  </a:cubicBezTo>
                  <a:cubicBezTo>
                    <a:pt x="142" y="265"/>
                    <a:pt x="144" y="263"/>
                    <a:pt x="144" y="261"/>
                  </a:cubicBezTo>
                  <a:cubicBezTo>
                    <a:pt x="147" y="241"/>
                    <a:pt x="147" y="241"/>
                    <a:pt x="147" y="241"/>
                  </a:cubicBezTo>
                  <a:cubicBezTo>
                    <a:pt x="151" y="240"/>
                    <a:pt x="156" y="240"/>
                    <a:pt x="160" y="239"/>
                  </a:cubicBezTo>
                  <a:cubicBezTo>
                    <a:pt x="170" y="256"/>
                    <a:pt x="170" y="256"/>
                    <a:pt x="170" y="256"/>
                  </a:cubicBezTo>
                  <a:cubicBezTo>
                    <a:pt x="171" y="258"/>
                    <a:pt x="174" y="259"/>
                    <a:pt x="176" y="258"/>
                  </a:cubicBezTo>
                  <a:cubicBezTo>
                    <a:pt x="189" y="253"/>
                    <a:pt x="189" y="253"/>
                    <a:pt x="189" y="253"/>
                  </a:cubicBezTo>
                  <a:cubicBezTo>
                    <a:pt x="191" y="252"/>
                    <a:pt x="192" y="249"/>
                    <a:pt x="192" y="247"/>
                  </a:cubicBezTo>
                  <a:cubicBezTo>
                    <a:pt x="187" y="227"/>
                    <a:pt x="187" y="227"/>
                    <a:pt x="187" y="227"/>
                  </a:cubicBezTo>
                  <a:cubicBezTo>
                    <a:pt x="191" y="225"/>
                    <a:pt x="195" y="223"/>
                    <a:pt x="198" y="220"/>
                  </a:cubicBezTo>
                  <a:cubicBezTo>
                    <a:pt x="215" y="232"/>
                    <a:pt x="215" y="232"/>
                    <a:pt x="215" y="232"/>
                  </a:cubicBezTo>
                  <a:cubicBezTo>
                    <a:pt x="217" y="233"/>
                    <a:pt x="220" y="233"/>
                    <a:pt x="221" y="231"/>
                  </a:cubicBezTo>
                  <a:cubicBezTo>
                    <a:pt x="231" y="222"/>
                    <a:pt x="231" y="222"/>
                    <a:pt x="231" y="222"/>
                  </a:cubicBezTo>
                  <a:cubicBezTo>
                    <a:pt x="233" y="220"/>
                    <a:pt x="233" y="217"/>
                    <a:pt x="231" y="215"/>
                  </a:cubicBezTo>
                  <a:cubicBezTo>
                    <a:pt x="219" y="199"/>
                    <a:pt x="219" y="199"/>
                    <a:pt x="219" y="199"/>
                  </a:cubicBezTo>
                  <a:cubicBezTo>
                    <a:pt x="222" y="196"/>
                    <a:pt x="224" y="192"/>
                    <a:pt x="226" y="188"/>
                  </a:cubicBezTo>
                  <a:cubicBezTo>
                    <a:pt x="246" y="193"/>
                    <a:pt x="246" y="193"/>
                    <a:pt x="246" y="193"/>
                  </a:cubicBezTo>
                  <a:cubicBezTo>
                    <a:pt x="248" y="194"/>
                    <a:pt x="251" y="193"/>
                    <a:pt x="252" y="190"/>
                  </a:cubicBezTo>
                  <a:cubicBezTo>
                    <a:pt x="257" y="178"/>
                    <a:pt x="257" y="178"/>
                    <a:pt x="257" y="178"/>
                  </a:cubicBezTo>
                  <a:cubicBezTo>
                    <a:pt x="258" y="176"/>
                    <a:pt x="257" y="173"/>
                    <a:pt x="255" y="172"/>
                  </a:cubicBezTo>
                  <a:cubicBezTo>
                    <a:pt x="238" y="161"/>
                    <a:pt x="238" y="161"/>
                    <a:pt x="238" y="161"/>
                  </a:cubicBezTo>
                  <a:cubicBezTo>
                    <a:pt x="239" y="157"/>
                    <a:pt x="240" y="152"/>
                    <a:pt x="241" y="148"/>
                  </a:cubicBezTo>
                  <a:cubicBezTo>
                    <a:pt x="260" y="145"/>
                    <a:pt x="260" y="145"/>
                    <a:pt x="260" y="145"/>
                  </a:cubicBezTo>
                  <a:cubicBezTo>
                    <a:pt x="263" y="144"/>
                    <a:pt x="265" y="142"/>
                    <a:pt x="265" y="140"/>
                  </a:cubicBezTo>
                  <a:cubicBezTo>
                    <a:pt x="265" y="126"/>
                    <a:pt x="265" y="126"/>
                    <a:pt x="265" y="126"/>
                  </a:cubicBezTo>
                  <a:cubicBezTo>
                    <a:pt x="265" y="124"/>
                    <a:pt x="263" y="121"/>
                    <a:pt x="260" y="121"/>
                  </a:cubicBezTo>
                  <a:close/>
                  <a:moveTo>
                    <a:pt x="214" y="154"/>
                  </a:moveTo>
                  <a:cubicBezTo>
                    <a:pt x="213" y="159"/>
                    <a:pt x="208" y="161"/>
                    <a:pt x="204" y="158"/>
                  </a:cubicBezTo>
                  <a:cubicBezTo>
                    <a:pt x="170" y="138"/>
                    <a:pt x="170" y="138"/>
                    <a:pt x="170" y="138"/>
                  </a:cubicBezTo>
                  <a:cubicBezTo>
                    <a:pt x="166" y="135"/>
                    <a:pt x="166" y="131"/>
                    <a:pt x="170" y="128"/>
                  </a:cubicBezTo>
                  <a:cubicBezTo>
                    <a:pt x="204" y="108"/>
                    <a:pt x="204" y="108"/>
                    <a:pt x="204" y="108"/>
                  </a:cubicBezTo>
                  <a:cubicBezTo>
                    <a:pt x="208" y="105"/>
                    <a:pt x="213" y="107"/>
                    <a:pt x="214" y="112"/>
                  </a:cubicBezTo>
                  <a:cubicBezTo>
                    <a:pt x="214" y="112"/>
                    <a:pt x="217" y="122"/>
                    <a:pt x="217" y="133"/>
                  </a:cubicBezTo>
                  <a:cubicBezTo>
                    <a:pt x="217" y="143"/>
                    <a:pt x="214" y="154"/>
                    <a:pt x="214" y="154"/>
                  </a:cubicBezTo>
                  <a:close/>
                  <a:moveTo>
                    <a:pt x="205" y="90"/>
                  </a:moveTo>
                  <a:cubicBezTo>
                    <a:pt x="208" y="94"/>
                    <a:pt x="206" y="99"/>
                    <a:pt x="201" y="100"/>
                  </a:cubicBezTo>
                  <a:cubicBezTo>
                    <a:pt x="163" y="109"/>
                    <a:pt x="163" y="109"/>
                    <a:pt x="163" y="109"/>
                  </a:cubicBezTo>
                  <a:cubicBezTo>
                    <a:pt x="158" y="110"/>
                    <a:pt x="155" y="107"/>
                    <a:pt x="156" y="102"/>
                  </a:cubicBezTo>
                  <a:cubicBezTo>
                    <a:pt x="165" y="64"/>
                    <a:pt x="165" y="64"/>
                    <a:pt x="165" y="64"/>
                  </a:cubicBezTo>
                  <a:cubicBezTo>
                    <a:pt x="166" y="59"/>
                    <a:pt x="171" y="57"/>
                    <a:pt x="175" y="60"/>
                  </a:cubicBezTo>
                  <a:cubicBezTo>
                    <a:pt x="175" y="60"/>
                    <a:pt x="185" y="65"/>
                    <a:pt x="192" y="73"/>
                  </a:cubicBezTo>
                  <a:cubicBezTo>
                    <a:pt x="200" y="80"/>
                    <a:pt x="205" y="90"/>
                    <a:pt x="205" y="90"/>
                  </a:cubicBezTo>
                  <a:close/>
                  <a:moveTo>
                    <a:pt x="111" y="50"/>
                  </a:moveTo>
                  <a:cubicBezTo>
                    <a:pt x="111" y="50"/>
                    <a:pt x="122" y="47"/>
                    <a:pt x="132" y="47"/>
                  </a:cubicBezTo>
                  <a:cubicBezTo>
                    <a:pt x="143" y="47"/>
                    <a:pt x="154" y="50"/>
                    <a:pt x="154" y="50"/>
                  </a:cubicBezTo>
                  <a:cubicBezTo>
                    <a:pt x="158" y="52"/>
                    <a:pt x="160" y="56"/>
                    <a:pt x="158" y="60"/>
                  </a:cubicBezTo>
                  <a:cubicBezTo>
                    <a:pt x="137" y="94"/>
                    <a:pt x="137" y="94"/>
                    <a:pt x="137" y="94"/>
                  </a:cubicBezTo>
                  <a:cubicBezTo>
                    <a:pt x="134" y="98"/>
                    <a:pt x="130" y="98"/>
                    <a:pt x="128" y="94"/>
                  </a:cubicBezTo>
                  <a:cubicBezTo>
                    <a:pt x="107" y="60"/>
                    <a:pt x="107" y="60"/>
                    <a:pt x="107" y="60"/>
                  </a:cubicBezTo>
                  <a:cubicBezTo>
                    <a:pt x="105" y="56"/>
                    <a:pt x="106" y="52"/>
                    <a:pt x="111" y="50"/>
                  </a:cubicBezTo>
                  <a:close/>
                  <a:moveTo>
                    <a:pt x="153" y="133"/>
                  </a:moveTo>
                  <a:cubicBezTo>
                    <a:pt x="153" y="144"/>
                    <a:pt x="144" y="154"/>
                    <a:pt x="132" y="154"/>
                  </a:cubicBezTo>
                  <a:cubicBezTo>
                    <a:pt x="121" y="154"/>
                    <a:pt x="112" y="144"/>
                    <a:pt x="112" y="133"/>
                  </a:cubicBezTo>
                  <a:cubicBezTo>
                    <a:pt x="112" y="121"/>
                    <a:pt x="121" y="112"/>
                    <a:pt x="132" y="112"/>
                  </a:cubicBezTo>
                  <a:cubicBezTo>
                    <a:pt x="144" y="112"/>
                    <a:pt x="153" y="121"/>
                    <a:pt x="153" y="133"/>
                  </a:cubicBezTo>
                  <a:close/>
                  <a:moveTo>
                    <a:pt x="89" y="59"/>
                  </a:moveTo>
                  <a:cubicBezTo>
                    <a:pt x="94" y="56"/>
                    <a:pt x="98" y="58"/>
                    <a:pt x="99" y="63"/>
                  </a:cubicBezTo>
                  <a:cubicBezTo>
                    <a:pt x="108" y="101"/>
                    <a:pt x="108" y="101"/>
                    <a:pt x="108" y="101"/>
                  </a:cubicBezTo>
                  <a:cubicBezTo>
                    <a:pt x="109" y="106"/>
                    <a:pt x="107" y="109"/>
                    <a:pt x="102" y="108"/>
                  </a:cubicBezTo>
                  <a:cubicBezTo>
                    <a:pt x="63" y="99"/>
                    <a:pt x="63" y="99"/>
                    <a:pt x="63" y="99"/>
                  </a:cubicBezTo>
                  <a:cubicBezTo>
                    <a:pt x="59" y="98"/>
                    <a:pt x="57" y="93"/>
                    <a:pt x="59" y="89"/>
                  </a:cubicBezTo>
                  <a:cubicBezTo>
                    <a:pt x="59" y="89"/>
                    <a:pt x="65" y="79"/>
                    <a:pt x="72" y="72"/>
                  </a:cubicBezTo>
                  <a:cubicBezTo>
                    <a:pt x="80" y="64"/>
                    <a:pt x="89" y="59"/>
                    <a:pt x="89" y="59"/>
                  </a:cubicBezTo>
                  <a:close/>
                  <a:moveTo>
                    <a:pt x="50" y="153"/>
                  </a:moveTo>
                  <a:cubicBezTo>
                    <a:pt x="50" y="153"/>
                    <a:pt x="47" y="142"/>
                    <a:pt x="47" y="132"/>
                  </a:cubicBezTo>
                  <a:cubicBezTo>
                    <a:pt x="47" y="121"/>
                    <a:pt x="50" y="110"/>
                    <a:pt x="50" y="110"/>
                  </a:cubicBezTo>
                  <a:cubicBezTo>
                    <a:pt x="51" y="106"/>
                    <a:pt x="56" y="104"/>
                    <a:pt x="60" y="107"/>
                  </a:cubicBezTo>
                  <a:cubicBezTo>
                    <a:pt x="93" y="127"/>
                    <a:pt x="93" y="127"/>
                    <a:pt x="93" y="127"/>
                  </a:cubicBezTo>
                  <a:cubicBezTo>
                    <a:pt x="98" y="130"/>
                    <a:pt x="98" y="134"/>
                    <a:pt x="93" y="136"/>
                  </a:cubicBezTo>
                  <a:cubicBezTo>
                    <a:pt x="60" y="157"/>
                    <a:pt x="60" y="157"/>
                    <a:pt x="60" y="157"/>
                  </a:cubicBezTo>
                  <a:cubicBezTo>
                    <a:pt x="56" y="160"/>
                    <a:pt x="51" y="158"/>
                    <a:pt x="50" y="153"/>
                  </a:cubicBezTo>
                  <a:close/>
                  <a:moveTo>
                    <a:pt x="58" y="175"/>
                  </a:moveTo>
                  <a:cubicBezTo>
                    <a:pt x="56" y="171"/>
                    <a:pt x="58" y="166"/>
                    <a:pt x="63" y="165"/>
                  </a:cubicBezTo>
                  <a:cubicBezTo>
                    <a:pt x="101" y="156"/>
                    <a:pt x="101" y="156"/>
                    <a:pt x="101" y="156"/>
                  </a:cubicBezTo>
                  <a:cubicBezTo>
                    <a:pt x="106" y="155"/>
                    <a:pt x="109" y="158"/>
                    <a:pt x="108" y="162"/>
                  </a:cubicBezTo>
                  <a:cubicBezTo>
                    <a:pt x="98" y="201"/>
                    <a:pt x="98" y="201"/>
                    <a:pt x="98" y="201"/>
                  </a:cubicBezTo>
                  <a:cubicBezTo>
                    <a:pt x="97" y="206"/>
                    <a:pt x="93" y="207"/>
                    <a:pt x="89" y="205"/>
                  </a:cubicBezTo>
                  <a:cubicBezTo>
                    <a:pt x="89" y="205"/>
                    <a:pt x="79" y="200"/>
                    <a:pt x="71" y="192"/>
                  </a:cubicBezTo>
                  <a:cubicBezTo>
                    <a:pt x="64" y="185"/>
                    <a:pt x="58" y="175"/>
                    <a:pt x="58" y="175"/>
                  </a:cubicBezTo>
                  <a:close/>
                  <a:moveTo>
                    <a:pt x="153" y="214"/>
                  </a:moveTo>
                  <a:cubicBezTo>
                    <a:pt x="153" y="214"/>
                    <a:pt x="142" y="217"/>
                    <a:pt x="131" y="217"/>
                  </a:cubicBezTo>
                  <a:cubicBezTo>
                    <a:pt x="121" y="217"/>
                    <a:pt x="110" y="214"/>
                    <a:pt x="110" y="214"/>
                  </a:cubicBezTo>
                  <a:cubicBezTo>
                    <a:pt x="105" y="213"/>
                    <a:pt x="103" y="209"/>
                    <a:pt x="106" y="204"/>
                  </a:cubicBezTo>
                  <a:cubicBezTo>
                    <a:pt x="127" y="171"/>
                    <a:pt x="127" y="171"/>
                    <a:pt x="127" y="171"/>
                  </a:cubicBezTo>
                  <a:cubicBezTo>
                    <a:pt x="129" y="167"/>
                    <a:pt x="133" y="167"/>
                    <a:pt x="136" y="171"/>
                  </a:cubicBezTo>
                  <a:cubicBezTo>
                    <a:pt x="157" y="204"/>
                    <a:pt x="157" y="204"/>
                    <a:pt x="157" y="204"/>
                  </a:cubicBezTo>
                  <a:cubicBezTo>
                    <a:pt x="159" y="209"/>
                    <a:pt x="157" y="213"/>
                    <a:pt x="153" y="214"/>
                  </a:cubicBezTo>
                  <a:close/>
                  <a:moveTo>
                    <a:pt x="174" y="206"/>
                  </a:moveTo>
                  <a:cubicBezTo>
                    <a:pt x="170" y="208"/>
                    <a:pt x="166" y="206"/>
                    <a:pt x="164" y="202"/>
                  </a:cubicBezTo>
                  <a:cubicBezTo>
                    <a:pt x="155" y="163"/>
                    <a:pt x="155" y="163"/>
                    <a:pt x="155" y="163"/>
                  </a:cubicBezTo>
                  <a:cubicBezTo>
                    <a:pt x="154" y="158"/>
                    <a:pt x="157" y="155"/>
                    <a:pt x="162" y="157"/>
                  </a:cubicBezTo>
                  <a:cubicBezTo>
                    <a:pt x="200" y="166"/>
                    <a:pt x="200" y="166"/>
                    <a:pt x="200" y="166"/>
                  </a:cubicBezTo>
                  <a:cubicBezTo>
                    <a:pt x="205" y="167"/>
                    <a:pt x="207" y="171"/>
                    <a:pt x="205" y="176"/>
                  </a:cubicBezTo>
                  <a:cubicBezTo>
                    <a:pt x="205" y="176"/>
                    <a:pt x="199" y="185"/>
                    <a:pt x="192" y="193"/>
                  </a:cubicBezTo>
                  <a:cubicBezTo>
                    <a:pt x="184" y="200"/>
                    <a:pt x="174" y="206"/>
                    <a:pt x="174" y="206"/>
                  </a:cubicBez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8" name="Freeform 288">
              <a:extLst>
                <a:ext uri="{FF2B5EF4-FFF2-40B4-BE49-F238E27FC236}">
                  <a16:creationId xmlns:a16="http://schemas.microsoft.com/office/drawing/2014/main" id="{FA61B3D4-1585-43EA-AF7A-5ADA2BE7462E}"/>
                </a:ext>
              </a:extLst>
            </p:cNvPr>
            <p:cNvSpPr>
              <a:spLocks noEditPoints="1"/>
            </p:cNvSpPr>
            <p:nvPr/>
          </p:nvSpPr>
          <p:spPr bwMode="auto">
            <a:xfrm>
              <a:off x="6313" y="4094"/>
              <a:ext cx="195" cy="196"/>
            </a:xfrm>
            <a:custGeom>
              <a:avLst/>
              <a:gdLst>
                <a:gd name="T0" fmla="*/ 118 w 122"/>
                <a:gd name="T1" fmla="*/ 74 h 122"/>
                <a:gd name="T2" fmla="*/ 102 w 122"/>
                <a:gd name="T3" fmla="*/ 64 h 122"/>
                <a:gd name="T4" fmla="*/ 102 w 122"/>
                <a:gd name="T5" fmla="*/ 64 h 122"/>
                <a:gd name="T6" fmla="*/ 101 w 122"/>
                <a:gd name="T7" fmla="*/ 54 h 122"/>
                <a:gd name="T8" fmla="*/ 101 w 122"/>
                <a:gd name="T9" fmla="*/ 53 h 122"/>
                <a:gd name="T10" fmla="*/ 116 w 122"/>
                <a:gd name="T11" fmla="*/ 41 h 122"/>
                <a:gd name="T12" fmla="*/ 118 w 122"/>
                <a:gd name="T13" fmla="*/ 34 h 122"/>
                <a:gd name="T14" fmla="*/ 111 w 122"/>
                <a:gd name="T15" fmla="*/ 30 h 122"/>
                <a:gd name="T16" fmla="*/ 92 w 122"/>
                <a:gd name="T17" fmla="*/ 34 h 122"/>
                <a:gd name="T18" fmla="*/ 92 w 122"/>
                <a:gd name="T19" fmla="*/ 35 h 122"/>
                <a:gd name="T20" fmla="*/ 84 w 122"/>
                <a:gd name="T21" fmla="*/ 28 h 122"/>
                <a:gd name="T22" fmla="*/ 84 w 122"/>
                <a:gd name="T23" fmla="*/ 27 h 122"/>
                <a:gd name="T24" fmla="*/ 86 w 122"/>
                <a:gd name="T25" fmla="*/ 8 h 122"/>
                <a:gd name="T26" fmla="*/ 82 w 122"/>
                <a:gd name="T27" fmla="*/ 1 h 122"/>
                <a:gd name="T28" fmla="*/ 74 w 122"/>
                <a:gd name="T29" fmla="*/ 4 h 122"/>
                <a:gd name="T30" fmla="*/ 64 w 122"/>
                <a:gd name="T31" fmla="*/ 20 h 122"/>
                <a:gd name="T32" fmla="*/ 64 w 122"/>
                <a:gd name="T33" fmla="*/ 21 h 122"/>
                <a:gd name="T34" fmla="*/ 53 w 122"/>
                <a:gd name="T35" fmla="*/ 21 h 122"/>
                <a:gd name="T36" fmla="*/ 53 w 122"/>
                <a:gd name="T37" fmla="*/ 21 h 122"/>
                <a:gd name="T38" fmla="*/ 41 w 122"/>
                <a:gd name="T39" fmla="*/ 6 h 122"/>
                <a:gd name="T40" fmla="*/ 33 w 122"/>
                <a:gd name="T41" fmla="*/ 4 h 122"/>
                <a:gd name="T42" fmla="*/ 30 w 122"/>
                <a:gd name="T43" fmla="*/ 12 h 122"/>
                <a:gd name="T44" fmla="*/ 34 w 122"/>
                <a:gd name="T45" fmla="*/ 30 h 122"/>
                <a:gd name="T46" fmla="*/ 34 w 122"/>
                <a:gd name="T47" fmla="*/ 30 h 122"/>
                <a:gd name="T48" fmla="*/ 27 w 122"/>
                <a:gd name="T49" fmla="*/ 38 h 122"/>
                <a:gd name="T50" fmla="*/ 27 w 122"/>
                <a:gd name="T51" fmla="*/ 38 h 122"/>
                <a:gd name="T52" fmla="*/ 8 w 122"/>
                <a:gd name="T53" fmla="*/ 36 h 122"/>
                <a:gd name="T54" fmla="*/ 1 w 122"/>
                <a:gd name="T55" fmla="*/ 40 h 122"/>
                <a:gd name="T56" fmla="*/ 4 w 122"/>
                <a:gd name="T57" fmla="*/ 48 h 122"/>
                <a:gd name="T58" fmla="*/ 20 w 122"/>
                <a:gd name="T59" fmla="*/ 58 h 122"/>
                <a:gd name="T60" fmla="*/ 21 w 122"/>
                <a:gd name="T61" fmla="*/ 69 h 122"/>
                <a:gd name="T62" fmla="*/ 6 w 122"/>
                <a:gd name="T63" fmla="*/ 81 h 122"/>
                <a:gd name="T64" fmla="*/ 4 w 122"/>
                <a:gd name="T65" fmla="*/ 89 h 122"/>
                <a:gd name="T66" fmla="*/ 11 w 122"/>
                <a:gd name="T67" fmla="*/ 92 h 122"/>
                <a:gd name="T68" fmla="*/ 30 w 122"/>
                <a:gd name="T69" fmla="*/ 88 h 122"/>
                <a:gd name="T70" fmla="*/ 38 w 122"/>
                <a:gd name="T71" fmla="*/ 96 h 122"/>
                <a:gd name="T72" fmla="*/ 36 w 122"/>
                <a:gd name="T73" fmla="*/ 114 h 122"/>
                <a:gd name="T74" fmla="*/ 40 w 122"/>
                <a:gd name="T75" fmla="*/ 121 h 122"/>
                <a:gd name="T76" fmla="*/ 48 w 122"/>
                <a:gd name="T77" fmla="*/ 118 h 122"/>
                <a:gd name="T78" fmla="*/ 58 w 122"/>
                <a:gd name="T79" fmla="*/ 102 h 122"/>
                <a:gd name="T80" fmla="*/ 69 w 122"/>
                <a:gd name="T81" fmla="*/ 102 h 122"/>
                <a:gd name="T82" fmla="*/ 81 w 122"/>
                <a:gd name="T83" fmla="*/ 116 h 122"/>
                <a:gd name="T84" fmla="*/ 89 w 122"/>
                <a:gd name="T85" fmla="*/ 118 h 122"/>
                <a:gd name="T86" fmla="*/ 92 w 122"/>
                <a:gd name="T87" fmla="*/ 111 h 122"/>
                <a:gd name="T88" fmla="*/ 88 w 122"/>
                <a:gd name="T89" fmla="*/ 92 h 122"/>
                <a:gd name="T90" fmla="*/ 95 w 122"/>
                <a:gd name="T91" fmla="*/ 84 h 122"/>
                <a:gd name="T92" fmla="*/ 114 w 122"/>
                <a:gd name="T93" fmla="*/ 86 h 122"/>
                <a:gd name="T94" fmla="*/ 121 w 122"/>
                <a:gd name="T95" fmla="*/ 82 h 122"/>
                <a:gd name="T96" fmla="*/ 118 w 122"/>
                <a:gd name="T97" fmla="*/ 74 h 122"/>
                <a:gd name="T98" fmla="*/ 52 w 122"/>
                <a:gd name="T99" fmla="*/ 86 h 122"/>
                <a:gd name="T100" fmla="*/ 36 w 122"/>
                <a:gd name="T101" fmla="*/ 53 h 122"/>
                <a:gd name="T102" fmla="*/ 69 w 122"/>
                <a:gd name="T103" fmla="*/ 37 h 122"/>
                <a:gd name="T104" fmla="*/ 86 w 122"/>
                <a:gd name="T105" fmla="*/ 70 h 122"/>
                <a:gd name="T106" fmla="*/ 52 w 122"/>
                <a:gd name="T107"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22">
                  <a:moveTo>
                    <a:pt x="118" y="74"/>
                  </a:moveTo>
                  <a:cubicBezTo>
                    <a:pt x="102" y="64"/>
                    <a:pt x="102" y="64"/>
                    <a:pt x="102" y="64"/>
                  </a:cubicBezTo>
                  <a:cubicBezTo>
                    <a:pt x="102" y="64"/>
                    <a:pt x="102" y="64"/>
                    <a:pt x="102" y="64"/>
                  </a:cubicBezTo>
                  <a:cubicBezTo>
                    <a:pt x="102" y="61"/>
                    <a:pt x="102" y="57"/>
                    <a:pt x="101" y="54"/>
                  </a:cubicBezTo>
                  <a:cubicBezTo>
                    <a:pt x="101" y="53"/>
                    <a:pt x="101" y="53"/>
                    <a:pt x="101" y="53"/>
                  </a:cubicBezTo>
                  <a:cubicBezTo>
                    <a:pt x="116" y="41"/>
                    <a:pt x="116" y="41"/>
                    <a:pt x="116" y="41"/>
                  </a:cubicBezTo>
                  <a:cubicBezTo>
                    <a:pt x="118" y="40"/>
                    <a:pt x="119" y="36"/>
                    <a:pt x="118" y="34"/>
                  </a:cubicBezTo>
                  <a:cubicBezTo>
                    <a:pt x="117" y="31"/>
                    <a:pt x="113" y="29"/>
                    <a:pt x="111" y="30"/>
                  </a:cubicBezTo>
                  <a:cubicBezTo>
                    <a:pt x="92" y="34"/>
                    <a:pt x="92" y="34"/>
                    <a:pt x="92" y="34"/>
                  </a:cubicBezTo>
                  <a:cubicBezTo>
                    <a:pt x="92" y="34"/>
                    <a:pt x="92" y="35"/>
                    <a:pt x="92" y="35"/>
                  </a:cubicBezTo>
                  <a:cubicBezTo>
                    <a:pt x="89" y="32"/>
                    <a:pt x="87" y="30"/>
                    <a:pt x="84" y="28"/>
                  </a:cubicBezTo>
                  <a:cubicBezTo>
                    <a:pt x="84" y="28"/>
                    <a:pt x="84" y="27"/>
                    <a:pt x="84" y="27"/>
                  </a:cubicBezTo>
                  <a:cubicBezTo>
                    <a:pt x="86" y="8"/>
                    <a:pt x="86" y="8"/>
                    <a:pt x="86" y="8"/>
                  </a:cubicBezTo>
                  <a:cubicBezTo>
                    <a:pt x="86" y="5"/>
                    <a:pt x="84" y="2"/>
                    <a:pt x="82" y="1"/>
                  </a:cubicBezTo>
                  <a:cubicBezTo>
                    <a:pt x="79" y="0"/>
                    <a:pt x="76" y="2"/>
                    <a:pt x="74" y="4"/>
                  </a:cubicBezTo>
                  <a:cubicBezTo>
                    <a:pt x="64" y="20"/>
                    <a:pt x="64" y="20"/>
                    <a:pt x="64" y="20"/>
                  </a:cubicBezTo>
                  <a:cubicBezTo>
                    <a:pt x="64" y="21"/>
                    <a:pt x="64" y="21"/>
                    <a:pt x="64" y="21"/>
                  </a:cubicBezTo>
                  <a:cubicBezTo>
                    <a:pt x="60" y="21"/>
                    <a:pt x="57" y="21"/>
                    <a:pt x="53" y="21"/>
                  </a:cubicBezTo>
                  <a:cubicBezTo>
                    <a:pt x="53" y="21"/>
                    <a:pt x="53" y="21"/>
                    <a:pt x="53" y="21"/>
                  </a:cubicBezTo>
                  <a:cubicBezTo>
                    <a:pt x="41" y="6"/>
                    <a:pt x="41" y="6"/>
                    <a:pt x="41" y="6"/>
                  </a:cubicBezTo>
                  <a:cubicBezTo>
                    <a:pt x="40" y="4"/>
                    <a:pt x="36" y="3"/>
                    <a:pt x="33" y="4"/>
                  </a:cubicBezTo>
                  <a:cubicBezTo>
                    <a:pt x="31" y="6"/>
                    <a:pt x="29" y="9"/>
                    <a:pt x="30" y="12"/>
                  </a:cubicBezTo>
                  <a:cubicBezTo>
                    <a:pt x="34" y="30"/>
                    <a:pt x="34" y="30"/>
                    <a:pt x="34" y="30"/>
                  </a:cubicBezTo>
                  <a:cubicBezTo>
                    <a:pt x="34" y="30"/>
                    <a:pt x="34" y="30"/>
                    <a:pt x="34" y="30"/>
                  </a:cubicBezTo>
                  <a:cubicBezTo>
                    <a:pt x="32" y="33"/>
                    <a:pt x="29" y="35"/>
                    <a:pt x="27" y="38"/>
                  </a:cubicBezTo>
                  <a:cubicBezTo>
                    <a:pt x="27" y="38"/>
                    <a:pt x="27" y="38"/>
                    <a:pt x="27" y="38"/>
                  </a:cubicBezTo>
                  <a:cubicBezTo>
                    <a:pt x="8" y="36"/>
                    <a:pt x="8" y="36"/>
                    <a:pt x="8" y="36"/>
                  </a:cubicBezTo>
                  <a:cubicBezTo>
                    <a:pt x="5" y="36"/>
                    <a:pt x="2" y="38"/>
                    <a:pt x="1" y="40"/>
                  </a:cubicBezTo>
                  <a:cubicBezTo>
                    <a:pt x="0" y="43"/>
                    <a:pt x="2" y="47"/>
                    <a:pt x="4" y="48"/>
                  </a:cubicBezTo>
                  <a:cubicBezTo>
                    <a:pt x="20" y="58"/>
                    <a:pt x="20" y="58"/>
                    <a:pt x="20" y="58"/>
                  </a:cubicBezTo>
                  <a:cubicBezTo>
                    <a:pt x="20" y="62"/>
                    <a:pt x="20" y="66"/>
                    <a:pt x="21" y="69"/>
                  </a:cubicBezTo>
                  <a:cubicBezTo>
                    <a:pt x="6" y="81"/>
                    <a:pt x="6" y="81"/>
                    <a:pt x="6" y="81"/>
                  </a:cubicBezTo>
                  <a:cubicBezTo>
                    <a:pt x="4" y="83"/>
                    <a:pt x="3" y="86"/>
                    <a:pt x="4" y="89"/>
                  </a:cubicBezTo>
                  <a:cubicBezTo>
                    <a:pt x="5" y="91"/>
                    <a:pt x="9" y="93"/>
                    <a:pt x="11" y="92"/>
                  </a:cubicBezTo>
                  <a:cubicBezTo>
                    <a:pt x="30" y="88"/>
                    <a:pt x="30" y="88"/>
                    <a:pt x="30" y="88"/>
                  </a:cubicBezTo>
                  <a:cubicBezTo>
                    <a:pt x="32" y="91"/>
                    <a:pt x="35" y="93"/>
                    <a:pt x="38" y="96"/>
                  </a:cubicBezTo>
                  <a:cubicBezTo>
                    <a:pt x="36" y="114"/>
                    <a:pt x="36" y="114"/>
                    <a:pt x="36" y="114"/>
                  </a:cubicBezTo>
                  <a:cubicBezTo>
                    <a:pt x="36" y="117"/>
                    <a:pt x="38" y="120"/>
                    <a:pt x="40" y="121"/>
                  </a:cubicBezTo>
                  <a:cubicBezTo>
                    <a:pt x="43" y="122"/>
                    <a:pt x="46" y="121"/>
                    <a:pt x="48" y="118"/>
                  </a:cubicBezTo>
                  <a:cubicBezTo>
                    <a:pt x="58" y="102"/>
                    <a:pt x="58" y="102"/>
                    <a:pt x="58" y="102"/>
                  </a:cubicBezTo>
                  <a:cubicBezTo>
                    <a:pt x="62" y="103"/>
                    <a:pt x="65" y="102"/>
                    <a:pt x="69" y="102"/>
                  </a:cubicBezTo>
                  <a:cubicBezTo>
                    <a:pt x="81" y="116"/>
                    <a:pt x="81" y="116"/>
                    <a:pt x="81" y="116"/>
                  </a:cubicBezTo>
                  <a:cubicBezTo>
                    <a:pt x="83" y="118"/>
                    <a:pt x="86" y="119"/>
                    <a:pt x="89" y="118"/>
                  </a:cubicBezTo>
                  <a:cubicBezTo>
                    <a:pt x="91" y="117"/>
                    <a:pt x="93" y="113"/>
                    <a:pt x="92" y="111"/>
                  </a:cubicBezTo>
                  <a:cubicBezTo>
                    <a:pt x="88" y="92"/>
                    <a:pt x="88" y="92"/>
                    <a:pt x="88" y="92"/>
                  </a:cubicBezTo>
                  <a:cubicBezTo>
                    <a:pt x="91" y="90"/>
                    <a:pt x="93" y="87"/>
                    <a:pt x="95" y="84"/>
                  </a:cubicBezTo>
                  <a:cubicBezTo>
                    <a:pt x="114" y="86"/>
                    <a:pt x="114" y="86"/>
                    <a:pt x="114" y="86"/>
                  </a:cubicBezTo>
                  <a:cubicBezTo>
                    <a:pt x="117" y="86"/>
                    <a:pt x="120" y="85"/>
                    <a:pt x="121" y="82"/>
                  </a:cubicBezTo>
                  <a:cubicBezTo>
                    <a:pt x="122" y="79"/>
                    <a:pt x="120" y="76"/>
                    <a:pt x="118" y="74"/>
                  </a:cubicBezTo>
                  <a:close/>
                  <a:moveTo>
                    <a:pt x="52" y="86"/>
                  </a:moveTo>
                  <a:cubicBezTo>
                    <a:pt x="39" y="82"/>
                    <a:pt x="31" y="67"/>
                    <a:pt x="36" y="53"/>
                  </a:cubicBezTo>
                  <a:cubicBezTo>
                    <a:pt x="41" y="39"/>
                    <a:pt x="56" y="32"/>
                    <a:pt x="69" y="37"/>
                  </a:cubicBezTo>
                  <a:cubicBezTo>
                    <a:pt x="83" y="41"/>
                    <a:pt x="90" y="56"/>
                    <a:pt x="86" y="70"/>
                  </a:cubicBezTo>
                  <a:cubicBezTo>
                    <a:pt x="81" y="84"/>
                    <a:pt x="66" y="91"/>
                    <a:pt x="52" y="86"/>
                  </a:cubicBezTo>
                  <a:close/>
                </a:path>
              </a:pathLst>
            </a:custGeom>
            <a:solidFill>
              <a:srgbClr val="6D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pic>
        <p:nvPicPr>
          <p:cNvPr id="34" name="Picture 33">
            <a:extLst>
              <a:ext uri="{FF2B5EF4-FFF2-40B4-BE49-F238E27FC236}">
                <a16:creationId xmlns:a16="http://schemas.microsoft.com/office/drawing/2014/main" id="{8FDA2470-CC1C-4DED-A026-8CCB7F289936}"/>
              </a:ext>
            </a:extLst>
          </p:cNvPr>
          <p:cNvPicPr>
            <a:picLocks noChangeAspect="1"/>
          </p:cNvPicPr>
          <p:nvPr/>
        </p:nvPicPr>
        <p:blipFill>
          <a:blip r:embed="rId2"/>
          <a:stretch>
            <a:fillRect/>
          </a:stretch>
        </p:blipFill>
        <p:spPr>
          <a:xfrm>
            <a:off x="7109553" y="3197205"/>
            <a:ext cx="467544" cy="880082"/>
          </a:xfrm>
          <a:prstGeom prst="rect">
            <a:avLst/>
          </a:prstGeom>
        </p:spPr>
      </p:pic>
      <p:pic>
        <p:nvPicPr>
          <p:cNvPr id="35" name="Picture 34">
            <a:extLst>
              <a:ext uri="{FF2B5EF4-FFF2-40B4-BE49-F238E27FC236}">
                <a16:creationId xmlns:a16="http://schemas.microsoft.com/office/drawing/2014/main" id="{E5CD0219-C4A1-495B-86EA-3A3C56A794E4}"/>
              </a:ext>
            </a:extLst>
          </p:cNvPr>
          <p:cNvPicPr>
            <a:picLocks noChangeAspect="1"/>
          </p:cNvPicPr>
          <p:nvPr/>
        </p:nvPicPr>
        <p:blipFill>
          <a:blip r:embed="rId2"/>
          <a:stretch>
            <a:fillRect/>
          </a:stretch>
        </p:blipFill>
        <p:spPr>
          <a:xfrm>
            <a:off x="6439767" y="3183693"/>
            <a:ext cx="467544" cy="880082"/>
          </a:xfrm>
          <a:prstGeom prst="rect">
            <a:avLst/>
          </a:prstGeom>
        </p:spPr>
      </p:pic>
      <p:pic>
        <p:nvPicPr>
          <p:cNvPr id="36" name="Picture 35">
            <a:extLst>
              <a:ext uri="{FF2B5EF4-FFF2-40B4-BE49-F238E27FC236}">
                <a16:creationId xmlns:a16="http://schemas.microsoft.com/office/drawing/2014/main" id="{BDFA357D-1ACB-46FB-91DE-4796C72C8E22}"/>
              </a:ext>
            </a:extLst>
          </p:cNvPr>
          <p:cNvPicPr>
            <a:picLocks noChangeAspect="1"/>
          </p:cNvPicPr>
          <p:nvPr/>
        </p:nvPicPr>
        <p:blipFill>
          <a:blip r:embed="rId10"/>
          <a:stretch>
            <a:fillRect/>
          </a:stretch>
        </p:blipFill>
        <p:spPr>
          <a:xfrm>
            <a:off x="6694051" y="3713827"/>
            <a:ext cx="348632" cy="352616"/>
          </a:xfrm>
          <a:prstGeom prst="rect">
            <a:avLst/>
          </a:prstGeom>
        </p:spPr>
      </p:pic>
      <p:grpSp>
        <p:nvGrpSpPr>
          <p:cNvPr id="37" name="Group 36">
            <a:extLst>
              <a:ext uri="{FF2B5EF4-FFF2-40B4-BE49-F238E27FC236}">
                <a16:creationId xmlns:a16="http://schemas.microsoft.com/office/drawing/2014/main" id="{BEEFFDF0-A858-4819-B134-05FF42F7CCC6}"/>
              </a:ext>
            </a:extLst>
          </p:cNvPr>
          <p:cNvGrpSpPr>
            <a:grpSpLocks noChangeAspect="1"/>
          </p:cNvGrpSpPr>
          <p:nvPr/>
        </p:nvGrpSpPr>
        <p:grpSpPr bwMode="auto">
          <a:xfrm>
            <a:off x="9692314" y="5017484"/>
            <a:ext cx="705078" cy="532726"/>
            <a:chOff x="6876" y="2250"/>
            <a:chExt cx="990" cy="748"/>
          </a:xfrm>
        </p:grpSpPr>
        <p:sp>
          <p:nvSpPr>
            <p:cNvPr id="148" name="Rectangle 147">
              <a:extLst>
                <a:ext uri="{FF2B5EF4-FFF2-40B4-BE49-F238E27FC236}">
                  <a16:creationId xmlns:a16="http://schemas.microsoft.com/office/drawing/2014/main" id="{1FFFB737-65A7-4191-AE07-056846C0C43C}"/>
                </a:ext>
              </a:extLst>
            </p:cNvPr>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9" name="Freeform 318">
              <a:extLst>
                <a:ext uri="{FF2B5EF4-FFF2-40B4-BE49-F238E27FC236}">
                  <a16:creationId xmlns:a16="http://schemas.microsoft.com/office/drawing/2014/main" id="{F87EF3AA-21D5-4673-B373-065B56987C4B}"/>
                </a:ext>
              </a:extLst>
            </p:cNvPr>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0" name="Freeform 319">
              <a:extLst>
                <a:ext uri="{FF2B5EF4-FFF2-40B4-BE49-F238E27FC236}">
                  <a16:creationId xmlns:a16="http://schemas.microsoft.com/office/drawing/2014/main" id="{499D89FB-557D-4DFD-834C-DB4F961A0AE6}"/>
                </a:ext>
              </a:extLst>
            </p:cNvPr>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1" name="Rectangle 150">
              <a:extLst>
                <a:ext uri="{FF2B5EF4-FFF2-40B4-BE49-F238E27FC236}">
                  <a16:creationId xmlns:a16="http://schemas.microsoft.com/office/drawing/2014/main" id="{917C7640-4C91-4569-84AF-F09EA7EBCC48}"/>
                </a:ext>
              </a:extLst>
            </p:cNvPr>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2" name="Rectangle 151">
              <a:extLst>
                <a:ext uri="{FF2B5EF4-FFF2-40B4-BE49-F238E27FC236}">
                  <a16:creationId xmlns:a16="http://schemas.microsoft.com/office/drawing/2014/main" id="{B1E2D590-129E-4875-A4A0-82D6114FFCA0}"/>
                </a:ext>
              </a:extLst>
            </p:cNvPr>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3" name="Rectangle 152">
              <a:extLst>
                <a:ext uri="{FF2B5EF4-FFF2-40B4-BE49-F238E27FC236}">
                  <a16:creationId xmlns:a16="http://schemas.microsoft.com/office/drawing/2014/main" id="{E51F1D77-20F2-48C3-B0F4-480674C20D1A}"/>
                </a:ext>
              </a:extLst>
            </p:cNvPr>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4" name="Rectangle 153">
              <a:extLst>
                <a:ext uri="{FF2B5EF4-FFF2-40B4-BE49-F238E27FC236}">
                  <a16:creationId xmlns:a16="http://schemas.microsoft.com/office/drawing/2014/main" id="{B1FD5AFA-04D7-4F4C-9380-DA529FB85140}"/>
                </a:ext>
              </a:extLst>
            </p:cNvPr>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5" name="Rectangle 154">
              <a:extLst>
                <a:ext uri="{FF2B5EF4-FFF2-40B4-BE49-F238E27FC236}">
                  <a16:creationId xmlns:a16="http://schemas.microsoft.com/office/drawing/2014/main" id="{515595C9-5949-4959-8660-56945B8113C4}"/>
                </a:ext>
              </a:extLst>
            </p:cNvPr>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6" name="Rectangle 155">
              <a:extLst>
                <a:ext uri="{FF2B5EF4-FFF2-40B4-BE49-F238E27FC236}">
                  <a16:creationId xmlns:a16="http://schemas.microsoft.com/office/drawing/2014/main" id="{C0455FEC-D476-4A76-BD73-913D77AED42F}"/>
                </a:ext>
              </a:extLst>
            </p:cNvPr>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7" name="Rectangle 156">
              <a:extLst>
                <a:ext uri="{FF2B5EF4-FFF2-40B4-BE49-F238E27FC236}">
                  <a16:creationId xmlns:a16="http://schemas.microsoft.com/office/drawing/2014/main" id="{7D64B38D-2DD3-4BA8-851F-AE0A411F0D1C}"/>
                </a:ext>
              </a:extLst>
            </p:cNvPr>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8" name="Rectangle 157">
              <a:extLst>
                <a:ext uri="{FF2B5EF4-FFF2-40B4-BE49-F238E27FC236}">
                  <a16:creationId xmlns:a16="http://schemas.microsoft.com/office/drawing/2014/main" id="{3219D396-4244-4800-BEDC-69CBF4AEC596}"/>
                </a:ext>
              </a:extLst>
            </p:cNvPr>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9" name="Rectangle 158">
              <a:extLst>
                <a:ext uri="{FF2B5EF4-FFF2-40B4-BE49-F238E27FC236}">
                  <a16:creationId xmlns:a16="http://schemas.microsoft.com/office/drawing/2014/main" id="{9CF3BDA3-51F3-4C8B-A6D2-6BD472687B0C}"/>
                </a:ext>
              </a:extLst>
            </p:cNvPr>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0" name="Rectangle 159">
              <a:extLst>
                <a:ext uri="{FF2B5EF4-FFF2-40B4-BE49-F238E27FC236}">
                  <a16:creationId xmlns:a16="http://schemas.microsoft.com/office/drawing/2014/main" id="{436EB187-F0A8-465E-9364-6061B35ECC1D}"/>
                </a:ext>
              </a:extLst>
            </p:cNvPr>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1" name="Rectangle 160">
              <a:extLst>
                <a:ext uri="{FF2B5EF4-FFF2-40B4-BE49-F238E27FC236}">
                  <a16:creationId xmlns:a16="http://schemas.microsoft.com/office/drawing/2014/main" id="{6734A126-AB4F-451F-B185-E837741BC981}"/>
                </a:ext>
              </a:extLst>
            </p:cNvPr>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2" name="Rectangle 161">
              <a:extLst>
                <a:ext uri="{FF2B5EF4-FFF2-40B4-BE49-F238E27FC236}">
                  <a16:creationId xmlns:a16="http://schemas.microsoft.com/office/drawing/2014/main" id="{14651F37-F97D-4F0E-899F-5943E3FB70C2}"/>
                </a:ext>
              </a:extLst>
            </p:cNvPr>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3" name="Rectangle 162">
              <a:extLst>
                <a:ext uri="{FF2B5EF4-FFF2-40B4-BE49-F238E27FC236}">
                  <a16:creationId xmlns:a16="http://schemas.microsoft.com/office/drawing/2014/main" id="{7146306D-8753-436D-A429-FFC8FEE0D8F5}"/>
                </a:ext>
              </a:extLst>
            </p:cNvPr>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4" name="Rectangle 163">
              <a:extLst>
                <a:ext uri="{FF2B5EF4-FFF2-40B4-BE49-F238E27FC236}">
                  <a16:creationId xmlns:a16="http://schemas.microsoft.com/office/drawing/2014/main" id="{A8133C94-3B95-4772-85F6-EC8139CD206F}"/>
                </a:ext>
              </a:extLst>
            </p:cNvPr>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5" name="Rectangle 164">
              <a:extLst>
                <a:ext uri="{FF2B5EF4-FFF2-40B4-BE49-F238E27FC236}">
                  <a16:creationId xmlns:a16="http://schemas.microsoft.com/office/drawing/2014/main" id="{41DA9DB5-33D0-4F66-BB27-955CC266974B}"/>
                </a:ext>
              </a:extLst>
            </p:cNvPr>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6" name="Rectangle 165">
              <a:extLst>
                <a:ext uri="{FF2B5EF4-FFF2-40B4-BE49-F238E27FC236}">
                  <a16:creationId xmlns:a16="http://schemas.microsoft.com/office/drawing/2014/main" id="{B233B633-B2FE-446B-A818-2785DD670BD0}"/>
                </a:ext>
              </a:extLst>
            </p:cNvPr>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7" name="Rectangle 166">
              <a:extLst>
                <a:ext uri="{FF2B5EF4-FFF2-40B4-BE49-F238E27FC236}">
                  <a16:creationId xmlns:a16="http://schemas.microsoft.com/office/drawing/2014/main" id="{74876FB0-4B8B-4CDC-AB6B-BA996A93C3F4}"/>
                </a:ext>
              </a:extLst>
            </p:cNvPr>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8" name="Rectangle 167">
              <a:extLst>
                <a:ext uri="{FF2B5EF4-FFF2-40B4-BE49-F238E27FC236}">
                  <a16:creationId xmlns:a16="http://schemas.microsoft.com/office/drawing/2014/main" id="{B92CC946-A72D-42F4-BE66-42E6EF13F231}"/>
                </a:ext>
              </a:extLst>
            </p:cNvPr>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9" name="Freeform 338">
              <a:extLst>
                <a:ext uri="{FF2B5EF4-FFF2-40B4-BE49-F238E27FC236}">
                  <a16:creationId xmlns:a16="http://schemas.microsoft.com/office/drawing/2014/main" id="{A50E1512-54A8-43DA-A699-8597FA4F7D23}"/>
                </a:ext>
              </a:extLst>
            </p:cNvPr>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0" name="Rectangle 169">
              <a:extLst>
                <a:ext uri="{FF2B5EF4-FFF2-40B4-BE49-F238E27FC236}">
                  <a16:creationId xmlns:a16="http://schemas.microsoft.com/office/drawing/2014/main" id="{56D15893-11D8-415F-99F8-ED5A05802D0A}"/>
                </a:ext>
              </a:extLst>
            </p:cNvPr>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1" name="Freeform 340">
              <a:extLst>
                <a:ext uri="{FF2B5EF4-FFF2-40B4-BE49-F238E27FC236}">
                  <a16:creationId xmlns:a16="http://schemas.microsoft.com/office/drawing/2014/main" id="{03BE85A3-8C83-4CDB-9D38-35DC387A061C}"/>
                </a:ext>
              </a:extLst>
            </p:cNvPr>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2" name="Freeform 341">
              <a:extLst>
                <a:ext uri="{FF2B5EF4-FFF2-40B4-BE49-F238E27FC236}">
                  <a16:creationId xmlns:a16="http://schemas.microsoft.com/office/drawing/2014/main" id="{B5A01E29-2B37-45D7-853C-DC01581F0393}"/>
                </a:ext>
              </a:extLst>
            </p:cNvPr>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3" name="Freeform 342">
              <a:extLst>
                <a:ext uri="{FF2B5EF4-FFF2-40B4-BE49-F238E27FC236}">
                  <a16:creationId xmlns:a16="http://schemas.microsoft.com/office/drawing/2014/main" id="{2605F3AB-E393-4E52-83E4-67BEA81D370C}"/>
                </a:ext>
              </a:extLst>
            </p:cNvPr>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4" name="Freeform 343">
              <a:extLst>
                <a:ext uri="{FF2B5EF4-FFF2-40B4-BE49-F238E27FC236}">
                  <a16:creationId xmlns:a16="http://schemas.microsoft.com/office/drawing/2014/main" id="{142BA1C3-8968-404F-AF41-379830A8D9F8}"/>
                </a:ext>
              </a:extLst>
            </p:cNvPr>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5" name="Freeform 344">
              <a:extLst>
                <a:ext uri="{FF2B5EF4-FFF2-40B4-BE49-F238E27FC236}">
                  <a16:creationId xmlns:a16="http://schemas.microsoft.com/office/drawing/2014/main" id="{6607C1EF-AFEF-4D44-BDC1-828B0E97A153}"/>
                </a:ext>
              </a:extLst>
            </p:cNvPr>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6" name="Rectangle 175">
              <a:extLst>
                <a:ext uri="{FF2B5EF4-FFF2-40B4-BE49-F238E27FC236}">
                  <a16:creationId xmlns:a16="http://schemas.microsoft.com/office/drawing/2014/main" id="{2CF44E93-E26B-46A2-B001-0B7678FE3BFA}"/>
                </a:ext>
              </a:extLst>
            </p:cNvPr>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38" name="Group 37">
            <a:extLst>
              <a:ext uri="{FF2B5EF4-FFF2-40B4-BE49-F238E27FC236}">
                <a16:creationId xmlns:a16="http://schemas.microsoft.com/office/drawing/2014/main" id="{CAAD2EB7-9E62-4815-A131-927A41FE07D5}"/>
              </a:ext>
            </a:extLst>
          </p:cNvPr>
          <p:cNvGrpSpPr>
            <a:grpSpLocks noChangeAspect="1"/>
          </p:cNvGrpSpPr>
          <p:nvPr/>
        </p:nvGrpSpPr>
        <p:grpSpPr bwMode="auto">
          <a:xfrm>
            <a:off x="8829277" y="5017484"/>
            <a:ext cx="705078" cy="532726"/>
            <a:chOff x="6876" y="2250"/>
            <a:chExt cx="990" cy="748"/>
          </a:xfrm>
        </p:grpSpPr>
        <p:sp>
          <p:nvSpPr>
            <p:cNvPr id="119" name="Rectangle 118">
              <a:extLst>
                <a:ext uri="{FF2B5EF4-FFF2-40B4-BE49-F238E27FC236}">
                  <a16:creationId xmlns:a16="http://schemas.microsoft.com/office/drawing/2014/main" id="{21C92EF4-3A6B-415F-A7DF-A115150D4737}"/>
                </a:ext>
              </a:extLst>
            </p:cNvPr>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0" name="Freeform 318">
              <a:extLst>
                <a:ext uri="{FF2B5EF4-FFF2-40B4-BE49-F238E27FC236}">
                  <a16:creationId xmlns:a16="http://schemas.microsoft.com/office/drawing/2014/main" id="{168D7D26-19A1-4C4E-950F-C50F72DA361A}"/>
                </a:ext>
              </a:extLst>
            </p:cNvPr>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1" name="Freeform 319">
              <a:extLst>
                <a:ext uri="{FF2B5EF4-FFF2-40B4-BE49-F238E27FC236}">
                  <a16:creationId xmlns:a16="http://schemas.microsoft.com/office/drawing/2014/main" id="{695F5E6A-4CD9-4884-86C9-2E95B13E9E7F}"/>
                </a:ext>
              </a:extLst>
            </p:cNvPr>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2" name="Rectangle 121">
              <a:extLst>
                <a:ext uri="{FF2B5EF4-FFF2-40B4-BE49-F238E27FC236}">
                  <a16:creationId xmlns:a16="http://schemas.microsoft.com/office/drawing/2014/main" id="{09B6F9C4-6289-4A82-BBE4-CE0CA00DF85B}"/>
                </a:ext>
              </a:extLst>
            </p:cNvPr>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3" name="Rectangle 122">
              <a:extLst>
                <a:ext uri="{FF2B5EF4-FFF2-40B4-BE49-F238E27FC236}">
                  <a16:creationId xmlns:a16="http://schemas.microsoft.com/office/drawing/2014/main" id="{B7B376FD-C877-4B99-806A-9B70258694CA}"/>
                </a:ext>
              </a:extLst>
            </p:cNvPr>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4" name="Rectangle 123">
              <a:extLst>
                <a:ext uri="{FF2B5EF4-FFF2-40B4-BE49-F238E27FC236}">
                  <a16:creationId xmlns:a16="http://schemas.microsoft.com/office/drawing/2014/main" id="{1EF17F86-F862-42AF-947D-6C7F3E191656}"/>
                </a:ext>
              </a:extLst>
            </p:cNvPr>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5" name="Rectangle 124">
              <a:extLst>
                <a:ext uri="{FF2B5EF4-FFF2-40B4-BE49-F238E27FC236}">
                  <a16:creationId xmlns:a16="http://schemas.microsoft.com/office/drawing/2014/main" id="{5106718A-C647-4532-8773-02CBF511B02D}"/>
                </a:ext>
              </a:extLst>
            </p:cNvPr>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6" name="Rectangle 125">
              <a:extLst>
                <a:ext uri="{FF2B5EF4-FFF2-40B4-BE49-F238E27FC236}">
                  <a16:creationId xmlns:a16="http://schemas.microsoft.com/office/drawing/2014/main" id="{A56B3BAC-6A75-4751-A00F-F11598842616}"/>
                </a:ext>
              </a:extLst>
            </p:cNvPr>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7" name="Rectangle 126">
              <a:extLst>
                <a:ext uri="{FF2B5EF4-FFF2-40B4-BE49-F238E27FC236}">
                  <a16:creationId xmlns:a16="http://schemas.microsoft.com/office/drawing/2014/main" id="{359E498E-803B-4143-996F-8EC43FE70E93}"/>
                </a:ext>
              </a:extLst>
            </p:cNvPr>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8" name="Rectangle 127">
              <a:extLst>
                <a:ext uri="{FF2B5EF4-FFF2-40B4-BE49-F238E27FC236}">
                  <a16:creationId xmlns:a16="http://schemas.microsoft.com/office/drawing/2014/main" id="{1485430D-DE62-4296-93C1-15D116DBABC1}"/>
                </a:ext>
              </a:extLst>
            </p:cNvPr>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9" name="Rectangle 128">
              <a:extLst>
                <a:ext uri="{FF2B5EF4-FFF2-40B4-BE49-F238E27FC236}">
                  <a16:creationId xmlns:a16="http://schemas.microsoft.com/office/drawing/2014/main" id="{7BFB0154-F646-4C96-B165-E974EFF90A1C}"/>
                </a:ext>
              </a:extLst>
            </p:cNvPr>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0" name="Rectangle 129">
              <a:extLst>
                <a:ext uri="{FF2B5EF4-FFF2-40B4-BE49-F238E27FC236}">
                  <a16:creationId xmlns:a16="http://schemas.microsoft.com/office/drawing/2014/main" id="{9108BAD6-9E12-4097-83D4-2F06EA446C64}"/>
                </a:ext>
              </a:extLst>
            </p:cNvPr>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1" name="Rectangle 130">
              <a:extLst>
                <a:ext uri="{FF2B5EF4-FFF2-40B4-BE49-F238E27FC236}">
                  <a16:creationId xmlns:a16="http://schemas.microsoft.com/office/drawing/2014/main" id="{EB9FE789-B55B-4E8C-8973-1EEC0C7C468A}"/>
                </a:ext>
              </a:extLst>
            </p:cNvPr>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2" name="Rectangle 131">
              <a:extLst>
                <a:ext uri="{FF2B5EF4-FFF2-40B4-BE49-F238E27FC236}">
                  <a16:creationId xmlns:a16="http://schemas.microsoft.com/office/drawing/2014/main" id="{07257D87-A882-4024-BF69-8291684D6E3E}"/>
                </a:ext>
              </a:extLst>
            </p:cNvPr>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3" name="Rectangle 132">
              <a:extLst>
                <a:ext uri="{FF2B5EF4-FFF2-40B4-BE49-F238E27FC236}">
                  <a16:creationId xmlns:a16="http://schemas.microsoft.com/office/drawing/2014/main" id="{30859F91-C710-4CC7-89B0-B6D31C025FDA}"/>
                </a:ext>
              </a:extLst>
            </p:cNvPr>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4" name="Rectangle 133">
              <a:extLst>
                <a:ext uri="{FF2B5EF4-FFF2-40B4-BE49-F238E27FC236}">
                  <a16:creationId xmlns:a16="http://schemas.microsoft.com/office/drawing/2014/main" id="{88ADAB98-F974-4885-A02B-243060262B18}"/>
                </a:ext>
              </a:extLst>
            </p:cNvPr>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5" name="Rectangle 134">
              <a:extLst>
                <a:ext uri="{FF2B5EF4-FFF2-40B4-BE49-F238E27FC236}">
                  <a16:creationId xmlns:a16="http://schemas.microsoft.com/office/drawing/2014/main" id="{E5CE5030-5963-4380-B765-F8A6D3C7CFAD}"/>
                </a:ext>
              </a:extLst>
            </p:cNvPr>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6" name="Rectangle 135">
              <a:extLst>
                <a:ext uri="{FF2B5EF4-FFF2-40B4-BE49-F238E27FC236}">
                  <a16:creationId xmlns:a16="http://schemas.microsoft.com/office/drawing/2014/main" id="{664FC7F0-A523-4AF3-A507-4FC7C7BA5E3D}"/>
                </a:ext>
              </a:extLst>
            </p:cNvPr>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7" name="Rectangle 136">
              <a:extLst>
                <a:ext uri="{FF2B5EF4-FFF2-40B4-BE49-F238E27FC236}">
                  <a16:creationId xmlns:a16="http://schemas.microsoft.com/office/drawing/2014/main" id="{F4B292DC-27D6-4D98-AF92-27432258BF7E}"/>
                </a:ext>
              </a:extLst>
            </p:cNvPr>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8" name="Rectangle 137">
              <a:extLst>
                <a:ext uri="{FF2B5EF4-FFF2-40B4-BE49-F238E27FC236}">
                  <a16:creationId xmlns:a16="http://schemas.microsoft.com/office/drawing/2014/main" id="{32998075-E5C0-4398-80A3-58DF3545C1AB}"/>
                </a:ext>
              </a:extLst>
            </p:cNvPr>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9" name="Rectangle 138">
              <a:extLst>
                <a:ext uri="{FF2B5EF4-FFF2-40B4-BE49-F238E27FC236}">
                  <a16:creationId xmlns:a16="http://schemas.microsoft.com/office/drawing/2014/main" id="{2527A999-F94C-4F9F-A867-142FDD84CF56}"/>
                </a:ext>
              </a:extLst>
            </p:cNvPr>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0" name="Freeform 338">
              <a:extLst>
                <a:ext uri="{FF2B5EF4-FFF2-40B4-BE49-F238E27FC236}">
                  <a16:creationId xmlns:a16="http://schemas.microsoft.com/office/drawing/2014/main" id="{9717CF6D-F7FC-4B77-81FE-6811B1896E19}"/>
                </a:ext>
              </a:extLst>
            </p:cNvPr>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1" name="Rectangle 140">
              <a:extLst>
                <a:ext uri="{FF2B5EF4-FFF2-40B4-BE49-F238E27FC236}">
                  <a16:creationId xmlns:a16="http://schemas.microsoft.com/office/drawing/2014/main" id="{B33F9F6C-C9E8-4250-877F-32684F2D13DE}"/>
                </a:ext>
              </a:extLst>
            </p:cNvPr>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2" name="Freeform 340">
              <a:extLst>
                <a:ext uri="{FF2B5EF4-FFF2-40B4-BE49-F238E27FC236}">
                  <a16:creationId xmlns:a16="http://schemas.microsoft.com/office/drawing/2014/main" id="{2994CE4F-95AF-4C29-8E19-F5EDFAE20380}"/>
                </a:ext>
              </a:extLst>
            </p:cNvPr>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3" name="Freeform 341">
              <a:extLst>
                <a:ext uri="{FF2B5EF4-FFF2-40B4-BE49-F238E27FC236}">
                  <a16:creationId xmlns:a16="http://schemas.microsoft.com/office/drawing/2014/main" id="{C7F06459-6DB0-4B06-942F-9A066F4CED31}"/>
                </a:ext>
              </a:extLst>
            </p:cNvPr>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4" name="Freeform 342">
              <a:extLst>
                <a:ext uri="{FF2B5EF4-FFF2-40B4-BE49-F238E27FC236}">
                  <a16:creationId xmlns:a16="http://schemas.microsoft.com/office/drawing/2014/main" id="{2DEE1E2B-FF93-4E3B-AB5F-2A4E79726B11}"/>
                </a:ext>
              </a:extLst>
            </p:cNvPr>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5" name="Freeform 343">
              <a:extLst>
                <a:ext uri="{FF2B5EF4-FFF2-40B4-BE49-F238E27FC236}">
                  <a16:creationId xmlns:a16="http://schemas.microsoft.com/office/drawing/2014/main" id="{A7D253D4-B36C-4723-9DB5-56111BC627F5}"/>
                </a:ext>
              </a:extLst>
            </p:cNvPr>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6" name="Freeform 344">
              <a:extLst>
                <a:ext uri="{FF2B5EF4-FFF2-40B4-BE49-F238E27FC236}">
                  <a16:creationId xmlns:a16="http://schemas.microsoft.com/office/drawing/2014/main" id="{8604E1F8-A4E2-4056-9CD0-B98C6D2FFF73}"/>
                </a:ext>
              </a:extLst>
            </p:cNvPr>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7" name="Rectangle 146">
              <a:extLst>
                <a:ext uri="{FF2B5EF4-FFF2-40B4-BE49-F238E27FC236}">
                  <a16:creationId xmlns:a16="http://schemas.microsoft.com/office/drawing/2014/main" id="{00D24F4F-EC84-4DAD-94EB-80FE35928E44}"/>
                </a:ext>
              </a:extLst>
            </p:cNvPr>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39" name="Group 38">
            <a:extLst>
              <a:ext uri="{FF2B5EF4-FFF2-40B4-BE49-F238E27FC236}">
                <a16:creationId xmlns:a16="http://schemas.microsoft.com/office/drawing/2014/main" id="{34706CD1-2F09-40C7-8C7F-975D3FE687EE}"/>
              </a:ext>
            </a:extLst>
          </p:cNvPr>
          <p:cNvGrpSpPr>
            <a:grpSpLocks noChangeAspect="1"/>
          </p:cNvGrpSpPr>
          <p:nvPr/>
        </p:nvGrpSpPr>
        <p:grpSpPr bwMode="auto">
          <a:xfrm>
            <a:off x="7966239" y="5017484"/>
            <a:ext cx="705078" cy="532726"/>
            <a:chOff x="6876" y="2250"/>
            <a:chExt cx="990" cy="748"/>
          </a:xfrm>
        </p:grpSpPr>
        <p:sp>
          <p:nvSpPr>
            <p:cNvPr id="90" name="Rectangle 89">
              <a:extLst>
                <a:ext uri="{FF2B5EF4-FFF2-40B4-BE49-F238E27FC236}">
                  <a16:creationId xmlns:a16="http://schemas.microsoft.com/office/drawing/2014/main" id="{B311F106-7103-435B-93F9-64781EDAC8AA}"/>
                </a:ext>
              </a:extLst>
            </p:cNvPr>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1" name="Freeform 318">
              <a:extLst>
                <a:ext uri="{FF2B5EF4-FFF2-40B4-BE49-F238E27FC236}">
                  <a16:creationId xmlns:a16="http://schemas.microsoft.com/office/drawing/2014/main" id="{143981BC-C71E-42E2-B735-E3ECF08C7054}"/>
                </a:ext>
              </a:extLst>
            </p:cNvPr>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2" name="Freeform 319">
              <a:extLst>
                <a:ext uri="{FF2B5EF4-FFF2-40B4-BE49-F238E27FC236}">
                  <a16:creationId xmlns:a16="http://schemas.microsoft.com/office/drawing/2014/main" id="{B58D6254-0ED3-40AE-8CA0-7180361D5442}"/>
                </a:ext>
              </a:extLst>
            </p:cNvPr>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3" name="Rectangle 92">
              <a:extLst>
                <a:ext uri="{FF2B5EF4-FFF2-40B4-BE49-F238E27FC236}">
                  <a16:creationId xmlns:a16="http://schemas.microsoft.com/office/drawing/2014/main" id="{CDA62DDF-7D20-497C-B450-66C711738859}"/>
                </a:ext>
              </a:extLst>
            </p:cNvPr>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4" name="Rectangle 93">
              <a:extLst>
                <a:ext uri="{FF2B5EF4-FFF2-40B4-BE49-F238E27FC236}">
                  <a16:creationId xmlns:a16="http://schemas.microsoft.com/office/drawing/2014/main" id="{B9C33D61-4DEB-4D35-9035-5F2EBE6ABCA4}"/>
                </a:ext>
              </a:extLst>
            </p:cNvPr>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5" name="Rectangle 94">
              <a:extLst>
                <a:ext uri="{FF2B5EF4-FFF2-40B4-BE49-F238E27FC236}">
                  <a16:creationId xmlns:a16="http://schemas.microsoft.com/office/drawing/2014/main" id="{60F21AF4-1183-440B-98E8-77491D9087C9}"/>
                </a:ext>
              </a:extLst>
            </p:cNvPr>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6" name="Rectangle 95">
              <a:extLst>
                <a:ext uri="{FF2B5EF4-FFF2-40B4-BE49-F238E27FC236}">
                  <a16:creationId xmlns:a16="http://schemas.microsoft.com/office/drawing/2014/main" id="{B7C38808-18C6-4726-B8CE-EEF567DBCA29}"/>
                </a:ext>
              </a:extLst>
            </p:cNvPr>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7" name="Rectangle 96">
              <a:extLst>
                <a:ext uri="{FF2B5EF4-FFF2-40B4-BE49-F238E27FC236}">
                  <a16:creationId xmlns:a16="http://schemas.microsoft.com/office/drawing/2014/main" id="{9F47D8E2-9946-428C-845A-22024238098B}"/>
                </a:ext>
              </a:extLst>
            </p:cNvPr>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8" name="Rectangle 97">
              <a:extLst>
                <a:ext uri="{FF2B5EF4-FFF2-40B4-BE49-F238E27FC236}">
                  <a16:creationId xmlns:a16="http://schemas.microsoft.com/office/drawing/2014/main" id="{36AAA768-14A2-4EEF-83AD-337A3C5179C0}"/>
                </a:ext>
              </a:extLst>
            </p:cNvPr>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9" name="Rectangle 98">
              <a:extLst>
                <a:ext uri="{FF2B5EF4-FFF2-40B4-BE49-F238E27FC236}">
                  <a16:creationId xmlns:a16="http://schemas.microsoft.com/office/drawing/2014/main" id="{33A790CC-4201-49F8-963A-0DC9F32BA888}"/>
                </a:ext>
              </a:extLst>
            </p:cNvPr>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0" name="Rectangle 99">
              <a:extLst>
                <a:ext uri="{FF2B5EF4-FFF2-40B4-BE49-F238E27FC236}">
                  <a16:creationId xmlns:a16="http://schemas.microsoft.com/office/drawing/2014/main" id="{2E574532-8D40-430F-A4C2-D5F31E188D93}"/>
                </a:ext>
              </a:extLst>
            </p:cNvPr>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1" name="Rectangle 100">
              <a:extLst>
                <a:ext uri="{FF2B5EF4-FFF2-40B4-BE49-F238E27FC236}">
                  <a16:creationId xmlns:a16="http://schemas.microsoft.com/office/drawing/2014/main" id="{E19E4AAA-8142-4256-9F8C-CF0E9003EDF4}"/>
                </a:ext>
              </a:extLst>
            </p:cNvPr>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2" name="Rectangle 101">
              <a:extLst>
                <a:ext uri="{FF2B5EF4-FFF2-40B4-BE49-F238E27FC236}">
                  <a16:creationId xmlns:a16="http://schemas.microsoft.com/office/drawing/2014/main" id="{7819D0A7-07C1-4A2C-97B5-13A3FB65CEFA}"/>
                </a:ext>
              </a:extLst>
            </p:cNvPr>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3" name="Rectangle 102">
              <a:extLst>
                <a:ext uri="{FF2B5EF4-FFF2-40B4-BE49-F238E27FC236}">
                  <a16:creationId xmlns:a16="http://schemas.microsoft.com/office/drawing/2014/main" id="{7B59D363-D0FE-4060-82F1-BC108F288172}"/>
                </a:ext>
              </a:extLst>
            </p:cNvPr>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4" name="Rectangle 103">
              <a:extLst>
                <a:ext uri="{FF2B5EF4-FFF2-40B4-BE49-F238E27FC236}">
                  <a16:creationId xmlns:a16="http://schemas.microsoft.com/office/drawing/2014/main" id="{E2B6C5EF-E23C-45AC-BA0B-8C3DBE5DBD64}"/>
                </a:ext>
              </a:extLst>
            </p:cNvPr>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5" name="Rectangle 104">
              <a:extLst>
                <a:ext uri="{FF2B5EF4-FFF2-40B4-BE49-F238E27FC236}">
                  <a16:creationId xmlns:a16="http://schemas.microsoft.com/office/drawing/2014/main" id="{563462D1-3649-4377-ACF9-1FD31B239354}"/>
                </a:ext>
              </a:extLst>
            </p:cNvPr>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6" name="Rectangle 105">
              <a:extLst>
                <a:ext uri="{FF2B5EF4-FFF2-40B4-BE49-F238E27FC236}">
                  <a16:creationId xmlns:a16="http://schemas.microsoft.com/office/drawing/2014/main" id="{98263FC8-9499-4E7B-B8F2-3CD5D10A93A1}"/>
                </a:ext>
              </a:extLst>
            </p:cNvPr>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7" name="Rectangle 106">
              <a:extLst>
                <a:ext uri="{FF2B5EF4-FFF2-40B4-BE49-F238E27FC236}">
                  <a16:creationId xmlns:a16="http://schemas.microsoft.com/office/drawing/2014/main" id="{3518B3E4-08E5-4D3A-8FB6-9DFB08622530}"/>
                </a:ext>
              </a:extLst>
            </p:cNvPr>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8" name="Rectangle 107">
              <a:extLst>
                <a:ext uri="{FF2B5EF4-FFF2-40B4-BE49-F238E27FC236}">
                  <a16:creationId xmlns:a16="http://schemas.microsoft.com/office/drawing/2014/main" id="{410B5602-D5CB-455C-8341-42F775438B6E}"/>
                </a:ext>
              </a:extLst>
            </p:cNvPr>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9" name="Rectangle 108">
              <a:extLst>
                <a:ext uri="{FF2B5EF4-FFF2-40B4-BE49-F238E27FC236}">
                  <a16:creationId xmlns:a16="http://schemas.microsoft.com/office/drawing/2014/main" id="{513EE3D6-CF74-4A2B-AAD8-EF0C2329F0FF}"/>
                </a:ext>
              </a:extLst>
            </p:cNvPr>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0" name="Rectangle 109">
              <a:extLst>
                <a:ext uri="{FF2B5EF4-FFF2-40B4-BE49-F238E27FC236}">
                  <a16:creationId xmlns:a16="http://schemas.microsoft.com/office/drawing/2014/main" id="{1FA2142F-A2B3-4DA6-BE43-40F3BD792A02}"/>
                </a:ext>
              </a:extLst>
            </p:cNvPr>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1" name="Freeform 338">
              <a:extLst>
                <a:ext uri="{FF2B5EF4-FFF2-40B4-BE49-F238E27FC236}">
                  <a16:creationId xmlns:a16="http://schemas.microsoft.com/office/drawing/2014/main" id="{F2B82862-57A0-4ADC-B2E6-A55F1D1C280E}"/>
                </a:ext>
              </a:extLst>
            </p:cNvPr>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2" name="Rectangle 111">
              <a:extLst>
                <a:ext uri="{FF2B5EF4-FFF2-40B4-BE49-F238E27FC236}">
                  <a16:creationId xmlns:a16="http://schemas.microsoft.com/office/drawing/2014/main" id="{8882EA5E-AEE1-486B-A3B3-FA8FB8186A81}"/>
                </a:ext>
              </a:extLst>
            </p:cNvPr>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3" name="Freeform 340">
              <a:extLst>
                <a:ext uri="{FF2B5EF4-FFF2-40B4-BE49-F238E27FC236}">
                  <a16:creationId xmlns:a16="http://schemas.microsoft.com/office/drawing/2014/main" id="{FA1B8616-53B5-4C5C-AEBA-57B10D4C0651}"/>
                </a:ext>
              </a:extLst>
            </p:cNvPr>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4" name="Freeform 341">
              <a:extLst>
                <a:ext uri="{FF2B5EF4-FFF2-40B4-BE49-F238E27FC236}">
                  <a16:creationId xmlns:a16="http://schemas.microsoft.com/office/drawing/2014/main" id="{BE53DB3E-1267-4377-B829-161E17B8615C}"/>
                </a:ext>
              </a:extLst>
            </p:cNvPr>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5" name="Freeform 342">
              <a:extLst>
                <a:ext uri="{FF2B5EF4-FFF2-40B4-BE49-F238E27FC236}">
                  <a16:creationId xmlns:a16="http://schemas.microsoft.com/office/drawing/2014/main" id="{5BF8BD47-3AB1-4989-B31D-EEB2070CE119}"/>
                </a:ext>
              </a:extLst>
            </p:cNvPr>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6" name="Freeform 343">
              <a:extLst>
                <a:ext uri="{FF2B5EF4-FFF2-40B4-BE49-F238E27FC236}">
                  <a16:creationId xmlns:a16="http://schemas.microsoft.com/office/drawing/2014/main" id="{8964D205-58C2-4C93-A22E-016879B2CFC0}"/>
                </a:ext>
              </a:extLst>
            </p:cNvPr>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7" name="Freeform 344">
              <a:extLst>
                <a:ext uri="{FF2B5EF4-FFF2-40B4-BE49-F238E27FC236}">
                  <a16:creationId xmlns:a16="http://schemas.microsoft.com/office/drawing/2014/main" id="{2FB993E4-F0C2-47B5-8EF5-AC1D2DEC3D6C}"/>
                </a:ext>
              </a:extLst>
            </p:cNvPr>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8" name="Rectangle 117">
              <a:extLst>
                <a:ext uri="{FF2B5EF4-FFF2-40B4-BE49-F238E27FC236}">
                  <a16:creationId xmlns:a16="http://schemas.microsoft.com/office/drawing/2014/main" id="{EF8EAB50-58F5-4272-841A-8E4D6FB3D368}"/>
                </a:ext>
              </a:extLst>
            </p:cNvPr>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grpSp>
        <p:nvGrpSpPr>
          <p:cNvPr id="40" name="Group 39">
            <a:extLst>
              <a:ext uri="{FF2B5EF4-FFF2-40B4-BE49-F238E27FC236}">
                <a16:creationId xmlns:a16="http://schemas.microsoft.com/office/drawing/2014/main" id="{D40E281F-4B28-47BE-ADAD-E9F3D04A2116}"/>
              </a:ext>
            </a:extLst>
          </p:cNvPr>
          <p:cNvGrpSpPr>
            <a:grpSpLocks noChangeAspect="1"/>
          </p:cNvGrpSpPr>
          <p:nvPr/>
        </p:nvGrpSpPr>
        <p:grpSpPr bwMode="auto">
          <a:xfrm>
            <a:off x="7103201" y="5017484"/>
            <a:ext cx="705078" cy="532726"/>
            <a:chOff x="6876" y="2250"/>
            <a:chExt cx="990" cy="748"/>
          </a:xfrm>
        </p:grpSpPr>
        <p:sp>
          <p:nvSpPr>
            <p:cNvPr id="61" name="Rectangle 60">
              <a:extLst>
                <a:ext uri="{FF2B5EF4-FFF2-40B4-BE49-F238E27FC236}">
                  <a16:creationId xmlns:a16="http://schemas.microsoft.com/office/drawing/2014/main" id="{18170C71-BD9F-438D-8F95-F01670FB40FC}"/>
                </a:ext>
              </a:extLst>
            </p:cNvPr>
            <p:cNvSpPr>
              <a:spLocks noChangeArrowheads="1"/>
            </p:cNvSpPr>
            <p:nvPr/>
          </p:nvSpPr>
          <p:spPr bwMode="auto">
            <a:xfrm>
              <a:off x="7125" y="2983"/>
              <a:ext cx="490" cy="1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2" name="Freeform 318">
              <a:extLst>
                <a:ext uri="{FF2B5EF4-FFF2-40B4-BE49-F238E27FC236}">
                  <a16:creationId xmlns:a16="http://schemas.microsoft.com/office/drawing/2014/main" id="{CB8290F6-6109-4692-B400-E8F8C6E11BA3}"/>
                </a:ext>
              </a:extLst>
            </p:cNvPr>
            <p:cNvSpPr>
              <a:spLocks/>
            </p:cNvSpPr>
            <p:nvPr/>
          </p:nvSpPr>
          <p:spPr bwMode="auto">
            <a:xfrm>
              <a:off x="6876" y="2250"/>
              <a:ext cx="990" cy="590"/>
            </a:xfrm>
            <a:custGeom>
              <a:avLst/>
              <a:gdLst>
                <a:gd name="T0" fmla="*/ 557 w 557"/>
                <a:gd name="T1" fmla="*/ 314 h 332"/>
                <a:gd name="T2" fmla="*/ 539 w 557"/>
                <a:gd name="T3" fmla="*/ 332 h 332"/>
                <a:gd name="T4" fmla="*/ 18 w 557"/>
                <a:gd name="T5" fmla="*/ 332 h 332"/>
                <a:gd name="T6" fmla="*/ 0 w 557"/>
                <a:gd name="T7" fmla="*/ 314 h 332"/>
                <a:gd name="T8" fmla="*/ 0 w 557"/>
                <a:gd name="T9" fmla="*/ 18 h 332"/>
                <a:gd name="T10" fmla="*/ 18 w 557"/>
                <a:gd name="T11" fmla="*/ 0 h 332"/>
                <a:gd name="T12" fmla="*/ 539 w 557"/>
                <a:gd name="T13" fmla="*/ 0 h 332"/>
                <a:gd name="T14" fmla="*/ 557 w 557"/>
                <a:gd name="T15" fmla="*/ 18 h 332"/>
                <a:gd name="T16" fmla="*/ 557 w 557"/>
                <a:gd name="T17" fmla="*/ 3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332">
                  <a:moveTo>
                    <a:pt x="557" y="314"/>
                  </a:moveTo>
                  <a:cubicBezTo>
                    <a:pt x="557" y="324"/>
                    <a:pt x="549" y="332"/>
                    <a:pt x="539" y="332"/>
                  </a:cubicBezTo>
                  <a:cubicBezTo>
                    <a:pt x="18" y="332"/>
                    <a:pt x="18" y="332"/>
                    <a:pt x="18" y="332"/>
                  </a:cubicBezTo>
                  <a:cubicBezTo>
                    <a:pt x="8" y="332"/>
                    <a:pt x="0" y="324"/>
                    <a:pt x="0" y="314"/>
                  </a:cubicBezTo>
                  <a:cubicBezTo>
                    <a:pt x="0" y="18"/>
                    <a:pt x="0" y="18"/>
                    <a:pt x="0" y="18"/>
                  </a:cubicBezTo>
                  <a:cubicBezTo>
                    <a:pt x="0" y="8"/>
                    <a:pt x="8" y="0"/>
                    <a:pt x="18" y="0"/>
                  </a:cubicBezTo>
                  <a:cubicBezTo>
                    <a:pt x="539" y="0"/>
                    <a:pt x="539" y="0"/>
                    <a:pt x="539" y="0"/>
                  </a:cubicBezTo>
                  <a:cubicBezTo>
                    <a:pt x="549" y="0"/>
                    <a:pt x="557" y="8"/>
                    <a:pt x="557" y="18"/>
                  </a:cubicBezTo>
                  <a:lnTo>
                    <a:pt x="557" y="3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3" name="Freeform 319">
              <a:extLst>
                <a:ext uri="{FF2B5EF4-FFF2-40B4-BE49-F238E27FC236}">
                  <a16:creationId xmlns:a16="http://schemas.microsoft.com/office/drawing/2014/main" id="{03672E50-58A9-44A8-B689-982602A09724}"/>
                </a:ext>
              </a:extLst>
            </p:cNvPr>
            <p:cNvSpPr>
              <a:spLocks/>
            </p:cNvSpPr>
            <p:nvPr/>
          </p:nvSpPr>
          <p:spPr bwMode="auto">
            <a:xfrm>
              <a:off x="6903" y="2276"/>
              <a:ext cx="933" cy="514"/>
            </a:xfrm>
            <a:custGeom>
              <a:avLst/>
              <a:gdLst>
                <a:gd name="T0" fmla="*/ 525 w 525"/>
                <a:gd name="T1" fmla="*/ 281 h 289"/>
                <a:gd name="T2" fmla="*/ 517 w 525"/>
                <a:gd name="T3" fmla="*/ 289 h 289"/>
                <a:gd name="T4" fmla="*/ 8 w 525"/>
                <a:gd name="T5" fmla="*/ 289 h 289"/>
                <a:gd name="T6" fmla="*/ 0 w 525"/>
                <a:gd name="T7" fmla="*/ 281 h 289"/>
                <a:gd name="T8" fmla="*/ 0 w 525"/>
                <a:gd name="T9" fmla="*/ 7 h 289"/>
                <a:gd name="T10" fmla="*/ 8 w 525"/>
                <a:gd name="T11" fmla="*/ 0 h 289"/>
                <a:gd name="T12" fmla="*/ 517 w 525"/>
                <a:gd name="T13" fmla="*/ 0 h 289"/>
                <a:gd name="T14" fmla="*/ 525 w 525"/>
                <a:gd name="T15" fmla="*/ 7 h 289"/>
                <a:gd name="T16" fmla="*/ 525 w 525"/>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289">
                  <a:moveTo>
                    <a:pt x="525" y="281"/>
                  </a:moveTo>
                  <a:cubicBezTo>
                    <a:pt x="525" y="285"/>
                    <a:pt x="521" y="289"/>
                    <a:pt x="517" y="289"/>
                  </a:cubicBezTo>
                  <a:cubicBezTo>
                    <a:pt x="8" y="289"/>
                    <a:pt x="8" y="289"/>
                    <a:pt x="8" y="289"/>
                  </a:cubicBezTo>
                  <a:cubicBezTo>
                    <a:pt x="4" y="289"/>
                    <a:pt x="0" y="285"/>
                    <a:pt x="0" y="281"/>
                  </a:cubicBezTo>
                  <a:cubicBezTo>
                    <a:pt x="0" y="7"/>
                    <a:pt x="0" y="7"/>
                    <a:pt x="0" y="7"/>
                  </a:cubicBezTo>
                  <a:cubicBezTo>
                    <a:pt x="0" y="3"/>
                    <a:pt x="4" y="0"/>
                    <a:pt x="8" y="0"/>
                  </a:cubicBezTo>
                  <a:cubicBezTo>
                    <a:pt x="517" y="0"/>
                    <a:pt x="517" y="0"/>
                    <a:pt x="517" y="0"/>
                  </a:cubicBezTo>
                  <a:cubicBezTo>
                    <a:pt x="521" y="0"/>
                    <a:pt x="525" y="3"/>
                    <a:pt x="525" y="7"/>
                  </a:cubicBezTo>
                  <a:lnTo>
                    <a:pt x="525" y="28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4" name="Rectangle 63">
              <a:extLst>
                <a:ext uri="{FF2B5EF4-FFF2-40B4-BE49-F238E27FC236}">
                  <a16:creationId xmlns:a16="http://schemas.microsoft.com/office/drawing/2014/main" id="{7CE25526-9715-4CCE-88D7-EA9C464DFCD1}"/>
                </a:ext>
              </a:extLst>
            </p:cNvPr>
            <p:cNvSpPr>
              <a:spLocks noChangeArrowheads="1"/>
            </p:cNvSpPr>
            <p:nvPr/>
          </p:nvSpPr>
          <p:spPr bwMode="auto">
            <a:xfrm>
              <a:off x="6979" y="2394"/>
              <a:ext cx="215" cy="103"/>
            </a:xfrm>
            <a:prstGeom prst="rect">
              <a:avLst/>
            </a:prstGeom>
            <a:solidFill>
              <a:srgbClr val="F9EC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5" name="Rectangle 64">
              <a:extLst>
                <a:ext uri="{FF2B5EF4-FFF2-40B4-BE49-F238E27FC236}">
                  <a16:creationId xmlns:a16="http://schemas.microsoft.com/office/drawing/2014/main" id="{ED7832AD-AD5A-4CA3-9A11-D5F67F00706A}"/>
                </a:ext>
              </a:extLst>
            </p:cNvPr>
            <p:cNvSpPr>
              <a:spLocks noChangeArrowheads="1"/>
            </p:cNvSpPr>
            <p:nvPr/>
          </p:nvSpPr>
          <p:spPr bwMode="auto">
            <a:xfrm>
              <a:off x="7201" y="2394"/>
              <a:ext cx="217" cy="103"/>
            </a:xfrm>
            <a:prstGeom prst="rect">
              <a:avLst/>
            </a:prstGeom>
            <a:solidFill>
              <a:srgbClr val="5D4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6" name="Rectangle 65">
              <a:extLst>
                <a:ext uri="{FF2B5EF4-FFF2-40B4-BE49-F238E27FC236}">
                  <a16:creationId xmlns:a16="http://schemas.microsoft.com/office/drawing/2014/main" id="{035AEC5B-EA20-42CA-AE86-C7A5E6753C26}"/>
                </a:ext>
              </a:extLst>
            </p:cNvPr>
            <p:cNvSpPr>
              <a:spLocks noChangeArrowheads="1"/>
            </p:cNvSpPr>
            <p:nvPr/>
          </p:nvSpPr>
          <p:spPr bwMode="auto">
            <a:xfrm>
              <a:off x="7425" y="2394"/>
              <a:ext cx="103" cy="103"/>
            </a:xfrm>
            <a:prstGeom prst="rect">
              <a:avLst/>
            </a:prstGeom>
            <a:solidFill>
              <a:srgbClr val="457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7" name="Rectangle 66">
              <a:extLst>
                <a:ext uri="{FF2B5EF4-FFF2-40B4-BE49-F238E27FC236}">
                  <a16:creationId xmlns:a16="http://schemas.microsoft.com/office/drawing/2014/main" id="{BDEE72E2-2DF4-4863-8E97-D335B2AA88B7}"/>
                </a:ext>
              </a:extLst>
            </p:cNvPr>
            <p:cNvSpPr>
              <a:spLocks noChangeArrowheads="1"/>
            </p:cNvSpPr>
            <p:nvPr/>
          </p:nvSpPr>
          <p:spPr bwMode="auto">
            <a:xfrm>
              <a:off x="7535" y="2394"/>
              <a:ext cx="103" cy="10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8" name="Rectangle 67">
              <a:extLst>
                <a:ext uri="{FF2B5EF4-FFF2-40B4-BE49-F238E27FC236}">
                  <a16:creationId xmlns:a16="http://schemas.microsoft.com/office/drawing/2014/main" id="{C953389E-792A-46E5-BD80-4309FD8F5477}"/>
                </a:ext>
              </a:extLst>
            </p:cNvPr>
            <p:cNvSpPr>
              <a:spLocks noChangeArrowheads="1"/>
            </p:cNvSpPr>
            <p:nvPr/>
          </p:nvSpPr>
          <p:spPr bwMode="auto">
            <a:xfrm>
              <a:off x="7425" y="2504"/>
              <a:ext cx="103" cy="103"/>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9" name="Rectangle 68">
              <a:extLst>
                <a:ext uri="{FF2B5EF4-FFF2-40B4-BE49-F238E27FC236}">
                  <a16:creationId xmlns:a16="http://schemas.microsoft.com/office/drawing/2014/main" id="{70BDE8F0-3E2B-4FDE-A44A-BAF7788555BD}"/>
                </a:ext>
              </a:extLst>
            </p:cNvPr>
            <p:cNvSpPr>
              <a:spLocks noChangeArrowheads="1"/>
            </p:cNvSpPr>
            <p:nvPr/>
          </p:nvSpPr>
          <p:spPr bwMode="auto">
            <a:xfrm>
              <a:off x="6979" y="2504"/>
              <a:ext cx="103" cy="103"/>
            </a:xfrm>
            <a:prstGeom prst="rect">
              <a:avLst/>
            </a:prstGeom>
            <a:solidFill>
              <a:srgbClr val="5884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0" name="Rectangle 69">
              <a:extLst>
                <a:ext uri="{FF2B5EF4-FFF2-40B4-BE49-F238E27FC236}">
                  <a16:creationId xmlns:a16="http://schemas.microsoft.com/office/drawing/2014/main" id="{86794FCE-8829-4E3F-8481-9D1EA017E9A5}"/>
                </a:ext>
              </a:extLst>
            </p:cNvPr>
            <p:cNvSpPr>
              <a:spLocks noChangeArrowheads="1"/>
            </p:cNvSpPr>
            <p:nvPr/>
          </p:nvSpPr>
          <p:spPr bwMode="auto">
            <a:xfrm>
              <a:off x="6979" y="2616"/>
              <a:ext cx="103" cy="104"/>
            </a:xfrm>
            <a:prstGeom prst="rect">
              <a:avLst/>
            </a:prstGeom>
            <a:solidFill>
              <a:srgbClr val="5894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1" name="Rectangle 70">
              <a:extLst>
                <a:ext uri="{FF2B5EF4-FFF2-40B4-BE49-F238E27FC236}">
                  <a16:creationId xmlns:a16="http://schemas.microsoft.com/office/drawing/2014/main" id="{4C449B67-D93C-4246-8601-F810D760D237}"/>
                </a:ext>
              </a:extLst>
            </p:cNvPr>
            <p:cNvSpPr>
              <a:spLocks noChangeArrowheads="1"/>
            </p:cNvSpPr>
            <p:nvPr/>
          </p:nvSpPr>
          <p:spPr bwMode="auto">
            <a:xfrm>
              <a:off x="7091" y="2616"/>
              <a:ext cx="103" cy="104"/>
            </a:xfrm>
            <a:prstGeom prst="rect">
              <a:avLst/>
            </a:prstGeom>
            <a:solidFill>
              <a:srgbClr val="9736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2" name="Rectangle 71">
              <a:extLst>
                <a:ext uri="{FF2B5EF4-FFF2-40B4-BE49-F238E27FC236}">
                  <a16:creationId xmlns:a16="http://schemas.microsoft.com/office/drawing/2014/main" id="{73EF29C2-69EC-4CB2-8D81-733371A0B6FA}"/>
                </a:ext>
              </a:extLst>
            </p:cNvPr>
            <p:cNvSpPr>
              <a:spLocks noChangeArrowheads="1"/>
            </p:cNvSpPr>
            <p:nvPr/>
          </p:nvSpPr>
          <p:spPr bwMode="auto">
            <a:xfrm>
              <a:off x="7201" y="2504"/>
              <a:ext cx="217" cy="103"/>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3" name="Rectangle 72">
              <a:extLst>
                <a:ext uri="{FF2B5EF4-FFF2-40B4-BE49-F238E27FC236}">
                  <a16:creationId xmlns:a16="http://schemas.microsoft.com/office/drawing/2014/main" id="{F8EAAE6B-59A3-4734-AA03-B54191F1E6FB}"/>
                </a:ext>
              </a:extLst>
            </p:cNvPr>
            <p:cNvSpPr>
              <a:spLocks noChangeArrowheads="1"/>
            </p:cNvSpPr>
            <p:nvPr/>
          </p:nvSpPr>
          <p:spPr bwMode="auto">
            <a:xfrm>
              <a:off x="7201" y="2616"/>
              <a:ext cx="217" cy="104"/>
            </a:xfrm>
            <a:prstGeom prst="rect">
              <a:avLst/>
            </a:prstGeom>
            <a:solidFill>
              <a:srgbClr val="F9F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4" name="Rectangle 73">
              <a:extLst>
                <a:ext uri="{FF2B5EF4-FFF2-40B4-BE49-F238E27FC236}">
                  <a16:creationId xmlns:a16="http://schemas.microsoft.com/office/drawing/2014/main" id="{ED2DCC7C-CF5B-4DA8-93ED-01A597F65D5D}"/>
                </a:ext>
              </a:extLst>
            </p:cNvPr>
            <p:cNvSpPr>
              <a:spLocks noChangeArrowheads="1"/>
            </p:cNvSpPr>
            <p:nvPr/>
          </p:nvSpPr>
          <p:spPr bwMode="auto">
            <a:xfrm>
              <a:off x="7423" y="2685"/>
              <a:ext cx="215" cy="35"/>
            </a:xfrm>
            <a:prstGeom prst="rect">
              <a:avLst/>
            </a:prstGeom>
            <a:solidFill>
              <a:srgbClr val="BC1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5" name="Rectangle 74">
              <a:extLst>
                <a:ext uri="{FF2B5EF4-FFF2-40B4-BE49-F238E27FC236}">
                  <a16:creationId xmlns:a16="http://schemas.microsoft.com/office/drawing/2014/main" id="{13F0042F-DDEF-4F01-AC11-A37C58AF4CFF}"/>
                </a:ext>
              </a:extLst>
            </p:cNvPr>
            <p:cNvSpPr>
              <a:spLocks noChangeArrowheads="1"/>
            </p:cNvSpPr>
            <p:nvPr/>
          </p:nvSpPr>
          <p:spPr bwMode="auto">
            <a:xfrm>
              <a:off x="7423" y="2616"/>
              <a:ext cx="215" cy="69"/>
            </a:xfrm>
            <a:prstGeom prst="rect">
              <a:avLst/>
            </a:prstGeom>
            <a:solidFill>
              <a:srgbClr val="5859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6" name="Rectangle 75">
              <a:extLst>
                <a:ext uri="{FF2B5EF4-FFF2-40B4-BE49-F238E27FC236}">
                  <a16:creationId xmlns:a16="http://schemas.microsoft.com/office/drawing/2014/main" id="{10218728-6B62-4781-A9C1-1ACE57A9A4F2}"/>
                </a:ext>
              </a:extLst>
            </p:cNvPr>
            <p:cNvSpPr>
              <a:spLocks noChangeArrowheads="1"/>
            </p:cNvSpPr>
            <p:nvPr/>
          </p:nvSpPr>
          <p:spPr bwMode="auto">
            <a:xfrm>
              <a:off x="7535" y="2504"/>
              <a:ext cx="103" cy="103"/>
            </a:xfrm>
            <a:prstGeom prst="rect">
              <a:avLst/>
            </a:prstGeom>
            <a:solidFill>
              <a:srgbClr val="315D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7" name="Rectangle 76">
              <a:extLst>
                <a:ext uri="{FF2B5EF4-FFF2-40B4-BE49-F238E27FC236}">
                  <a16:creationId xmlns:a16="http://schemas.microsoft.com/office/drawing/2014/main" id="{55C3569B-8242-4B03-89F0-43CA38287AC3}"/>
                </a:ext>
              </a:extLst>
            </p:cNvPr>
            <p:cNvSpPr>
              <a:spLocks noChangeArrowheads="1"/>
            </p:cNvSpPr>
            <p:nvPr/>
          </p:nvSpPr>
          <p:spPr bwMode="auto">
            <a:xfrm>
              <a:off x="7688" y="2504"/>
              <a:ext cx="105" cy="103"/>
            </a:xfrm>
            <a:prstGeom prst="rect">
              <a:avLst/>
            </a:prstGeom>
            <a:solidFill>
              <a:srgbClr val="109C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8" name="Rectangle 77">
              <a:extLst>
                <a:ext uri="{FF2B5EF4-FFF2-40B4-BE49-F238E27FC236}">
                  <a16:creationId xmlns:a16="http://schemas.microsoft.com/office/drawing/2014/main" id="{BD252F6E-7619-4E2C-A047-B2D7A78B1F47}"/>
                </a:ext>
              </a:extLst>
            </p:cNvPr>
            <p:cNvSpPr>
              <a:spLocks noChangeArrowheads="1"/>
            </p:cNvSpPr>
            <p:nvPr/>
          </p:nvSpPr>
          <p:spPr bwMode="auto">
            <a:xfrm>
              <a:off x="7688" y="2614"/>
              <a:ext cx="105" cy="105"/>
            </a:xfrm>
            <a:prstGeom prst="rect">
              <a:avLst/>
            </a:prstGeom>
            <a:solidFill>
              <a:srgbClr val="DA5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9" name="Rectangle 78">
              <a:extLst>
                <a:ext uri="{FF2B5EF4-FFF2-40B4-BE49-F238E27FC236}">
                  <a16:creationId xmlns:a16="http://schemas.microsoft.com/office/drawing/2014/main" id="{71E1EEE0-5C3B-4AB2-B876-A438C8F76195}"/>
                </a:ext>
              </a:extLst>
            </p:cNvPr>
            <p:cNvSpPr>
              <a:spLocks noChangeArrowheads="1"/>
            </p:cNvSpPr>
            <p:nvPr/>
          </p:nvSpPr>
          <p:spPr bwMode="auto">
            <a:xfrm>
              <a:off x="7798" y="2504"/>
              <a:ext cx="38" cy="103"/>
            </a:xfrm>
            <a:prstGeom prst="rect">
              <a:avLst/>
            </a:prstGeom>
            <a:solidFill>
              <a:srgbClr val="8A2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0" name="Rectangle 79">
              <a:extLst>
                <a:ext uri="{FF2B5EF4-FFF2-40B4-BE49-F238E27FC236}">
                  <a16:creationId xmlns:a16="http://schemas.microsoft.com/office/drawing/2014/main" id="{12709BF4-A808-4EB2-940A-379BE9EF8CEF}"/>
                </a:ext>
              </a:extLst>
            </p:cNvPr>
            <p:cNvSpPr>
              <a:spLocks noChangeArrowheads="1"/>
            </p:cNvSpPr>
            <p:nvPr/>
          </p:nvSpPr>
          <p:spPr bwMode="auto">
            <a:xfrm>
              <a:off x="7798" y="2614"/>
              <a:ext cx="38" cy="105"/>
            </a:xfrm>
            <a:prstGeom prst="rect">
              <a:avLst/>
            </a:prstGeom>
            <a:solidFill>
              <a:srgbClr val="B01E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1" name="Rectangle 80">
              <a:extLst>
                <a:ext uri="{FF2B5EF4-FFF2-40B4-BE49-F238E27FC236}">
                  <a16:creationId xmlns:a16="http://schemas.microsoft.com/office/drawing/2014/main" id="{943A2409-C2B0-4669-93F1-243DDFC576DC}"/>
                </a:ext>
              </a:extLst>
            </p:cNvPr>
            <p:cNvSpPr>
              <a:spLocks noChangeArrowheads="1"/>
            </p:cNvSpPr>
            <p:nvPr/>
          </p:nvSpPr>
          <p:spPr bwMode="auto">
            <a:xfrm>
              <a:off x="7688" y="2394"/>
              <a:ext cx="148" cy="103"/>
            </a:xfrm>
            <a:prstGeom prst="rect">
              <a:avLst/>
            </a:prstGeom>
            <a:solidFill>
              <a:srgbClr val="9E1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2" name="Freeform 338">
              <a:extLst>
                <a:ext uri="{FF2B5EF4-FFF2-40B4-BE49-F238E27FC236}">
                  <a16:creationId xmlns:a16="http://schemas.microsoft.com/office/drawing/2014/main" id="{807DFB7F-8964-4097-A846-DEDA78D01B42}"/>
                </a:ext>
              </a:extLst>
            </p:cNvPr>
            <p:cNvSpPr>
              <a:spLocks/>
            </p:cNvSpPr>
            <p:nvPr/>
          </p:nvSpPr>
          <p:spPr bwMode="auto">
            <a:xfrm>
              <a:off x="7091" y="2504"/>
              <a:ext cx="105" cy="105"/>
            </a:xfrm>
            <a:custGeom>
              <a:avLst/>
              <a:gdLst>
                <a:gd name="T0" fmla="*/ 52 w 105"/>
                <a:gd name="T1" fmla="*/ 0 h 105"/>
                <a:gd name="T2" fmla="*/ 0 w 105"/>
                <a:gd name="T3" fmla="*/ 0 h 105"/>
                <a:gd name="T4" fmla="*/ 0 w 105"/>
                <a:gd name="T5" fmla="*/ 51 h 105"/>
                <a:gd name="T6" fmla="*/ 0 w 105"/>
                <a:gd name="T7" fmla="*/ 105 h 105"/>
                <a:gd name="T8" fmla="*/ 52 w 105"/>
                <a:gd name="T9" fmla="*/ 105 h 105"/>
                <a:gd name="T10" fmla="*/ 105 w 105"/>
                <a:gd name="T11" fmla="*/ 105 h 105"/>
                <a:gd name="T12" fmla="*/ 105 w 105"/>
                <a:gd name="T13" fmla="*/ 51 h 105"/>
                <a:gd name="T14" fmla="*/ 105 w 105"/>
                <a:gd name="T15" fmla="*/ 0 h 105"/>
                <a:gd name="T16" fmla="*/ 52 w 105"/>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5">
                  <a:moveTo>
                    <a:pt x="52" y="0"/>
                  </a:moveTo>
                  <a:lnTo>
                    <a:pt x="0" y="0"/>
                  </a:lnTo>
                  <a:lnTo>
                    <a:pt x="0" y="51"/>
                  </a:lnTo>
                  <a:lnTo>
                    <a:pt x="0" y="105"/>
                  </a:lnTo>
                  <a:lnTo>
                    <a:pt x="52" y="105"/>
                  </a:lnTo>
                  <a:lnTo>
                    <a:pt x="105" y="105"/>
                  </a:lnTo>
                  <a:lnTo>
                    <a:pt x="105" y="51"/>
                  </a:lnTo>
                  <a:lnTo>
                    <a:pt x="105" y="0"/>
                  </a:lnTo>
                  <a:lnTo>
                    <a:pt x="52" y="0"/>
                  </a:lnTo>
                  <a:close/>
                </a:path>
              </a:pathLst>
            </a:custGeom>
            <a:solidFill>
              <a:srgbClr val="DA5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3" name="Rectangle 82">
              <a:extLst>
                <a:ext uri="{FF2B5EF4-FFF2-40B4-BE49-F238E27FC236}">
                  <a16:creationId xmlns:a16="http://schemas.microsoft.com/office/drawing/2014/main" id="{B872C993-8B5D-4CFF-9190-01106CA5C556}"/>
                </a:ext>
              </a:extLst>
            </p:cNvPr>
            <p:cNvSpPr>
              <a:spLocks noChangeArrowheads="1"/>
            </p:cNvSpPr>
            <p:nvPr/>
          </p:nvSpPr>
          <p:spPr bwMode="auto">
            <a:xfrm>
              <a:off x="7786" y="2310"/>
              <a:ext cx="28" cy="2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4" name="Freeform 340">
              <a:extLst>
                <a:ext uri="{FF2B5EF4-FFF2-40B4-BE49-F238E27FC236}">
                  <a16:creationId xmlns:a16="http://schemas.microsoft.com/office/drawing/2014/main" id="{2B450635-2177-4253-9E8F-4AA2B5EE4B05}"/>
                </a:ext>
              </a:extLst>
            </p:cNvPr>
            <p:cNvSpPr>
              <a:spLocks/>
            </p:cNvSpPr>
            <p:nvPr/>
          </p:nvSpPr>
          <p:spPr bwMode="auto">
            <a:xfrm>
              <a:off x="6981" y="2312"/>
              <a:ext cx="14" cy="26"/>
            </a:xfrm>
            <a:custGeom>
              <a:avLst/>
              <a:gdLst>
                <a:gd name="T0" fmla="*/ 0 w 8"/>
                <a:gd name="T1" fmla="*/ 14 h 15"/>
                <a:gd name="T2" fmla="*/ 0 w 8"/>
                <a:gd name="T3" fmla="*/ 13 h 15"/>
                <a:gd name="T4" fmla="*/ 3 w 8"/>
                <a:gd name="T5" fmla="*/ 14 h 15"/>
                <a:gd name="T6" fmla="*/ 6 w 8"/>
                <a:gd name="T7" fmla="*/ 13 h 15"/>
                <a:gd name="T8" fmla="*/ 7 w 8"/>
                <a:gd name="T9" fmla="*/ 11 h 15"/>
                <a:gd name="T10" fmla="*/ 6 w 8"/>
                <a:gd name="T11" fmla="*/ 9 h 15"/>
                <a:gd name="T12" fmla="*/ 4 w 8"/>
                <a:gd name="T13" fmla="*/ 8 h 15"/>
                <a:gd name="T14" fmla="*/ 1 w 8"/>
                <a:gd name="T15" fmla="*/ 5 h 15"/>
                <a:gd name="T16" fmla="*/ 0 w 8"/>
                <a:gd name="T17" fmla="*/ 3 h 15"/>
                <a:gd name="T18" fmla="*/ 1 w 8"/>
                <a:gd name="T19" fmla="*/ 1 h 15"/>
                <a:gd name="T20" fmla="*/ 5 w 8"/>
                <a:gd name="T21" fmla="*/ 0 h 15"/>
                <a:gd name="T22" fmla="*/ 7 w 8"/>
                <a:gd name="T23" fmla="*/ 0 h 15"/>
                <a:gd name="T24" fmla="*/ 7 w 8"/>
                <a:gd name="T25" fmla="*/ 1 h 15"/>
                <a:gd name="T26" fmla="*/ 4 w 8"/>
                <a:gd name="T27" fmla="*/ 0 h 15"/>
                <a:gd name="T28" fmla="*/ 2 w 8"/>
                <a:gd name="T29" fmla="*/ 1 h 15"/>
                <a:gd name="T30" fmla="*/ 1 w 8"/>
                <a:gd name="T31" fmla="*/ 3 h 15"/>
                <a:gd name="T32" fmla="*/ 2 w 8"/>
                <a:gd name="T33" fmla="*/ 5 h 15"/>
                <a:gd name="T34" fmla="*/ 4 w 8"/>
                <a:gd name="T35" fmla="*/ 7 h 15"/>
                <a:gd name="T36" fmla="*/ 7 w 8"/>
                <a:gd name="T37" fmla="*/ 9 h 15"/>
                <a:gd name="T38" fmla="*/ 8 w 8"/>
                <a:gd name="T39" fmla="*/ 11 h 15"/>
                <a:gd name="T40" fmla="*/ 7 w 8"/>
                <a:gd name="T41" fmla="*/ 14 h 15"/>
                <a:gd name="T42" fmla="*/ 3 w 8"/>
                <a:gd name="T43" fmla="*/ 15 h 15"/>
                <a:gd name="T44" fmla="*/ 2 w 8"/>
                <a:gd name="T45" fmla="*/ 15 h 15"/>
                <a:gd name="T46" fmla="*/ 0 w 8"/>
                <a:gd name="T4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5">
                  <a:moveTo>
                    <a:pt x="0" y="14"/>
                  </a:moveTo>
                  <a:cubicBezTo>
                    <a:pt x="0" y="13"/>
                    <a:pt x="0" y="13"/>
                    <a:pt x="0" y="13"/>
                  </a:cubicBezTo>
                  <a:cubicBezTo>
                    <a:pt x="1" y="14"/>
                    <a:pt x="2" y="14"/>
                    <a:pt x="3" y="14"/>
                  </a:cubicBezTo>
                  <a:cubicBezTo>
                    <a:pt x="4" y="14"/>
                    <a:pt x="5" y="14"/>
                    <a:pt x="6" y="13"/>
                  </a:cubicBezTo>
                  <a:cubicBezTo>
                    <a:pt x="7" y="13"/>
                    <a:pt x="7" y="12"/>
                    <a:pt x="7" y="11"/>
                  </a:cubicBezTo>
                  <a:cubicBezTo>
                    <a:pt x="7" y="10"/>
                    <a:pt x="7" y="10"/>
                    <a:pt x="6" y="9"/>
                  </a:cubicBezTo>
                  <a:cubicBezTo>
                    <a:pt x="6" y="9"/>
                    <a:pt x="5" y="8"/>
                    <a:pt x="4" y="8"/>
                  </a:cubicBezTo>
                  <a:cubicBezTo>
                    <a:pt x="2" y="7"/>
                    <a:pt x="1" y="6"/>
                    <a:pt x="1" y="5"/>
                  </a:cubicBezTo>
                  <a:cubicBezTo>
                    <a:pt x="0" y="5"/>
                    <a:pt x="0" y="4"/>
                    <a:pt x="0" y="3"/>
                  </a:cubicBezTo>
                  <a:cubicBezTo>
                    <a:pt x="0" y="2"/>
                    <a:pt x="1" y="1"/>
                    <a:pt x="1" y="1"/>
                  </a:cubicBezTo>
                  <a:cubicBezTo>
                    <a:pt x="2" y="0"/>
                    <a:pt x="3" y="0"/>
                    <a:pt x="5" y="0"/>
                  </a:cubicBezTo>
                  <a:cubicBezTo>
                    <a:pt x="5" y="0"/>
                    <a:pt x="6" y="0"/>
                    <a:pt x="7" y="0"/>
                  </a:cubicBezTo>
                  <a:cubicBezTo>
                    <a:pt x="7" y="1"/>
                    <a:pt x="7" y="1"/>
                    <a:pt x="7" y="1"/>
                  </a:cubicBezTo>
                  <a:cubicBezTo>
                    <a:pt x="6" y="1"/>
                    <a:pt x="5" y="0"/>
                    <a:pt x="4" y="0"/>
                  </a:cubicBezTo>
                  <a:cubicBezTo>
                    <a:pt x="3" y="0"/>
                    <a:pt x="3" y="1"/>
                    <a:pt x="2" y="1"/>
                  </a:cubicBezTo>
                  <a:cubicBezTo>
                    <a:pt x="1" y="2"/>
                    <a:pt x="1" y="2"/>
                    <a:pt x="1" y="3"/>
                  </a:cubicBezTo>
                  <a:cubicBezTo>
                    <a:pt x="1" y="4"/>
                    <a:pt x="1" y="5"/>
                    <a:pt x="2" y="5"/>
                  </a:cubicBezTo>
                  <a:cubicBezTo>
                    <a:pt x="2" y="5"/>
                    <a:pt x="3" y="6"/>
                    <a:pt x="4" y="7"/>
                  </a:cubicBezTo>
                  <a:cubicBezTo>
                    <a:pt x="6" y="8"/>
                    <a:pt x="7" y="8"/>
                    <a:pt x="7" y="9"/>
                  </a:cubicBezTo>
                  <a:cubicBezTo>
                    <a:pt x="8" y="10"/>
                    <a:pt x="8" y="10"/>
                    <a:pt x="8" y="11"/>
                  </a:cubicBezTo>
                  <a:cubicBezTo>
                    <a:pt x="8" y="12"/>
                    <a:pt x="7" y="13"/>
                    <a:pt x="7" y="14"/>
                  </a:cubicBezTo>
                  <a:cubicBezTo>
                    <a:pt x="6" y="15"/>
                    <a:pt x="5" y="15"/>
                    <a:pt x="3" y="15"/>
                  </a:cubicBezTo>
                  <a:cubicBezTo>
                    <a:pt x="3" y="15"/>
                    <a:pt x="2" y="15"/>
                    <a:pt x="2" y="15"/>
                  </a:cubicBezTo>
                  <a:cubicBezTo>
                    <a:pt x="1" y="15"/>
                    <a:pt x="0" y="14"/>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5" name="Freeform 341">
              <a:extLst>
                <a:ext uri="{FF2B5EF4-FFF2-40B4-BE49-F238E27FC236}">
                  <a16:creationId xmlns:a16="http://schemas.microsoft.com/office/drawing/2014/main" id="{336DF3AC-191D-446E-B37D-E5AD70BA4F21}"/>
                </a:ext>
              </a:extLst>
            </p:cNvPr>
            <p:cNvSpPr>
              <a:spLocks/>
            </p:cNvSpPr>
            <p:nvPr/>
          </p:nvSpPr>
          <p:spPr bwMode="auto">
            <a:xfrm>
              <a:off x="6997"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6" name="Freeform 342">
              <a:extLst>
                <a:ext uri="{FF2B5EF4-FFF2-40B4-BE49-F238E27FC236}">
                  <a16:creationId xmlns:a16="http://schemas.microsoft.com/office/drawing/2014/main" id="{339A11B4-731D-49E0-BB3D-B451AF367044}"/>
                </a:ext>
              </a:extLst>
            </p:cNvPr>
            <p:cNvSpPr>
              <a:spLocks noEditPoints="1"/>
            </p:cNvSpPr>
            <p:nvPr/>
          </p:nvSpPr>
          <p:spPr bwMode="auto">
            <a:xfrm>
              <a:off x="7011" y="2319"/>
              <a:ext cx="14" cy="19"/>
            </a:xfrm>
            <a:custGeom>
              <a:avLst/>
              <a:gdLst>
                <a:gd name="T0" fmla="*/ 7 w 8"/>
                <a:gd name="T1" fmla="*/ 11 h 11"/>
                <a:gd name="T2" fmla="*/ 7 w 8"/>
                <a:gd name="T3" fmla="*/ 9 h 11"/>
                <a:gd name="T4" fmla="*/ 7 w 8"/>
                <a:gd name="T5" fmla="*/ 9 h 11"/>
                <a:gd name="T6" fmla="*/ 6 w 8"/>
                <a:gd name="T7" fmla="*/ 10 h 11"/>
                <a:gd name="T8" fmla="*/ 3 w 8"/>
                <a:gd name="T9" fmla="*/ 11 h 11"/>
                <a:gd name="T10" fmla="*/ 1 w 8"/>
                <a:gd name="T11" fmla="*/ 10 h 11"/>
                <a:gd name="T12" fmla="*/ 0 w 8"/>
                <a:gd name="T13" fmla="*/ 8 h 11"/>
                <a:gd name="T14" fmla="*/ 4 w 8"/>
                <a:gd name="T15" fmla="*/ 5 h 11"/>
                <a:gd name="T16" fmla="*/ 7 w 8"/>
                <a:gd name="T17" fmla="*/ 4 h 11"/>
                <a:gd name="T18" fmla="*/ 5 w 8"/>
                <a:gd name="T19" fmla="*/ 1 h 11"/>
                <a:gd name="T20" fmla="*/ 1 w 8"/>
                <a:gd name="T21" fmla="*/ 2 h 11"/>
                <a:gd name="T22" fmla="*/ 1 w 8"/>
                <a:gd name="T23" fmla="*/ 1 h 11"/>
                <a:gd name="T24" fmla="*/ 3 w 8"/>
                <a:gd name="T25" fmla="*/ 0 h 11"/>
                <a:gd name="T26" fmla="*/ 5 w 8"/>
                <a:gd name="T27" fmla="*/ 0 h 11"/>
                <a:gd name="T28" fmla="*/ 7 w 8"/>
                <a:gd name="T29" fmla="*/ 1 h 11"/>
                <a:gd name="T30" fmla="*/ 8 w 8"/>
                <a:gd name="T31" fmla="*/ 4 h 11"/>
                <a:gd name="T32" fmla="*/ 8 w 8"/>
                <a:gd name="T33" fmla="*/ 11 h 11"/>
                <a:gd name="T34" fmla="*/ 7 w 8"/>
                <a:gd name="T35" fmla="*/ 11 h 11"/>
                <a:gd name="T36" fmla="*/ 4 w 8"/>
                <a:gd name="T37" fmla="*/ 5 h 11"/>
                <a:gd name="T38" fmla="*/ 2 w 8"/>
                <a:gd name="T39" fmla="*/ 6 h 11"/>
                <a:gd name="T40" fmla="*/ 1 w 8"/>
                <a:gd name="T41" fmla="*/ 8 h 11"/>
                <a:gd name="T42" fmla="*/ 2 w 8"/>
                <a:gd name="T43" fmla="*/ 9 h 11"/>
                <a:gd name="T44" fmla="*/ 4 w 8"/>
                <a:gd name="T45" fmla="*/ 10 h 11"/>
                <a:gd name="T46" fmla="*/ 6 w 8"/>
                <a:gd name="T47" fmla="*/ 9 h 11"/>
                <a:gd name="T48" fmla="*/ 7 w 8"/>
                <a:gd name="T49" fmla="*/ 6 h 11"/>
                <a:gd name="T50" fmla="*/ 7 w 8"/>
                <a:gd name="T51" fmla="*/ 5 h 11"/>
                <a:gd name="T52" fmla="*/ 4 w 8"/>
                <a:gd name="T5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7" y="11"/>
                  </a:moveTo>
                  <a:cubicBezTo>
                    <a:pt x="7" y="9"/>
                    <a:pt x="7" y="9"/>
                    <a:pt x="7" y="9"/>
                  </a:cubicBezTo>
                  <a:cubicBezTo>
                    <a:pt x="7" y="9"/>
                    <a:pt x="7" y="9"/>
                    <a:pt x="7" y="9"/>
                  </a:cubicBezTo>
                  <a:cubicBezTo>
                    <a:pt x="7" y="9"/>
                    <a:pt x="6" y="10"/>
                    <a:pt x="6" y="10"/>
                  </a:cubicBezTo>
                  <a:cubicBezTo>
                    <a:pt x="5" y="11"/>
                    <a:pt x="4" y="11"/>
                    <a:pt x="3" y="11"/>
                  </a:cubicBezTo>
                  <a:cubicBezTo>
                    <a:pt x="2" y="11"/>
                    <a:pt x="2" y="11"/>
                    <a:pt x="1" y="10"/>
                  </a:cubicBezTo>
                  <a:cubicBezTo>
                    <a:pt x="0" y="10"/>
                    <a:pt x="0" y="9"/>
                    <a:pt x="0" y="8"/>
                  </a:cubicBezTo>
                  <a:cubicBezTo>
                    <a:pt x="0" y="6"/>
                    <a:pt x="1" y="5"/>
                    <a:pt x="4" y="5"/>
                  </a:cubicBezTo>
                  <a:cubicBezTo>
                    <a:pt x="7" y="4"/>
                    <a:pt x="7" y="4"/>
                    <a:pt x="7" y="4"/>
                  </a:cubicBezTo>
                  <a:cubicBezTo>
                    <a:pt x="7" y="2"/>
                    <a:pt x="6" y="1"/>
                    <a:pt x="5" y="1"/>
                  </a:cubicBezTo>
                  <a:cubicBezTo>
                    <a:pt x="3" y="1"/>
                    <a:pt x="2" y="1"/>
                    <a:pt x="1" y="2"/>
                  </a:cubicBezTo>
                  <a:cubicBezTo>
                    <a:pt x="1" y="1"/>
                    <a:pt x="1" y="1"/>
                    <a:pt x="1" y="1"/>
                  </a:cubicBezTo>
                  <a:cubicBezTo>
                    <a:pt x="2" y="1"/>
                    <a:pt x="2" y="0"/>
                    <a:pt x="3" y="0"/>
                  </a:cubicBezTo>
                  <a:cubicBezTo>
                    <a:pt x="3" y="0"/>
                    <a:pt x="4" y="0"/>
                    <a:pt x="5" y="0"/>
                  </a:cubicBezTo>
                  <a:cubicBezTo>
                    <a:pt x="6" y="0"/>
                    <a:pt x="7" y="0"/>
                    <a:pt x="7" y="1"/>
                  </a:cubicBezTo>
                  <a:cubicBezTo>
                    <a:pt x="8" y="1"/>
                    <a:pt x="8" y="2"/>
                    <a:pt x="8" y="4"/>
                  </a:cubicBezTo>
                  <a:cubicBezTo>
                    <a:pt x="8" y="11"/>
                    <a:pt x="8" y="11"/>
                    <a:pt x="8" y="11"/>
                  </a:cubicBezTo>
                  <a:lnTo>
                    <a:pt x="7" y="11"/>
                  </a:lnTo>
                  <a:close/>
                  <a:moveTo>
                    <a:pt x="4" y="5"/>
                  </a:moveTo>
                  <a:cubicBezTo>
                    <a:pt x="3" y="6"/>
                    <a:pt x="2" y="6"/>
                    <a:pt x="2" y="6"/>
                  </a:cubicBezTo>
                  <a:cubicBezTo>
                    <a:pt x="1" y="7"/>
                    <a:pt x="1" y="7"/>
                    <a:pt x="1" y="8"/>
                  </a:cubicBezTo>
                  <a:cubicBezTo>
                    <a:pt x="1" y="9"/>
                    <a:pt x="1" y="9"/>
                    <a:pt x="2" y="9"/>
                  </a:cubicBezTo>
                  <a:cubicBezTo>
                    <a:pt x="2" y="10"/>
                    <a:pt x="3" y="10"/>
                    <a:pt x="4" y="10"/>
                  </a:cubicBezTo>
                  <a:cubicBezTo>
                    <a:pt x="5" y="10"/>
                    <a:pt x="5" y="10"/>
                    <a:pt x="6" y="9"/>
                  </a:cubicBezTo>
                  <a:cubicBezTo>
                    <a:pt x="7" y="8"/>
                    <a:pt x="7" y="7"/>
                    <a:pt x="7" y="6"/>
                  </a:cubicBezTo>
                  <a:cubicBezTo>
                    <a:pt x="7" y="5"/>
                    <a:pt x="7" y="5"/>
                    <a:pt x="7" y="5"/>
                  </a:cubicBezTo>
                  <a:lnTo>
                    <a:pt x="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7" name="Freeform 343">
              <a:extLst>
                <a:ext uri="{FF2B5EF4-FFF2-40B4-BE49-F238E27FC236}">
                  <a16:creationId xmlns:a16="http://schemas.microsoft.com/office/drawing/2014/main" id="{8F01D3D1-149E-4540-BBCC-415D59AD26D8}"/>
                </a:ext>
              </a:extLst>
            </p:cNvPr>
            <p:cNvSpPr>
              <a:spLocks/>
            </p:cNvSpPr>
            <p:nvPr/>
          </p:nvSpPr>
          <p:spPr bwMode="auto">
            <a:xfrm>
              <a:off x="7032" y="2319"/>
              <a:ext cx="9" cy="19"/>
            </a:xfrm>
            <a:custGeom>
              <a:avLst/>
              <a:gdLst>
                <a:gd name="T0" fmla="*/ 5 w 5"/>
                <a:gd name="T1" fmla="*/ 1 h 11"/>
                <a:gd name="T2" fmla="*/ 4 w 5"/>
                <a:gd name="T3" fmla="*/ 1 h 11"/>
                <a:gd name="T4" fmla="*/ 1 w 5"/>
                <a:gd name="T5" fmla="*/ 2 h 11"/>
                <a:gd name="T6" fmla="*/ 1 w 5"/>
                <a:gd name="T7" fmla="*/ 6 h 11"/>
                <a:gd name="T8" fmla="*/ 1 w 5"/>
                <a:gd name="T9" fmla="*/ 11 h 11"/>
                <a:gd name="T10" fmla="*/ 0 w 5"/>
                <a:gd name="T11" fmla="*/ 11 h 11"/>
                <a:gd name="T12" fmla="*/ 0 w 5"/>
                <a:gd name="T13" fmla="*/ 0 h 11"/>
                <a:gd name="T14" fmla="*/ 1 w 5"/>
                <a:gd name="T15" fmla="*/ 0 h 11"/>
                <a:gd name="T16" fmla="*/ 1 w 5"/>
                <a:gd name="T17" fmla="*/ 2 h 11"/>
                <a:gd name="T18" fmla="*/ 1 w 5"/>
                <a:gd name="T19" fmla="*/ 2 h 11"/>
                <a:gd name="T20" fmla="*/ 2 w 5"/>
                <a:gd name="T21" fmla="*/ 1 h 11"/>
                <a:gd name="T22" fmla="*/ 4 w 5"/>
                <a:gd name="T23" fmla="*/ 0 h 11"/>
                <a:gd name="T24" fmla="*/ 5 w 5"/>
                <a:gd name="T25" fmla="*/ 0 h 11"/>
                <a:gd name="T26" fmla="*/ 5 w 5"/>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1">
                  <a:moveTo>
                    <a:pt x="5" y="1"/>
                  </a:moveTo>
                  <a:cubicBezTo>
                    <a:pt x="4" y="1"/>
                    <a:pt x="4" y="1"/>
                    <a:pt x="4" y="1"/>
                  </a:cubicBezTo>
                  <a:cubicBezTo>
                    <a:pt x="3" y="1"/>
                    <a:pt x="2" y="1"/>
                    <a:pt x="1" y="2"/>
                  </a:cubicBezTo>
                  <a:cubicBezTo>
                    <a:pt x="1" y="3"/>
                    <a:pt x="1" y="4"/>
                    <a:pt x="1" y="6"/>
                  </a:cubicBezTo>
                  <a:cubicBezTo>
                    <a:pt x="1" y="11"/>
                    <a:pt x="1" y="11"/>
                    <a:pt x="1" y="11"/>
                  </a:cubicBezTo>
                  <a:cubicBezTo>
                    <a:pt x="0" y="11"/>
                    <a:pt x="0" y="11"/>
                    <a:pt x="0" y="11"/>
                  </a:cubicBezTo>
                  <a:cubicBezTo>
                    <a:pt x="0" y="0"/>
                    <a:pt x="0" y="0"/>
                    <a:pt x="0" y="0"/>
                  </a:cubicBezTo>
                  <a:cubicBezTo>
                    <a:pt x="1" y="0"/>
                    <a:pt x="1" y="0"/>
                    <a:pt x="1" y="0"/>
                  </a:cubicBezTo>
                  <a:cubicBezTo>
                    <a:pt x="1" y="2"/>
                    <a:pt x="1" y="2"/>
                    <a:pt x="1" y="2"/>
                  </a:cubicBezTo>
                  <a:cubicBezTo>
                    <a:pt x="1" y="2"/>
                    <a:pt x="1" y="2"/>
                    <a:pt x="1" y="2"/>
                  </a:cubicBezTo>
                  <a:cubicBezTo>
                    <a:pt x="1" y="2"/>
                    <a:pt x="1" y="1"/>
                    <a:pt x="2" y="1"/>
                  </a:cubicBezTo>
                  <a:cubicBezTo>
                    <a:pt x="2" y="0"/>
                    <a:pt x="3" y="0"/>
                    <a:pt x="4" y="0"/>
                  </a:cubicBezTo>
                  <a:cubicBezTo>
                    <a:pt x="4" y="0"/>
                    <a:pt x="4" y="0"/>
                    <a:pt x="5" y="0"/>
                  </a:cubicBez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8" name="Freeform 344">
              <a:extLst>
                <a:ext uri="{FF2B5EF4-FFF2-40B4-BE49-F238E27FC236}">
                  <a16:creationId xmlns:a16="http://schemas.microsoft.com/office/drawing/2014/main" id="{2C69B813-8DF3-49E0-B68D-425DDE6678A3}"/>
                </a:ext>
              </a:extLst>
            </p:cNvPr>
            <p:cNvSpPr>
              <a:spLocks/>
            </p:cNvSpPr>
            <p:nvPr/>
          </p:nvSpPr>
          <p:spPr bwMode="auto">
            <a:xfrm>
              <a:off x="7043" y="2314"/>
              <a:ext cx="11" cy="24"/>
            </a:xfrm>
            <a:custGeom>
              <a:avLst/>
              <a:gdLst>
                <a:gd name="T0" fmla="*/ 6 w 6"/>
                <a:gd name="T1" fmla="*/ 14 h 14"/>
                <a:gd name="T2" fmla="*/ 5 w 6"/>
                <a:gd name="T3" fmla="*/ 14 h 14"/>
                <a:gd name="T4" fmla="*/ 2 w 6"/>
                <a:gd name="T5" fmla="*/ 11 h 14"/>
                <a:gd name="T6" fmla="*/ 2 w 6"/>
                <a:gd name="T7" fmla="*/ 4 h 14"/>
                <a:gd name="T8" fmla="*/ 0 w 6"/>
                <a:gd name="T9" fmla="*/ 4 h 14"/>
                <a:gd name="T10" fmla="*/ 0 w 6"/>
                <a:gd name="T11" fmla="*/ 3 h 14"/>
                <a:gd name="T12" fmla="*/ 2 w 6"/>
                <a:gd name="T13" fmla="*/ 3 h 14"/>
                <a:gd name="T14" fmla="*/ 2 w 6"/>
                <a:gd name="T15" fmla="*/ 0 h 14"/>
                <a:gd name="T16" fmla="*/ 3 w 6"/>
                <a:gd name="T17" fmla="*/ 0 h 14"/>
                <a:gd name="T18" fmla="*/ 3 w 6"/>
                <a:gd name="T19" fmla="*/ 0 h 14"/>
                <a:gd name="T20" fmla="*/ 3 w 6"/>
                <a:gd name="T21" fmla="*/ 3 h 14"/>
                <a:gd name="T22" fmla="*/ 6 w 6"/>
                <a:gd name="T23" fmla="*/ 3 h 14"/>
                <a:gd name="T24" fmla="*/ 6 w 6"/>
                <a:gd name="T25" fmla="*/ 4 h 14"/>
                <a:gd name="T26" fmla="*/ 3 w 6"/>
                <a:gd name="T27" fmla="*/ 4 h 14"/>
                <a:gd name="T28" fmla="*/ 3 w 6"/>
                <a:gd name="T29" fmla="*/ 11 h 14"/>
                <a:gd name="T30" fmla="*/ 4 w 6"/>
                <a:gd name="T31" fmla="*/ 13 h 14"/>
                <a:gd name="T32" fmla="*/ 5 w 6"/>
                <a:gd name="T33" fmla="*/ 13 h 14"/>
                <a:gd name="T34" fmla="*/ 6 w 6"/>
                <a:gd name="T35" fmla="*/ 13 h 14"/>
                <a:gd name="T36" fmla="*/ 6 w 6"/>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4">
                  <a:moveTo>
                    <a:pt x="6" y="14"/>
                  </a:moveTo>
                  <a:cubicBezTo>
                    <a:pt x="6" y="14"/>
                    <a:pt x="5" y="14"/>
                    <a:pt x="5" y="14"/>
                  </a:cubicBezTo>
                  <a:cubicBezTo>
                    <a:pt x="3" y="14"/>
                    <a:pt x="2" y="13"/>
                    <a:pt x="2" y="11"/>
                  </a:cubicBezTo>
                  <a:cubicBezTo>
                    <a:pt x="2" y="4"/>
                    <a:pt x="2" y="4"/>
                    <a:pt x="2" y="4"/>
                  </a:cubicBezTo>
                  <a:cubicBezTo>
                    <a:pt x="0" y="4"/>
                    <a:pt x="0" y="4"/>
                    <a:pt x="0" y="4"/>
                  </a:cubicBezTo>
                  <a:cubicBezTo>
                    <a:pt x="0" y="3"/>
                    <a:pt x="0" y="3"/>
                    <a:pt x="0" y="3"/>
                  </a:cubicBezTo>
                  <a:cubicBezTo>
                    <a:pt x="2" y="3"/>
                    <a:pt x="2" y="3"/>
                    <a:pt x="2" y="3"/>
                  </a:cubicBezTo>
                  <a:cubicBezTo>
                    <a:pt x="2" y="0"/>
                    <a:pt x="2" y="0"/>
                    <a:pt x="2" y="0"/>
                  </a:cubicBezTo>
                  <a:cubicBezTo>
                    <a:pt x="2" y="0"/>
                    <a:pt x="3" y="0"/>
                    <a:pt x="3" y="0"/>
                  </a:cubicBezTo>
                  <a:cubicBezTo>
                    <a:pt x="3" y="0"/>
                    <a:pt x="3" y="0"/>
                    <a:pt x="3" y="0"/>
                  </a:cubicBezTo>
                  <a:cubicBezTo>
                    <a:pt x="3" y="3"/>
                    <a:pt x="3" y="3"/>
                    <a:pt x="3" y="3"/>
                  </a:cubicBezTo>
                  <a:cubicBezTo>
                    <a:pt x="6" y="3"/>
                    <a:pt x="6" y="3"/>
                    <a:pt x="6" y="3"/>
                  </a:cubicBezTo>
                  <a:cubicBezTo>
                    <a:pt x="6" y="4"/>
                    <a:pt x="6" y="4"/>
                    <a:pt x="6" y="4"/>
                  </a:cubicBezTo>
                  <a:cubicBezTo>
                    <a:pt x="3" y="4"/>
                    <a:pt x="3" y="4"/>
                    <a:pt x="3" y="4"/>
                  </a:cubicBezTo>
                  <a:cubicBezTo>
                    <a:pt x="3" y="11"/>
                    <a:pt x="3" y="11"/>
                    <a:pt x="3" y="11"/>
                  </a:cubicBezTo>
                  <a:cubicBezTo>
                    <a:pt x="3" y="12"/>
                    <a:pt x="3" y="12"/>
                    <a:pt x="4" y="13"/>
                  </a:cubicBezTo>
                  <a:cubicBezTo>
                    <a:pt x="4" y="13"/>
                    <a:pt x="4" y="13"/>
                    <a:pt x="5" y="13"/>
                  </a:cubicBezTo>
                  <a:cubicBezTo>
                    <a:pt x="5" y="13"/>
                    <a:pt x="6" y="13"/>
                    <a:pt x="6" y="13"/>
                  </a:cubicBez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9" name="Rectangle 88">
              <a:extLst>
                <a:ext uri="{FF2B5EF4-FFF2-40B4-BE49-F238E27FC236}">
                  <a16:creationId xmlns:a16="http://schemas.microsoft.com/office/drawing/2014/main" id="{B04E3715-E89F-48D6-B290-748A954FA1FE}"/>
                </a:ext>
              </a:extLst>
            </p:cNvPr>
            <p:cNvSpPr>
              <a:spLocks noChangeArrowheads="1"/>
            </p:cNvSpPr>
            <p:nvPr/>
          </p:nvSpPr>
          <p:spPr bwMode="auto">
            <a:xfrm>
              <a:off x="7351" y="2831"/>
              <a:ext cx="40" cy="16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pic>
        <p:nvPicPr>
          <p:cNvPr id="41" name="Picture 40" descr="http://files.softicons.com/download/object-icons/mac-icons-by-iconshock/png/512/imac.png">
            <a:extLst>
              <a:ext uri="{FF2B5EF4-FFF2-40B4-BE49-F238E27FC236}">
                <a16:creationId xmlns:a16="http://schemas.microsoft.com/office/drawing/2014/main" id="{EAA6585A-400A-4F5B-BE5D-10743B6713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2224" y="4932335"/>
            <a:ext cx="703025" cy="703025"/>
          </a:xfrm>
          <a:prstGeom prst="rect">
            <a:avLst/>
          </a:prstGeom>
          <a:noFill/>
          <a:extLst>
            <a:ext uri="{909E8E84-426E-40DD-AFC4-6F175D3DCCD1}">
              <a14:hiddenFill xmlns:a14="http://schemas.microsoft.com/office/drawing/2010/main">
                <a:solidFill>
                  <a:srgbClr val="FFFFFF"/>
                </a:solidFill>
              </a14:hiddenFill>
            </a:ext>
          </a:extLst>
        </p:spPr>
      </p:pic>
      <p:sp>
        <p:nvSpPr>
          <p:cNvPr id="42" name="Can 1179">
            <a:extLst>
              <a:ext uri="{FF2B5EF4-FFF2-40B4-BE49-F238E27FC236}">
                <a16:creationId xmlns:a16="http://schemas.microsoft.com/office/drawing/2014/main" id="{3DBA7A82-4AD1-42B1-9BD6-3C8AD8752CB2}"/>
              </a:ext>
            </a:extLst>
          </p:cNvPr>
          <p:cNvSpPr/>
          <p:nvPr/>
        </p:nvSpPr>
        <p:spPr bwMode="auto">
          <a:xfrm>
            <a:off x="7364659" y="3683244"/>
            <a:ext cx="314748" cy="380531"/>
          </a:xfrm>
          <a:prstGeom prst="can">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43" name="Pentagon 1180">
            <a:extLst>
              <a:ext uri="{FF2B5EF4-FFF2-40B4-BE49-F238E27FC236}">
                <a16:creationId xmlns:a16="http://schemas.microsoft.com/office/drawing/2014/main" id="{ED3F092E-DCAD-4790-B536-2622037E395D}"/>
              </a:ext>
            </a:extLst>
          </p:cNvPr>
          <p:cNvSpPr/>
          <p:nvPr/>
        </p:nvSpPr>
        <p:spPr bwMode="auto">
          <a:xfrm rot="16200000">
            <a:off x="7145729" y="3637888"/>
            <a:ext cx="3581400" cy="431469"/>
          </a:xfrm>
          <a:prstGeom prst="homePlate">
            <a:avLst/>
          </a:prstGeom>
          <a:solidFill>
            <a:srgbClr val="FFFFFF">
              <a:lumMod val="95000"/>
            </a:srgbClr>
          </a:solidFill>
          <a:ln w="3175" cap="flat" cmpd="sng" algn="ctr">
            <a:solidFill>
              <a:srgbClr val="D2D2D2">
                <a:lumMod val="25000"/>
              </a:srgbClr>
            </a:solidFill>
            <a:prstDash val="solid"/>
            <a:headEnd type="none" w="med" len="med"/>
            <a:tailEnd type="none" w="med" len="med"/>
          </a:ln>
          <a:effectLst/>
        </p:spPr>
        <p:txBody>
          <a:bodyPr vert="horz" wrap="square" lIns="18288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Network</a:t>
            </a:r>
          </a:p>
        </p:txBody>
      </p:sp>
      <p:sp>
        <p:nvSpPr>
          <p:cNvPr id="44" name="Pentagon 1181">
            <a:extLst>
              <a:ext uri="{FF2B5EF4-FFF2-40B4-BE49-F238E27FC236}">
                <a16:creationId xmlns:a16="http://schemas.microsoft.com/office/drawing/2014/main" id="{ABBB8BBD-1B1D-4A04-A3F5-A3E4C49C641C}"/>
              </a:ext>
            </a:extLst>
          </p:cNvPr>
          <p:cNvSpPr/>
          <p:nvPr/>
        </p:nvSpPr>
        <p:spPr bwMode="auto">
          <a:xfrm rot="16200000">
            <a:off x="8082173" y="3240329"/>
            <a:ext cx="3581400" cy="1226588"/>
          </a:xfrm>
          <a:prstGeom prst="homePlate">
            <a:avLst/>
          </a:prstGeom>
          <a:solidFill>
            <a:srgbClr val="FFFFFF">
              <a:lumMod val="95000"/>
            </a:srgbClr>
          </a:solidFill>
          <a:ln w="3175" cap="flat" cmpd="sng" algn="ctr">
            <a:solidFill>
              <a:srgbClr val="D2D2D2">
                <a:lumMod val="25000"/>
              </a:srgbClr>
            </a:solidFill>
            <a:prstDash val="solid"/>
            <a:headEnd type="none" w="med" len="med"/>
            <a:tailEnd type="none" w="med" len="med"/>
          </a:ln>
          <a:effectLst/>
        </p:spPr>
        <p:txBody>
          <a:bodyPr vert="horz" wrap="square" lIns="18288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Service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Interactive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Batch</a:t>
            </a:r>
          </a:p>
        </p:txBody>
      </p:sp>
      <p:sp>
        <p:nvSpPr>
          <p:cNvPr id="45" name="&quot;No&quot; Symbol 1182">
            <a:extLst>
              <a:ext uri="{FF2B5EF4-FFF2-40B4-BE49-F238E27FC236}">
                <a16:creationId xmlns:a16="http://schemas.microsoft.com/office/drawing/2014/main" id="{FD045EF7-E33C-43DF-BD86-10F95B9BF37D}"/>
              </a:ext>
            </a:extLst>
          </p:cNvPr>
          <p:cNvSpPr/>
          <p:nvPr/>
        </p:nvSpPr>
        <p:spPr bwMode="auto">
          <a:xfrm>
            <a:off x="9652336" y="2824923"/>
            <a:ext cx="473889" cy="457200"/>
          </a:xfrm>
          <a:prstGeom prst="noSmoking">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46" name="Picture 45" descr="C:\Users\Docs2\Documents\HSAE Phase II\Graphics\_ WINDOWS VISTA ICONS\Green Check checkmark okay.png">
            <a:extLst>
              <a:ext uri="{FF2B5EF4-FFF2-40B4-BE49-F238E27FC236}">
                <a16:creationId xmlns:a16="http://schemas.microsoft.com/office/drawing/2014/main" id="{B67CA9D8-C52C-4B98-A6AF-4A030865EB8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65617" y="2748723"/>
            <a:ext cx="369570" cy="365998"/>
          </a:xfrm>
          <a:prstGeom prst="rect">
            <a:avLst/>
          </a:prstGeom>
          <a:noFill/>
          <a:extLst>
            <a:ext uri="{909E8E84-426E-40DD-AFC4-6F175D3DCCD1}">
              <a14:hiddenFill xmlns:a14="http://schemas.microsoft.com/office/drawing/2010/main">
                <a:solidFill>
                  <a:srgbClr val="FFFFFF"/>
                </a:solidFill>
              </a14:hiddenFill>
            </a:ext>
          </a:extLst>
        </p:spPr>
      </p:pic>
      <p:sp>
        <p:nvSpPr>
          <p:cNvPr id="47" name="Pentagon 1184">
            <a:extLst>
              <a:ext uri="{FF2B5EF4-FFF2-40B4-BE49-F238E27FC236}">
                <a16:creationId xmlns:a16="http://schemas.microsoft.com/office/drawing/2014/main" id="{9508F22F-F5AD-4ABE-A516-CB530ACC035F}"/>
              </a:ext>
            </a:extLst>
          </p:cNvPr>
          <p:cNvSpPr/>
          <p:nvPr/>
        </p:nvSpPr>
        <p:spPr bwMode="auto">
          <a:xfrm rot="16200000">
            <a:off x="5100661" y="4374257"/>
            <a:ext cx="2052077" cy="488054"/>
          </a:xfrm>
          <a:prstGeom prst="homePlate">
            <a:avLst/>
          </a:prstGeom>
          <a:solidFill>
            <a:srgbClr val="FFFFFF">
              <a:lumMod val="95000"/>
            </a:srgbClr>
          </a:solidFill>
          <a:ln w="3175" cap="flat" cmpd="sng" algn="ctr">
            <a:solidFill>
              <a:srgbClr val="D2D2D2">
                <a:lumMod val="25000"/>
              </a:srgbClr>
            </a:solidFill>
            <a:prstDash val="solid"/>
            <a:headEnd type="none" w="med" len="med"/>
            <a:tailEnd type="none" w="med" len="med"/>
          </a:ln>
          <a:effectLst/>
        </p:spPr>
        <p:txBody>
          <a:bodyPr vert="horz" wrap="square" lIns="18288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Network</a:t>
            </a:r>
          </a:p>
        </p:txBody>
      </p:sp>
      <p:sp>
        <p:nvSpPr>
          <p:cNvPr id="48" name="Pentagon 1185">
            <a:extLst>
              <a:ext uri="{FF2B5EF4-FFF2-40B4-BE49-F238E27FC236}">
                <a16:creationId xmlns:a16="http://schemas.microsoft.com/office/drawing/2014/main" id="{4B3A2963-A1E3-409D-B3B7-91037B04DCA9}"/>
              </a:ext>
            </a:extLst>
          </p:cNvPr>
          <p:cNvSpPr/>
          <p:nvPr/>
        </p:nvSpPr>
        <p:spPr bwMode="auto">
          <a:xfrm rot="16200000">
            <a:off x="6041593" y="3986715"/>
            <a:ext cx="2088628" cy="1226588"/>
          </a:xfrm>
          <a:prstGeom prst="homePlate">
            <a:avLst/>
          </a:prstGeom>
          <a:solidFill>
            <a:srgbClr val="FFFFFF">
              <a:lumMod val="95000"/>
            </a:srgbClr>
          </a:solidFill>
          <a:ln w="3175" cap="flat" cmpd="sng" algn="ctr">
            <a:solidFill>
              <a:srgbClr val="D2D2D2">
                <a:lumMod val="25000"/>
              </a:srgbClr>
            </a:solidFill>
            <a:prstDash val="solid"/>
            <a:headEnd type="none" w="med" len="med"/>
            <a:tailEnd type="none" w="med" len="med"/>
          </a:ln>
          <a:effectLst/>
        </p:spPr>
        <p:txBody>
          <a:bodyPr vert="horz" wrap="square" lIns="18288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Service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Interactive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Batch</a:t>
            </a:r>
          </a:p>
        </p:txBody>
      </p:sp>
      <p:sp>
        <p:nvSpPr>
          <p:cNvPr id="49" name="&quot;No&quot; Symbol 1186">
            <a:extLst>
              <a:ext uri="{FF2B5EF4-FFF2-40B4-BE49-F238E27FC236}">
                <a16:creationId xmlns:a16="http://schemas.microsoft.com/office/drawing/2014/main" id="{B38D4289-82C4-4FED-9CDE-8B64B850135F}"/>
              </a:ext>
            </a:extLst>
          </p:cNvPr>
          <p:cNvSpPr/>
          <p:nvPr/>
        </p:nvSpPr>
        <p:spPr bwMode="auto">
          <a:xfrm>
            <a:off x="6865275" y="3734535"/>
            <a:ext cx="473889" cy="457200"/>
          </a:xfrm>
          <a:prstGeom prst="noSmoking">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50" name="Picture 49" descr="C:\Users\Docs2\Documents\HSAE Phase II\Graphics\_ WINDOWS VISTA ICONS\Green Check checkmark okay.png">
            <a:extLst>
              <a:ext uri="{FF2B5EF4-FFF2-40B4-BE49-F238E27FC236}">
                <a16:creationId xmlns:a16="http://schemas.microsoft.com/office/drawing/2014/main" id="{CA05BBA4-15AE-42EF-8272-85DA114BD64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26534" y="3906725"/>
            <a:ext cx="369570" cy="365998"/>
          </a:xfrm>
          <a:prstGeom prst="rect">
            <a:avLst/>
          </a:prstGeom>
          <a:noFill/>
          <a:extLst>
            <a:ext uri="{909E8E84-426E-40DD-AFC4-6F175D3DCCD1}">
              <a14:hiddenFill xmlns:a14="http://schemas.microsoft.com/office/drawing/2010/main">
                <a:solidFill>
                  <a:srgbClr val="FFFFFF"/>
                </a:solidFill>
              </a14:hiddenFill>
            </a:ext>
          </a:extLst>
        </p:spPr>
      </p:pic>
      <p:sp>
        <p:nvSpPr>
          <p:cNvPr id="51" name="Pentagon 1188">
            <a:extLst>
              <a:ext uri="{FF2B5EF4-FFF2-40B4-BE49-F238E27FC236}">
                <a16:creationId xmlns:a16="http://schemas.microsoft.com/office/drawing/2014/main" id="{62DDAE43-D45B-46F3-BDBF-10DE3DEAFD07}"/>
              </a:ext>
            </a:extLst>
          </p:cNvPr>
          <p:cNvSpPr/>
          <p:nvPr/>
        </p:nvSpPr>
        <p:spPr bwMode="auto">
          <a:xfrm rot="16200000">
            <a:off x="5088359" y="2278957"/>
            <a:ext cx="2052077" cy="488054"/>
          </a:xfrm>
          <a:prstGeom prst="homePlate">
            <a:avLst/>
          </a:prstGeom>
          <a:solidFill>
            <a:srgbClr val="FFFFFF">
              <a:lumMod val="95000"/>
            </a:srgbClr>
          </a:solidFill>
          <a:ln w="3175" cap="flat" cmpd="sng" algn="ctr">
            <a:solidFill>
              <a:srgbClr val="D2D2D2">
                <a:lumMod val="25000"/>
              </a:srgbClr>
            </a:solidFill>
            <a:prstDash val="solid"/>
            <a:headEnd type="none" w="med" len="med"/>
            <a:tailEnd type="none" w="med" len="med"/>
          </a:ln>
          <a:effectLst/>
        </p:spPr>
        <p:txBody>
          <a:bodyPr vert="horz" wrap="square" lIns="18288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Network</a:t>
            </a:r>
          </a:p>
        </p:txBody>
      </p:sp>
      <p:sp>
        <p:nvSpPr>
          <p:cNvPr id="52" name="Pentagon 1189">
            <a:extLst>
              <a:ext uri="{FF2B5EF4-FFF2-40B4-BE49-F238E27FC236}">
                <a16:creationId xmlns:a16="http://schemas.microsoft.com/office/drawing/2014/main" id="{313C037D-B114-43E8-9375-10F552ECA6B7}"/>
              </a:ext>
            </a:extLst>
          </p:cNvPr>
          <p:cNvSpPr/>
          <p:nvPr/>
        </p:nvSpPr>
        <p:spPr bwMode="auto">
          <a:xfrm rot="16200000">
            <a:off x="6029291" y="1891415"/>
            <a:ext cx="2088628" cy="1226588"/>
          </a:xfrm>
          <a:prstGeom prst="homePlate">
            <a:avLst/>
          </a:prstGeom>
          <a:solidFill>
            <a:srgbClr val="FFFFFF">
              <a:lumMod val="95000"/>
            </a:srgbClr>
          </a:solidFill>
          <a:ln w="3175" cap="flat" cmpd="sng" algn="ctr">
            <a:solidFill>
              <a:srgbClr val="D2D2D2">
                <a:lumMod val="25000"/>
              </a:srgbClr>
            </a:solidFill>
            <a:prstDash val="solid"/>
            <a:headEnd type="none" w="med" len="med"/>
            <a:tailEnd type="none" w="med" len="med"/>
          </a:ln>
          <a:effectLst/>
        </p:spPr>
        <p:txBody>
          <a:bodyPr vert="horz" wrap="square" lIns="18288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Service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Interactive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Batch</a:t>
            </a:r>
          </a:p>
        </p:txBody>
      </p:sp>
      <p:sp>
        <p:nvSpPr>
          <p:cNvPr id="53" name="&quot;No&quot; Symbol 1190">
            <a:extLst>
              <a:ext uri="{FF2B5EF4-FFF2-40B4-BE49-F238E27FC236}">
                <a16:creationId xmlns:a16="http://schemas.microsoft.com/office/drawing/2014/main" id="{1DABC180-627D-49DB-9F36-851C75285BA3}"/>
              </a:ext>
            </a:extLst>
          </p:cNvPr>
          <p:cNvSpPr/>
          <p:nvPr/>
        </p:nvSpPr>
        <p:spPr bwMode="auto">
          <a:xfrm>
            <a:off x="6852973" y="1639235"/>
            <a:ext cx="473889" cy="457200"/>
          </a:xfrm>
          <a:prstGeom prst="noSmoking">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54" name="Picture 53" descr="C:\Users\Docs2\Documents\HSAE Phase II\Graphics\_ WINDOWS VISTA ICONS\Green Check checkmark okay.png">
            <a:extLst>
              <a:ext uri="{FF2B5EF4-FFF2-40B4-BE49-F238E27FC236}">
                <a16:creationId xmlns:a16="http://schemas.microsoft.com/office/drawing/2014/main" id="{225C75E8-7926-4D93-9434-7BB307152E0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14232" y="1811425"/>
            <a:ext cx="369570" cy="365998"/>
          </a:xfrm>
          <a:prstGeom prst="rect">
            <a:avLst/>
          </a:prstGeom>
          <a:noFill/>
          <a:extLst>
            <a:ext uri="{909E8E84-426E-40DD-AFC4-6F175D3DCCD1}">
              <a14:hiddenFill xmlns:a14="http://schemas.microsoft.com/office/drawing/2010/main">
                <a:solidFill>
                  <a:srgbClr val="FFFFFF"/>
                </a:solidFill>
              </a14:hiddenFill>
            </a:ext>
          </a:extLst>
        </p:spPr>
      </p:pic>
      <p:sp>
        <p:nvSpPr>
          <p:cNvPr id="55" name="Pentagon 1192">
            <a:extLst>
              <a:ext uri="{FF2B5EF4-FFF2-40B4-BE49-F238E27FC236}">
                <a16:creationId xmlns:a16="http://schemas.microsoft.com/office/drawing/2014/main" id="{9DDE70BB-961E-4BFE-93D1-B45AFE65C30B}"/>
              </a:ext>
            </a:extLst>
          </p:cNvPr>
          <p:cNvSpPr/>
          <p:nvPr/>
        </p:nvSpPr>
        <p:spPr bwMode="auto">
          <a:xfrm rot="5400000">
            <a:off x="3791286" y="2274047"/>
            <a:ext cx="2052077" cy="488054"/>
          </a:xfrm>
          <a:prstGeom prst="homePlate">
            <a:avLst/>
          </a:prstGeom>
          <a:solidFill>
            <a:srgbClr val="FFFFFF">
              <a:lumMod val="95000"/>
            </a:srgbClr>
          </a:solidFill>
          <a:ln w="3175" cap="flat" cmpd="sng" algn="ctr">
            <a:solidFill>
              <a:srgbClr val="D2D2D2">
                <a:lumMod val="25000"/>
              </a:srgbClr>
            </a:solidFill>
            <a:prstDash val="solid"/>
            <a:headEnd type="none" w="med" len="med"/>
            <a:tailEnd type="none" w="med" len="med"/>
          </a:ln>
          <a:effectLst/>
        </p:spPr>
        <p:txBody>
          <a:bodyPr vert="horz" wrap="square" lIns="18288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All</a:t>
            </a:r>
          </a:p>
        </p:txBody>
      </p:sp>
      <p:sp>
        <p:nvSpPr>
          <p:cNvPr id="56" name="&quot;No&quot; Symbol 1193">
            <a:extLst>
              <a:ext uri="{FF2B5EF4-FFF2-40B4-BE49-F238E27FC236}">
                <a16:creationId xmlns:a16="http://schemas.microsoft.com/office/drawing/2014/main" id="{0AD1B735-B033-43F0-9F2F-D15CCD127E0E}"/>
              </a:ext>
            </a:extLst>
          </p:cNvPr>
          <p:cNvSpPr/>
          <p:nvPr/>
        </p:nvSpPr>
        <p:spPr bwMode="auto">
          <a:xfrm>
            <a:off x="4581776" y="2890815"/>
            <a:ext cx="473889" cy="457200"/>
          </a:xfrm>
          <a:prstGeom prst="noSmoking">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7" name="Pentagon 1194">
            <a:extLst>
              <a:ext uri="{FF2B5EF4-FFF2-40B4-BE49-F238E27FC236}">
                <a16:creationId xmlns:a16="http://schemas.microsoft.com/office/drawing/2014/main" id="{BBF01A79-F9C4-453D-87E1-50D2F07BEAA9}"/>
              </a:ext>
            </a:extLst>
          </p:cNvPr>
          <p:cNvSpPr/>
          <p:nvPr/>
        </p:nvSpPr>
        <p:spPr bwMode="auto">
          <a:xfrm rot="5400000">
            <a:off x="3793334" y="4352695"/>
            <a:ext cx="2052077" cy="488054"/>
          </a:xfrm>
          <a:prstGeom prst="homePlate">
            <a:avLst/>
          </a:prstGeom>
          <a:solidFill>
            <a:srgbClr val="FFFFFF">
              <a:lumMod val="95000"/>
            </a:srgbClr>
          </a:solidFill>
          <a:ln w="3175" cap="flat" cmpd="sng" algn="ctr">
            <a:solidFill>
              <a:srgbClr val="D2D2D2">
                <a:lumMod val="25000"/>
              </a:srgbClr>
            </a:solidFill>
            <a:prstDash val="solid"/>
            <a:headEnd type="none" w="med" len="med"/>
            <a:tailEnd type="none" w="med" len="med"/>
          </a:ln>
          <a:effectLst/>
        </p:spPr>
        <p:txBody>
          <a:bodyPr vert="horz" wrap="square" lIns="18288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All</a:t>
            </a:r>
          </a:p>
        </p:txBody>
      </p:sp>
      <p:sp>
        <p:nvSpPr>
          <p:cNvPr id="58" name="&quot;No&quot; Symbol 1195">
            <a:extLst>
              <a:ext uri="{FF2B5EF4-FFF2-40B4-BE49-F238E27FC236}">
                <a16:creationId xmlns:a16="http://schemas.microsoft.com/office/drawing/2014/main" id="{5C6A9267-CEC2-4FFB-9276-2C59B29F201B}"/>
              </a:ext>
            </a:extLst>
          </p:cNvPr>
          <p:cNvSpPr/>
          <p:nvPr/>
        </p:nvSpPr>
        <p:spPr bwMode="auto">
          <a:xfrm>
            <a:off x="4583824" y="4969463"/>
            <a:ext cx="473889" cy="457200"/>
          </a:xfrm>
          <a:prstGeom prst="noSmoking">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9" name="Pentagon 1196">
            <a:extLst>
              <a:ext uri="{FF2B5EF4-FFF2-40B4-BE49-F238E27FC236}">
                <a16:creationId xmlns:a16="http://schemas.microsoft.com/office/drawing/2014/main" id="{EF91AF3A-5C2C-46CE-B74F-A8B3F0D2C11F}"/>
              </a:ext>
            </a:extLst>
          </p:cNvPr>
          <p:cNvSpPr/>
          <p:nvPr/>
        </p:nvSpPr>
        <p:spPr bwMode="auto">
          <a:xfrm rot="5400000">
            <a:off x="2133688" y="3326607"/>
            <a:ext cx="4147378" cy="488054"/>
          </a:xfrm>
          <a:prstGeom prst="homePlate">
            <a:avLst/>
          </a:prstGeom>
          <a:solidFill>
            <a:srgbClr val="FFFFFF">
              <a:lumMod val="95000"/>
            </a:srgbClr>
          </a:solidFill>
          <a:ln w="3175" cap="flat" cmpd="sng" algn="ctr">
            <a:solidFill>
              <a:srgbClr val="D2D2D2">
                <a:lumMod val="25000"/>
              </a:srgbClr>
            </a:solidFill>
            <a:prstDash val="solid"/>
            <a:headEnd type="none" w="med" len="med"/>
            <a:tailEnd type="none" w="med" len="med"/>
          </a:ln>
          <a:effectLst/>
        </p:spPr>
        <p:txBody>
          <a:bodyPr vert="horz" wrap="square" lIns="18288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505050"/>
                </a:solidFill>
                <a:effectLst/>
                <a:uLnTx/>
                <a:uFillTx/>
                <a:latin typeface="Segoe UI"/>
                <a:ea typeface="+mn-ea"/>
                <a:cs typeface="+mn-cs"/>
              </a:rPr>
              <a:t>All</a:t>
            </a:r>
          </a:p>
        </p:txBody>
      </p:sp>
      <p:sp>
        <p:nvSpPr>
          <p:cNvPr id="60" name="&quot;No&quot; Symbol 1197">
            <a:extLst>
              <a:ext uri="{FF2B5EF4-FFF2-40B4-BE49-F238E27FC236}">
                <a16:creationId xmlns:a16="http://schemas.microsoft.com/office/drawing/2014/main" id="{8EA0CEF7-63F7-458A-9CD3-4924F3442195}"/>
              </a:ext>
            </a:extLst>
          </p:cNvPr>
          <p:cNvSpPr/>
          <p:nvPr/>
        </p:nvSpPr>
        <p:spPr bwMode="auto">
          <a:xfrm>
            <a:off x="3986818" y="4965750"/>
            <a:ext cx="473889" cy="457200"/>
          </a:xfrm>
          <a:prstGeom prst="noSmoking">
            <a:avLst/>
          </a:prstGeom>
          <a:solidFill>
            <a:srgbClr val="D83B01"/>
          </a:solidFill>
          <a:ln w="3175" cap="flat" cmpd="sng" algn="ctr">
            <a:noFill/>
            <a:prstDash val="solid"/>
            <a:headEnd type="none" w="med" len="med"/>
            <a:tailEnd type="none" w="med" len="med"/>
          </a:ln>
          <a:effectLst/>
        </p:spPr>
        <p:txBody>
          <a:bodyPr vert="horz" wrap="square" lIns="0" tIns="46637" rIns="0" bIns="46637"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21414781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8083-8729-4CD9-A6A0-48F55AAAE522}"/>
              </a:ext>
            </a:extLst>
          </p:cNvPr>
          <p:cNvSpPr>
            <a:spLocks noGrp="1"/>
          </p:cNvSpPr>
          <p:nvPr>
            <p:ph type="title"/>
          </p:nvPr>
        </p:nvSpPr>
        <p:spPr/>
        <p:txBody>
          <a:bodyPr/>
          <a:lstStyle/>
          <a:p>
            <a:r>
              <a:rPr lang="en-US" dirty="0"/>
              <a:t>What problems do PAWs solve?</a:t>
            </a:r>
            <a:endParaRPr lang="sl-SI" dirty="0"/>
          </a:p>
        </p:txBody>
      </p:sp>
      <p:sp>
        <p:nvSpPr>
          <p:cNvPr id="3" name="Text Placeholder 2">
            <a:extLst>
              <a:ext uri="{FF2B5EF4-FFF2-40B4-BE49-F238E27FC236}">
                <a16:creationId xmlns:a16="http://schemas.microsoft.com/office/drawing/2014/main" id="{E0652998-CA2A-4A11-A018-2B2EAC490DB5}"/>
              </a:ext>
            </a:extLst>
          </p:cNvPr>
          <p:cNvSpPr>
            <a:spLocks noGrp="1"/>
          </p:cNvSpPr>
          <p:nvPr>
            <p:ph type="body" sz="quarter" idx="10"/>
          </p:nvPr>
        </p:nvSpPr>
        <p:spPr>
          <a:xfrm>
            <a:off x="274702" y="1211287"/>
            <a:ext cx="11888787" cy="3120854"/>
          </a:xfrm>
        </p:spPr>
        <p:txBody>
          <a:bodyPr/>
          <a:lstStyle/>
          <a:p>
            <a:r>
              <a:rPr lang="en-US" dirty="0"/>
              <a:t>Privileged creds not exposed on standard clients</a:t>
            </a:r>
          </a:p>
          <a:p>
            <a:endParaRPr lang="en-US" dirty="0"/>
          </a:p>
          <a:p>
            <a:r>
              <a:rPr lang="en-US" dirty="0"/>
              <a:t>Credential exposure contained to same trust level</a:t>
            </a:r>
          </a:p>
          <a:p>
            <a:endParaRPr lang="en-US" dirty="0"/>
          </a:p>
          <a:p>
            <a:r>
              <a:rPr lang="en-US" dirty="0"/>
              <a:t>Enables tighter security controls</a:t>
            </a:r>
          </a:p>
        </p:txBody>
      </p:sp>
    </p:spTree>
    <p:extLst>
      <p:ext uri="{BB962C8B-B14F-4D97-AF65-F5344CB8AC3E}">
        <p14:creationId xmlns:p14="http://schemas.microsoft.com/office/powerpoint/2010/main" val="14605833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68458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Administration Security</a:t>
            </a:r>
            <a:br>
              <a:rPr lang="en-US" dirty="0"/>
            </a:br>
            <a:r>
              <a:rPr lang="en-US" sz="2400" dirty="0">
                <a:gradFill>
                  <a:gsLst>
                    <a:gs pos="21538">
                      <a:schemeClr val="tx1"/>
                    </a:gs>
                    <a:gs pos="33000">
                      <a:schemeClr val="tx1"/>
                    </a:gs>
                  </a:gsLst>
                  <a:lin ang="5400000" scaled="0"/>
                </a:gradFill>
              </a:rPr>
              <a:t>Human admins of Servers, Cloud Services, Virtualization, Management Tools, etc. (that aren’t Tier 0)</a:t>
            </a:r>
            <a:endParaRPr lang="en-US" sz="4000" dirty="0">
              <a:gradFill>
                <a:gsLst>
                  <a:gs pos="21538">
                    <a:schemeClr val="tx1"/>
                  </a:gs>
                  <a:gs pos="33000">
                    <a:schemeClr val="tx1"/>
                  </a:gs>
                </a:gsLst>
                <a:lin ang="5400000" scaled="0"/>
              </a:gradFill>
            </a:endParaRPr>
          </a:p>
        </p:txBody>
      </p:sp>
      <p:sp>
        <p:nvSpPr>
          <p:cNvPr id="6" name="TextBox 5">
            <a:extLst>
              <a:ext uri="{FF2B5EF4-FFF2-40B4-BE49-F238E27FC236}">
                <a16:creationId xmlns:a16="http://schemas.microsoft.com/office/drawing/2014/main" id="{59B4257A-FCB8-4B72-A9C9-4B98B12596CD}"/>
              </a:ext>
            </a:extLst>
          </p:cNvPr>
          <p:cNvSpPr txBox="1"/>
          <p:nvPr/>
        </p:nvSpPr>
        <p:spPr>
          <a:xfrm>
            <a:off x="239886" y="5498476"/>
            <a:ext cx="3445529" cy="646331"/>
          </a:xfrm>
          <a:prstGeom prst="rect">
            <a:avLst/>
          </a:prstGeom>
          <a:noFill/>
        </p:spPr>
        <p:txBody>
          <a:bodyPr wrap="square" rtlCol="0">
            <a:spAutoFit/>
          </a:bodyPr>
          <a:lstStyle/>
          <a:p>
            <a:pPr algn="r" defTabSz="612255"/>
            <a:r>
              <a:rPr lang="en-US" sz="3600" dirty="0">
                <a:latin typeface="Segoe"/>
                <a:cs typeface="Segoe"/>
              </a:rPr>
              <a:t>Good/Minimum</a:t>
            </a:r>
          </a:p>
        </p:txBody>
      </p:sp>
      <p:sp>
        <p:nvSpPr>
          <p:cNvPr id="7" name="Rectangle 6">
            <a:extLst>
              <a:ext uri="{FF2B5EF4-FFF2-40B4-BE49-F238E27FC236}">
                <a16:creationId xmlns:a16="http://schemas.microsoft.com/office/drawing/2014/main" id="{CD590BB2-35C4-47F7-A249-902E30BC9207}"/>
              </a:ext>
            </a:extLst>
          </p:cNvPr>
          <p:cNvSpPr/>
          <p:nvPr/>
        </p:nvSpPr>
        <p:spPr>
          <a:xfrm>
            <a:off x="3897486" y="4318857"/>
            <a:ext cx="7145287" cy="1825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496760" indent="-277692" defTabSz="612255" fontAlgn="t">
              <a:buFont typeface="Arial" panose="020B0604020202020204" pitchFamily="34" charset="0"/>
              <a:buChar char="•"/>
            </a:pPr>
            <a:r>
              <a:rPr lang="en-US" sz="1749" dirty="0">
                <a:solidFill>
                  <a:srgbClr val="FFFFFF"/>
                </a:solidFill>
              </a:rPr>
              <a:t>Separate Admin Desktops (PAW)</a:t>
            </a:r>
          </a:p>
          <a:p>
            <a:pPr marL="496760" indent="-277692" defTabSz="612255" fontAlgn="t">
              <a:buFont typeface="Arial" panose="020B0604020202020204" pitchFamily="34" charset="0"/>
              <a:buChar char="•"/>
            </a:pPr>
            <a:r>
              <a:rPr lang="en-US" sz="1749" dirty="0">
                <a:solidFill>
                  <a:srgbClr val="FFFFFF"/>
                </a:solidFill>
              </a:rPr>
              <a:t>Separate Admin Accounts (standard user on PAW)</a:t>
            </a:r>
          </a:p>
          <a:p>
            <a:pPr marL="496760" indent="-277692" defTabSz="612255" fontAlgn="t">
              <a:buFont typeface="Arial" panose="020B0604020202020204" pitchFamily="34" charset="0"/>
              <a:buChar char="•"/>
            </a:pPr>
            <a:r>
              <a:rPr lang="en-US" sz="1749" dirty="0">
                <a:solidFill>
                  <a:srgbClr val="FFFFFF"/>
                </a:solidFill>
              </a:rPr>
              <a:t>Associated IT Admin process changes</a:t>
            </a:r>
          </a:p>
          <a:p>
            <a:pPr marL="496760" indent="-277692" defTabSz="612255" fontAlgn="t">
              <a:buFont typeface="Arial" panose="020B0604020202020204" pitchFamily="34" charset="0"/>
              <a:buChar char="•"/>
            </a:pPr>
            <a:r>
              <a:rPr lang="en-US" sz="1749" dirty="0">
                <a:solidFill>
                  <a:srgbClr val="FFFFFF"/>
                </a:solidFill>
              </a:rPr>
              <a:t>Enforce use of RDP RestrictedAdmin Mode</a:t>
            </a:r>
          </a:p>
          <a:p>
            <a:pPr marL="496760" indent="-277692" defTabSz="612255" fontAlgn="t">
              <a:buFont typeface="Arial" panose="020B0604020202020204" pitchFamily="34" charset="0"/>
              <a:buChar char="•"/>
            </a:pPr>
            <a:r>
              <a:rPr lang="en-US" sz="1749" dirty="0">
                <a:solidFill>
                  <a:srgbClr val="FFFFFF"/>
                </a:solidFill>
              </a:rPr>
              <a:t>Local administrator password randomization (LAPS or similar)</a:t>
            </a:r>
          </a:p>
        </p:txBody>
      </p:sp>
      <p:sp>
        <p:nvSpPr>
          <p:cNvPr id="8" name="TextBox 7">
            <a:extLst>
              <a:ext uri="{FF2B5EF4-FFF2-40B4-BE49-F238E27FC236}">
                <a16:creationId xmlns:a16="http://schemas.microsoft.com/office/drawing/2014/main" id="{2CCF864D-9B20-4D5D-BD2B-5B203510A768}"/>
              </a:ext>
            </a:extLst>
          </p:cNvPr>
          <p:cNvSpPr txBox="1"/>
          <p:nvPr/>
        </p:nvSpPr>
        <p:spPr>
          <a:xfrm>
            <a:off x="2068686" y="3519989"/>
            <a:ext cx="1616729" cy="646331"/>
          </a:xfrm>
          <a:prstGeom prst="rect">
            <a:avLst/>
          </a:prstGeom>
          <a:noFill/>
        </p:spPr>
        <p:txBody>
          <a:bodyPr wrap="square" rtlCol="0">
            <a:spAutoFit/>
          </a:bodyPr>
          <a:lstStyle/>
          <a:p>
            <a:pPr algn="r" defTabSz="612255"/>
            <a:r>
              <a:rPr lang="en-US" sz="3600" dirty="0">
                <a:latin typeface="Segoe"/>
                <a:cs typeface="Segoe"/>
              </a:rPr>
              <a:t>Better</a:t>
            </a:r>
          </a:p>
        </p:txBody>
      </p:sp>
      <p:sp>
        <p:nvSpPr>
          <p:cNvPr id="9" name="TextBox 8">
            <a:extLst>
              <a:ext uri="{FF2B5EF4-FFF2-40B4-BE49-F238E27FC236}">
                <a16:creationId xmlns:a16="http://schemas.microsoft.com/office/drawing/2014/main" id="{C70367AE-D47F-42E8-A69C-08FFBF82D19B}"/>
              </a:ext>
            </a:extLst>
          </p:cNvPr>
          <p:cNvSpPr txBox="1"/>
          <p:nvPr/>
        </p:nvSpPr>
        <p:spPr>
          <a:xfrm>
            <a:off x="2068686" y="1969323"/>
            <a:ext cx="1616729" cy="646331"/>
          </a:xfrm>
          <a:prstGeom prst="rect">
            <a:avLst/>
          </a:prstGeom>
          <a:noFill/>
        </p:spPr>
        <p:txBody>
          <a:bodyPr wrap="square" rtlCol="0">
            <a:spAutoFit/>
          </a:bodyPr>
          <a:lstStyle/>
          <a:p>
            <a:pPr algn="r" defTabSz="612255"/>
            <a:r>
              <a:rPr lang="en-US" sz="3600" dirty="0">
                <a:latin typeface="Segoe"/>
                <a:cs typeface="Segoe"/>
              </a:rPr>
              <a:t>Best</a:t>
            </a:r>
          </a:p>
        </p:txBody>
      </p:sp>
      <p:sp>
        <p:nvSpPr>
          <p:cNvPr id="10" name="Up Arrow 17">
            <a:extLst>
              <a:ext uri="{FF2B5EF4-FFF2-40B4-BE49-F238E27FC236}">
                <a16:creationId xmlns:a16="http://schemas.microsoft.com/office/drawing/2014/main" id="{D03FE909-4A61-414E-8083-65B976CE72A6}"/>
              </a:ext>
            </a:extLst>
          </p:cNvPr>
          <p:cNvSpPr/>
          <p:nvPr/>
        </p:nvSpPr>
        <p:spPr bwMode="auto">
          <a:xfrm>
            <a:off x="2962482" y="4603603"/>
            <a:ext cx="609600" cy="681662"/>
          </a:xfrm>
          <a:prstGeom prst="upArrow">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1" name="Up Arrow 18">
            <a:extLst>
              <a:ext uri="{FF2B5EF4-FFF2-40B4-BE49-F238E27FC236}">
                <a16:creationId xmlns:a16="http://schemas.microsoft.com/office/drawing/2014/main" id="{EC5EDE88-13B2-4FA4-B16D-C57DE3606806}"/>
              </a:ext>
            </a:extLst>
          </p:cNvPr>
          <p:cNvSpPr/>
          <p:nvPr/>
        </p:nvSpPr>
        <p:spPr bwMode="auto">
          <a:xfrm>
            <a:off x="2962482" y="2712106"/>
            <a:ext cx="609600" cy="681662"/>
          </a:xfrm>
          <a:prstGeom prst="upArrow">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Rectangle 11">
            <a:extLst>
              <a:ext uri="{FF2B5EF4-FFF2-40B4-BE49-F238E27FC236}">
                <a16:creationId xmlns:a16="http://schemas.microsoft.com/office/drawing/2014/main" id="{40A1B61E-0507-46EC-9879-B574F334866E}"/>
              </a:ext>
            </a:extLst>
          </p:cNvPr>
          <p:cNvSpPr/>
          <p:nvPr/>
        </p:nvSpPr>
        <p:spPr>
          <a:xfrm>
            <a:off x="3897486" y="2854526"/>
            <a:ext cx="7145287" cy="12053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496760" lvl="1" indent="-277692" defTabSz="612255" fontAlgn="t">
              <a:buFont typeface="Arial" panose="020B0604020202020204" pitchFamily="34" charset="0"/>
              <a:buChar char="•"/>
            </a:pPr>
            <a:r>
              <a:rPr lang="en-US" sz="1749" dirty="0">
                <a:solidFill>
                  <a:schemeClr val="accent4">
                    <a:lumMod val="50000"/>
                  </a:schemeClr>
                </a:solidFill>
              </a:rPr>
              <a:t>Detection - Advanced Threat Analytics</a:t>
            </a:r>
          </a:p>
          <a:p>
            <a:pPr marL="496760" lvl="1" indent="-277692" defTabSz="612255" fontAlgn="t">
              <a:buFont typeface="Arial" panose="020B0604020202020204" pitchFamily="34" charset="0"/>
              <a:buChar char="•"/>
            </a:pPr>
            <a:r>
              <a:rPr lang="en-US" sz="1749" dirty="0">
                <a:solidFill>
                  <a:srgbClr val="FFFFFF"/>
                </a:solidFill>
              </a:rPr>
              <a:t>Multi-factor Authentication (Smartcards, One Time Passwords, etc.)</a:t>
            </a:r>
          </a:p>
          <a:p>
            <a:pPr marL="496760" lvl="1" indent="-277692" defTabSz="612255" fontAlgn="t">
              <a:buFont typeface="Arial" panose="020B0604020202020204" pitchFamily="34" charset="0"/>
              <a:buChar char="•"/>
            </a:pPr>
            <a:r>
              <a:rPr lang="en-US" sz="1749" dirty="0">
                <a:solidFill>
                  <a:schemeClr val="accent4">
                    <a:lumMod val="50000"/>
                  </a:schemeClr>
                </a:solidFill>
              </a:rPr>
              <a:t>Just in Time (JIT) Privileges - Privileged Access Management</a:t>
            </a:r>
          </a:p>
          <a:p>
            <a:pPr marL="496760" lvl="1" indent="-277692" defTabSz="612255" fontAlgn="t">
              <a:buFont typeface="Arial" panose="020B0604020202020204" pitchFamily="34" charset="0"/>
              <a:buChar char="•"/>
            </a:pPr>
            <a:r>
              <a:rPr lang="en-US" sz="1749" dirty="0">
                <a:solidFill>
                  <a:srgbClr val="FFFFFF"/>
                </a:solidFill>
              </a:rPr>
              <a:t>Modification of IT Process and Privilege Delegation</a:t>
            </a:r>
          </a:p>
          <a:p>
            <a:pPr marL="496760" lvl="1" indent="-277692" defTabSz="612255" fontAlgn="t">
              <a:buFont typeface="Arial" panose="020B0604020202020204" pitchFamily="34" charset="0"/>
              <a:buChar char="•"/>
            </a:pPr>
            <a:endParaRPr lang="en-US" sz="1749" dirty="0">
              <a:solidFill>
                <a:srgbClr val="FFFFFF"/>
              </a:solidFill>
            </a:endParaRPr>
          </a:p>
        </p:txBody>
      </p:sp>
      <p:sp>
        <p:nvSpPr>
          <p:cNvPr id="13" name="Rectangle 12">
            <a:extLst>
              <a:ext uri="{FF2B5EF4-FFF2-40B4-BE49-F238E27FC236}">
                <a16:creationId xmlns:a16="http://schemas.microsoft.com/office/drawing/2014/main" id="{4857B85B-0BF3-49B4-A323-60A144072A48}"/>
              </a:ext>
            </a:extLst>
          </p:cNvPr>
          <p:cNvSpPr/>
          <p:nvPr/>
        </p:nvSpPr>
        <p:spPr>
          <a:xfrm>
            <a:off x="3897486" y="1625054"/>
            <a:ext cx="7145287" cy="9003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496760" lvl="1" indent="-277692" defTabSz="612255" fontAlgn="t">
              <a:buFont typeface="Arial" panose="020B0604020202020204" pitchFamily="34" charset="0"/>
              <a:buChar char="•"/>
            </a:pPr>
            <a:r>
              <a:rPr lang="en-US" sz="1749" dirty="0">
                <a:solidFill>
                  <a:schemeClr val="accent4">
                    <a:lumMod val="50000"/>
                  </a:schemeClr>
                </a:solidFill>
              </a:rPr>
              <a:t>Isolated User Mode (IUM)</a:t>
            </a:r>
          </a:p>
          <a:p>
            <a:pPr marL="496760" lvl="1" indent="-277692" defTabSz="612255" fontAlgn="t">
              <a:buFont typeface="Arial" panose="020B0604020202020204" pitchFamily="34" charset="0"/>
              <a:buChar char="•"/>
            </a:pPr>
            <a:r>
              <a:rPr lang="en-US" sz="1749" dirty="0">
                <a:solidFill>
                  <a:schemeClr val="accent4">
                    <a:lumMod val="50000"/>
                  </a:schemeClr>
                </a:solidFill>
              </a:rPr>
              <a:t>Microsoft Passport and Windows Hello</a:t>
            </a:r>
          </a:p>
          <a:p>
            <a:pPr marL="496760" lvl="1" indent="-277692" defTabSz="612255" fontAlgn="t">
              <a:buFont typeface="Arial" panose="020B0604020202020204" pitchFamily="34" charset="0"/>
              <a:buChar char="•"/>
            </a:pPr>
            <a:r>
              <a:rPr lang="en-US" sz="1749" dirty="0">
                <a:solidFill>
                  <a:schemeClr val="accent4">
                    <a:lumMod val="50000"/>
                  </a:schemeClr>
                </a:solidFill>
              </a:rPr>
              <a:t>Device Guard, Credential Guard</a:t>
            </a:r>
          </a:p>
        </p:txBody>
      </p:sp>
    </p:spTree>
    <p:extLst>
      <p:ext uri="{BB962C8B-B14F-4D97-AF65-F5344CB8AC3E}">
        <p14:creationId xmlns:p14="http://schemas.microsoft.com/office/powerpoint/2010/main" val="274651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a:t>
            </a:r>
            <a:r>
              <a:rPr lang="sl-SI" dirty="0"/>
              <a:t>2</a:t>
            </a:r>
            <a:r>
              <a:rPr lang="en-US" dirty="0"/>
              <a:t> Administration Security</a:t>
            </a:r>
            <a:br>
              <a:rPr lang="en-US" dirty="0"/>
            </a:br>
            <a:r>
              <a:rPr lang="en-US" sz="2400" dirty="0">
                <a:gradFill>
                  <a:gsLst>
                    <a:gs pos="21538">
                      <a:schemeClr val="tx1"/>
                    </a:gs>
                    <a:gs pos="33000">
                      <a:schemeClr val="tx1"/>
                    </a:gs>
                  </a:gsLst>
                  <a:lin ang="5400000" scaled="0"/>
                </a:gradFill>
              </a:rPr>
              <a:t>Human admins of User Workstations, User Devices, Printers, etc. (Typically helpdesk and PC support)</a:t>
            </a:r>
            <a:endParaRPr lang="en-US" sz="4000" dirty="0">
              <a:gradFill>
                <a:gsLst>
                  <a:gs pos="21538">
                    <a:schemeClr val="tx1"/>
                  </a:gs>
                  <a:gs pos="33000">
                    <a:schemeClr val="tx1"/>
                  </a:gs>
                </a:gsLst>
                <a:lin ang="5400000" scaled="0"/>
              </a:gradFill>
            </a:endParaRPr>
          </a:p>
        </p:txBody>
      </p:sp>
      <p:sp>
        <p:nvSpPr>
          <p:cNvPr id="14" name="TextBox 13">
            <a:extLst>
              <a:ext uri="{FF2B5EF4-FFF2-40B4-BE49-F238E27FC236}">
                <a16:creationId xmlns:a16="http://schemas.microsoft.com/office/drawing/2014/main" id="{846B0828-0249-423F-B537-0949E9ED762E}"/>
              </a:ext>
            </a:extLst>
          </p:cNvPr>
          <p:cNvSpPr txBox="1"/>
          <p:nvPr/>
        </p:nvSpPr>
        <p:spPr>
          <a:xfrm>
            <a:off x="311894" y="5570484"/>
            <a:ext cx="3445529" cy="646331"/>
          </a:xfrm>
          <a:prstGeom prst="rect">
            <a:avLst/>
          </a:prstGeom>
          <a:noFill/>
        </p:spPr>
        <p:txBody>
          <a:bodyPr wrap="square" rtlCol="0">
            <a:spAutoFit/>
          </a:bodyPr>
          <a:lstStyle/>
          <a:p>
            <a:pPr algn="r" defTabSz="612255"/>
            <a:r>
              <a:rPr lang="en-US" sz="3600" dirty="0">
                <a:latin typeface="Segoe"/>
                <a:cs typeface="Segoe"/>
              </a:rPr>
              <a:t>Good/Minimum</a:t>
            </a:r>
          </a:p>
        </p:txBody>
      </p:sp>
      <p:sp>
        <p:nvSpPr>
          <p:cNvPr id="15" name="Rectangle 14">
            <a:extLst>
              <a:ext uri="{FF2B5EF4-FFF2-40B4-BE49-F238E27FC236}">
                <a16:creationId xmlns:a16="http://schemas.microsoft.com/office/drawing/2014/main" id="{7352C4D2-D4B9-4C85-8756-FAE41AE116B8}"/>
              </a:ext>
            </a:extLst>
          </p:cNvPr>
          <p:cNvSpPr/>
          <p:nvPr/>
        </p:nvSpPr>
        <p:spPr>
          <a:xfrm>
            <a:off x="3969494" y="4390865"/>
            <a:ext cx="7001271" cy="162667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496760" indent="-277692" defTabSz="612255" fontAlgn="t">
              <a:buFont typeface="Arial" panose="020B0604020202020204" pitchFamily="34" charset="0"/>
              <a:buChar char="•"/>
            </a:pPr>
            <a:r>
              <a:rPr lang="en-US" sz="1749" dirty="0">
                <a:solidFill>
                  <a:srgbClr val="FFFFFF"/>
                </a:solidFill>
              </a:rPr>
              <a:t>Separate Admin Desktops (PAW)</a:t>
            </a:r>
          </a:p>
          <a:p>
            <a:pPr marL="496760" indent="-277692" defTabSz="612255" fontAlgn="t">
              <a:buFont typeface="Arial" panose="020B0604020202020204" pitchFamily="34" charset="0"/>
              <a:buChar char="•"/>
            </a:pPr>
            <a:r>
              <a:rPr lang="en-US" sz="1749" dirty="0">
                <a:solidFill>
                  <a:srgbClr val="FFFFFF"/>
                </a:solidFill>
              </a:rPr>
              <a:t>Separate Admin Accounts (standard user on PAW)</a:t>
            </a:r>
          </a:p>
          <a:p>
            <a:pPr marL="496760" indent="-277692" defTabSz="612255" fontAlgn="t">
              <a:buFont typeface="Arial" panose="020B0604020202020204" pitchFamily="34" charset="0"/>
              <a:buChar char="•"/>
            </a:pPr>
            <a:r>
              <a:rPr lang="en-US" sz="1749" dirty="0">
                <a:solidFill>
                  <a:srgbClr val="FFFFFF"/>
                </a:solidFill>
              </a:rPr>
              <a:t>Associated IT Admin process changes</a:t>
            </a:r>
          </a:p>
          <a:p>
            <a:pPr marL="496760" indent="-277692" defTabSz="612255" fontAlgn="t">
              <a:buFont typeface="Arial" panose="020B0604020202020204" pitchFamily="34" charset="0"/>
              <a:buChar char="•"/>
            </a:pPr>
            <a:r>
              <a:rPr lang="en-US" sz="1749" dirty="0">
                <a:solidFill>
                  <a:srgbClr val="FFFFFF"/>
                </a:solidFill>
              </a:rPr>
              <a:t>Enforce use of RDP Restricted</a:t>
            </a:r>
            <a:r>
              <a:rPr lang="sl-SI" sz="1749" dirty="0">
                <a:solidFill>
                  <a:srgbClr val="FFFFFF"/>
                </a:solidFill>
              </a:rPr>
              <a:t> </a:t>
            </a:r>
            <a:r>
              <a:rPr lang="en-US" sz="1749" dirty="0">
                <a:solidFill>
                  <a:srgbClr val="FFFFFF"/>
                </a:solidFill>
              </a:rPr>
              <a:t>Admin Mode</a:t>
            </a:r>
          </a:p>
          <a:p>
            <a:pPr marL="496760" indent="-277692" defTabSz="612255" fontAlgn="t">
              <a:buFont typeface="Arial" panose="020B0604020202020204" pitchFamily="34" charset="0"/>
              <a:buChar char="•"/>
            </a:pPr>
            <a:r>
              <a:rPr lang="en-US" sz="1749" dirty="0">
                <a:solidFill>
                  <a:srgbClr val="FFFFFF"/>
                </a:solidFill>
              </a:rPr>
              <a:t>Local administrator password randomization (LAPS or similar)</a:t>
            </a:r>
          </a:p>
        </p:txBody>
      </p:sp>
      <p:sp>
        <p:nvSpPr>
          <p:cNvPr id="16" name="TextBox 15">
            <a:extLst>
              <a:ext uri="{FF2B5EF4-FFF2-40B4-BE49-F238E27FC236}">
                <a16:creationId xmlns:a16="http://schemas.microsoft.com/office/drawing/2014/main" id="{A6140457-3E8B-4943-B977-3B550A395B1D}"/>
              </a:ext>
            </a:extLst>
          </p:cNvPr>
          <p:cNvSpPr txBox="1"/>
          <p:nvPr/>
        </p:nvSpPr>
        <p:spPr>
          <a:xfrm>
            <a:off x="2140694" y="3591997"/>
            <a:ext cx="1616729" cy="646331"/>
          </a:xfrm>
          <a:prstGeom prst="rect">
            <a:avLst/>
          </a:prstGeom>
          <a:noFill/>
        </p:spPr>
        <p:txBody>
          <a:bodyPr wrap="square" rtlCol="0">
            <a:spAutoFit/>
          </a:bodyPr>
          <a:lstStyle/>
          <a:p>
            <a:pPr algn="r" defTabSz="612255"/>
            <a:r>
              <a:rPr lang="en-US" sz="3600" dirty="0">
                <a:latin typeface="Segoe"/>
                <a:cs typeface="Segoe"/>
              </a:rPr>
              <a:t>Better</a:t>
            </a:r>
          </a:p>
        </p:txBody>
      </p:sp>
      <p:sp>
        <p:nvSpPr>
          <p:cNvPr id="17" name="TextBox 16">
            <a:extLst>
              <a:ext uri="{FF2B5EF4-FFF2-40B4-BE49-F238E27FC236}">
                <a16:creationId xmlns:a16="http://schemas.microsoft.com/office/drawing/2014/main" id="{4E874B61-2801-4156-875F-185E7216A9F8}"/>
              </a:ext>
            </a:extLst>
          </p:cNvPr>
          <p:cNvSpPr txBox="1"/>
          <p:nvPr/>
        </p:nvSpPr>
        <p:spPr>
          <a:xfrm>
            <a:off x="2140694" y="2041331"/>
            <a:ext cx="1616729" cy="646331"/>
          </a:xfrm>
          <a:prstGeom prst="rect">
            <a:avLst/>
          </a:prstGeom>
          <a:noFill/>
        </p:spPr>
        <p:txBody>
          <a:bodyPr wrap="square" rtlCol="0">
            <a:spAutoFit/>
          </a:bodyPr>
          <a:lstStyle/>
          <a:p>
            <a:pPr algn="r" defTabSz="612255"/>
            <a:r>
              <a:rPr lang="en-US" sz="3600" dirty="0">
                <a:latin typeface="Segoe"/>
                <a:cs typeface="Segoe"/>
              </a:rPr>
              <a:t>Best</a:t>
            </a:r>
          </a:p>
        </p:txBody>
      </p:sp>
      <p:sp>
        <p:nvSpPr>
          <p:cNvPr id="18" name="Up Arrow 39">
            <a:extLst>
              <a:ext uri="{FF2B5EF4-FFF2-40B4-BE49-F238E27FC236}">
                <a16:creationId xmlns:a16="http://schemas.microsoft.com/office/drawing/2014/main" id="{46959EF8-9C3B-450D-B4D8-188F05328B45}"/>
              </a:ext>
            </a:extLst>
          </p:cNvPr>
          <p:cNvSpPr/>
          <p:nvPr/>
        </p:nvSpPr>
        <p:spPr bwMode="auto">
          <a:xfrm>
            <a:off x="3034490" y="4675611"/>
            <a:ext cx="609600" cy="681662"/>
          </a:xfrm>
          <a:prstGeom prst="upArrow">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9" name="Up Arrow 40">
            <a:extLst>
              <a:ext uri="{FF2B5EF4-FFF2-40B4-BE49-F238E27FC236}">
                <a16:creationId xmlns:a16="http://schemas.microsoft.com/office/drawing/2014/main" id="{4F7480EF-3894-4F4D-BB2F-C8620D1D005C}"/>
              </a:ext>
            </a:extLst>
          </p:cNvPr>
          <p:cNvSpPr/>
          <p:nvPr/>
        </p:nvSpPr>
        <p:spPr bwMode="auto">
          <a:xfrm>
            <a:off x="3034490" y="2784114"/>
            <a:ext cx="609600" cy="681662"/>
          </a:xfrm>
          <a:prstGeom prst="upArrow">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0" name="Rectangle 19">
            <a:extLst>
              <a:ext uri="{FF2B5EF4-FFF2-40B4-BE49-F238E27FC236}">
                <a16:creationId xmlns:a16="http://schemas.microsoft.com/office/drawing/2014/main" id="{9FCF785B-00F4-4DC3-AD8D-1449B6D8D850}"/>
              </a:ext>
            </a:extLst>
          </p:cNvPr>
          <p:cNvSpPr/>
          <p:nvPr/>
        </p:nvSpPr>
        <p:spPr>
          <a:xfrm>
            <a:off x="3969494" y="2926534"/>
            <a:ext cx="7001271" cy="12053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496760" lvl="1" indent="-277692" defTabSz="612255" fontAlgn="t">
              <a:buFont typeface="Arial" panose="020B0604020202020204" pitchFamily="34" charset="0"/>
              <a:buChar char="•"/>
            </a:pPr>
            <a:r>
              <a:rPr lang="en-US" sz="1749" dirty="0">
                <a:solidFill>
                  <a:schemeClr val="accent4">
                    <a:lumMod val="50000"/>
                  </a:schemeClr>
                </a:solidFill>
              </a:rPr>
              <a:t>Detection - Advanced Threat Analytics</a:t>
            </a:r>
          </a:p>
          <a:p>
            <a:pPr marL="496760" lvl="1" indent="-277692" defTabSz="612255" fontAlgn="t">
              <a:buFont typeface="Arial" panose="020B0604020202020204" pitchFamily="34" charset="0"/>
              <a:buChar char="•"/>
            </a:pPr>
            <a:r>
              <a:rPr lang="en-US" sz="1749" dirty="0">
                <a:solidFill>
                  <a:srgbClr val="FFFFFF"/>
                </a:solidFill>
              </a:rPr>
              <a:t>Multi-factor Authentication (Smartcards, One Time Passwords, etc.)</a:t>
            </a:r>
          </a:p>
          <a:p>
            <a:pPr marL="496760" lvl="1" indent="-277692" defTabSz="612255" fontAlgn="t">
              <a:buFont typeface="Arial" panose="020B0604020202020204" pitchFamily="34" charset="0"/>
              <a:buChar char="•"/>
            </a:pPr>
            <a:r>
              <a:rPr lang="en-US" sz="1749" dirty="0">
                <a:solidFill>
                  <a:schemeClr val="accent4">
                    <a:lumMod val="50000"/>
                  </a:schemeClr>
                </a:solidFill>
              </a:rPr>
              <a:t>Just in Time (JIT) Privileges - Privileged Access Management</a:t>
            </a:r>
          </a:p>
          <a:p>
            <a:pPr marL="496760" lvl="1" indent="-277692" defTabSz="612255" fontAlgn="t">
              <a:buFont typeface="Arial" panose="020B0604020202020204" pitchFamily="34" charset="0"/>
              <a:buChar char="•"/>
            </a:pPr>
            <a:r>
              <a:rPr lang="en-US" sz="1749" dirty="0">
                <a:solidFill>
                  <a:srgbClr val="FFFFFF"/>
                </a:solidFill>
              </a:rPr>
              <a:t>Modification of IT Process and Privilege Delegation</a:t>
            </a:r>
          </a:p>
          <a:p>
            <a:pPr marL="496760" lvl="1" indent="-277692" defTabSz="612255" fontAlgn="t">
              <a:buFont typeface="Arial" panose="020B0604020202020204" pitchFamily="34" charset="0"/>
              <a:buChar char="•"/>
            </a:pPr>
            <a:endParaRPr lang="en-US" sz="1749" dirty="0">
              <a:solidFill>
                <a:srgbClr val="FFFFFF"/>
              </a:solidFill>
            </a:endParaRPr>
          </a:p>
        </p:txBody>
      </p:sp>
      <p:sp>
        <p:nvSpPr>
          <p:cNvPr id="21" name="Rectangle 20">
            <a:extLst>
              <a:ext uri="{FF2B5EF4-FFF2-40B4-BE49-F238E27FC236}">
                <a16:creationId xmlns:a16="http://schemas.microsoft.com/office/drawing/2014/main" id="{7C509C3A-B0E0-47A0-B09A-31A587C940CF}"/>
              </a:ext>
            </a:extLst>
          </p:cNvPr>
          <p:cNvSpPr/>
          <p:nvPr/>
        </p:nvSpPr>
        <p:spPr>
          <a:xfrm>
            <a:off x="3969494" y="1697062"/>
            <a:ext cx="7001271" cy="9003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496760" lvl="1" indent="-277692" defTabSz="612255" fontAlgn="t">
              <a:buFont typeface="Arial" panose="020B0604020202020204" pitchFamily="34" charset="0"/>
              <a:buChar char="•"/>
            </a:pPr>
            <a:r>
              <a:rPr lang="en-US" sz="1749" dirty="0">
                <a:solidFill>
                  <a:schemeClr val="accent4">
                    <a:lumMod val="50000"/>
                  </a:schemeClr>
                </a:solidFill>
              </a:rPr>
              <a:t>Isolated User Mode (IUM)</a:t>
            </a:r>
          </a:p>
          <a:p>
            <a:pPr marL="496760" lvl="1" indent="-277692" defTabSz="612255" fontAlgn="t">
              <a:buFont typeface="Arial" panose="020B0604020202020204" pitchFamily="34" charset="0"/>
              <a:buChar char="•"/>
            </a:pPr>
            <a:r>
              <a:rPr lang="en-US" sz="1749" dirty="0">
                <a:solidFill>
                  <a:schemeClr val="accent4">
                    <a:lumMod val="50000"/>
                  </a:schemeClr>
                </a:solidFill>
              </a:rPr>
              <a:t>Microsoft Passport and Windows Hello</a:t>
            </a:r>
          </a:p>
          <a:p>
            <a:pPr marL="496760" lvl="1" indent="-277692" defTabSz="612255" fontAlgn="t">
              <a:buFont typeface="Arial" panose="020B0604020202020204" pitchFamily="34" charset="0"/>
              <a:buChar char="•"/>
            </a:pPr>
            <a:r>
              <a:rPr lang="en-US" sz="1749" dirty="0">
                <a:solidFill>
                  <a:schemeClr val="accent4">
                    <a:lumMod val="50000"/>
                  </a:schemeClr>
                </a:solidFill>
              </a:rPr>
              <a:t>Device Guard, Credential Guard</a:t>
            </a:r>
          </a:p>
          <a:p>
            <a:pPr marL="496760" lvl="1" indent="-277692" defTabSz="612255" fontAlgn="t">
              <a:buFont typeface="Arial" panose="020B0604020202020204" pitchFamily="34" charset="0"/>
              <a:buChar char="•"/>
            </a:pPr>
            <a:endParaRPr lang="en-US" sz="1749" dirty="0">
              <a:solidFill>
                <a:schemeClr val="accent4">
                  <a:lumMod val="50000"/>
                </a:schemeClr>
              </a:solidFill>
            </a:endParaRPr>
          </a:p>
        </p:txBody>
      </p:sp>
    </p:spTree>
    <p:extLst>
      <p:ext uri="{BB962C8B-B14F-4D97-AF65-F5344CB8AC3E}">
        <p14:creationId xmlns:p14="http://schemas.microsoft.com/office/powerpoint/2010/main" val="157674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2AB9-6C68-4A92-A630-619C69789DB5}"/>
              </a:ext>
            </a:extLst>
          </p:cNvPr>
          <p:cNvSpPr>
            <a:spLocks noGrp="1"/>
          </p:cNvSpPr>
          <p:nvPr>
            <p:ph type="title"/>
          </p:nvPr>
        </p:nvSpPr>
        <p:spPr/>
        <p:txBody>
          <a:bodyPr/>
          <a:lstStyle/>
          <a:p>
            <a:r>
              <a:rPr lang="en-US"/>
              <a:t>PAW Scenarios</a:t>
            </a:r>
          </a:p>
        </p:txBody>
      </p:sp>
      <p:sp>
        <p:nvSpPr>
          <p:cNvPr id="3" name="Text Placeholder 2">
            <a:extLst>
              <a:ext uri="{FF2B5EF4-FFF2-40B4-BE49-F238E27FC236}">
                <a16:creationId xmlns:a16="http://schemas.microsoft.com/office/drawing/2014/main" id="{D65ACCAC-82B4-4EC4-96A6-85A992EA47AE}"/>
              </a:ext>
            </a:extLst>
          </p:cNvPr>
          <p:cNvSpPr>
            <a:spLocks noGrp="1"/>
          </p:cNvSpPr>
          <p:nvPr>
            <p:ph type="body" sz="quarter" idx="10"/>
          </p:nvPr>
        </p:nvSpPr>
        <p:spPr>
          <a:xfrm>
            <a:off x="274702" y="1211287"/>
            <a:ext cx="11888787" cy="683264"/>
          </a:xfrm>
        </p:spPr>
        <p:txBody>
          <a:bodyPr/>
          <a:lstStyle/>
          <a:p>
            <a:pPr marL="0" indent="0">
              <a:buNone/>
            </a:pPr>
            <a:r>
              <a:rPr lang="en-US"/>
              <a:t>PAW– Tier 0 Administration</a:t>
            </a:r>
          </a:p>
        </p:txBody>
      </p:sp>
      <p:sp>
        <p:nvSpPr>
          <p:cNvPr id="17" name="Text Placeholder 15">
            <a:extLst>
              <a:ext uri="{FF2B5EF4-FFF2-40B4-BE49-F238E27FC236}">
                <a16:creationId xmlns:a16="http://schemas.microsoft.com/office/drawing/2014/main" id="{011A951F-1132-4403-B815-B960A4169CE1}"/>
              </a:ext>
            </a:extLst>
          </p:cNvPr>
          <p:cNvSpPr txBox="1">
            <a:spLocks/>
          </p:cNvSpPr>
          <p:nvPr/>
        </p:nvSpPr>
        <p:spPr>
          <a:xfrm>
            <a:off x="1646237" y="2204960"/>
            <a:ext cx="3657600" cy="683264"/>
          </a:xfrm>
          <a:prstGeom prst="rect">
            <a:avLst/>
          </a:prstGeom>
        </p:spPr>
        <p:txBody>
          <a:bodyPr vert="horz" wrap="square" lIns="146304" tIns="91440" rIns="146304" bIns="91440" rtlCol="0">
            <a:sp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1" dirty="0">
                <a:solidFill>
                  <a:srgbClr val="FF0000"/>
                </a:solidFill>
                <a:latin typeface="+mn-lt"/>
              </a:rPr>
              <a:t>ESAE* is better</a:t>
            </a:r>
          </a:p>
        </p:txBody>
      </p:sp>
      <p:pic>
        <p:nvPicPr>
          <p:cNvPr id="18" name="Picture 17">
            <a:extLst>
              <a:ext uri="{FF2B5EF4-FFF2-40B4-BE49-F238E27FC236}">
                <a16:creationId xmlns:a16="http://schemas.microsoft.com/office/drawing/2014/main" id="{4F77C8C8-D52D-413C-AE3D-9AC17290C878}"/>
              </a:ext>
            </a:extLst>
          </p:cNvPr>
          <p:cNvPicPr>
            <a:picLocks noChangeAspect="1"/>
          </p:cNvPicPr>
          <p:nvPr/>
        </p:nvPicPr>
        <p:blipFill>
          <a:blip r:embed="rId3"/>
          <a:stretch>
            <a:fillRect/>
          </a:stretch>
        </p:blipFill>
        <p:spPr>
          <a:xfrm>
            <a:off x="1105936" y="3486196"/>
            <a:ext cx="3676172" cy="2171306"/>
          </a:xfrm>
          <a:prstGeom prst="rect">
            <a:avLst/>
          </a:prstGeom>
        </p:spPr>
      </p:pic>
      <p:sp>
        <p:nvSpPr>
          <p:cNvPr id="19" name="Right Arrow 1">
            <a:extLst>
              <a:ext uri="{FF2B5EF4-FFF2-40B4-BE49-F238E27FC236}">
                <a16:creationId xmlns:a16="http://schemas.microsoft.com/office/drawing/2014/main" id="{44FF3AE5-620E-4A17-91CF-A27DA0921D46}"/>
              </a:ext>
            </a:extLst>
          </p:cNvPr>
          <p:cNvSpPr/>
          <p:nvPr/>
        </p:nvSpPr>
        <p:spPr bwMode="auto">
          <a:xfrm>
            <a:off x="4782108" y="3714796"/>
            <a:ext cx="4267200" cy="3048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20" name="TextBox 19">
            <a:extLst>
              <a:ext uri="{FF2B5EF4-FFF2-40B4-BE49-F238E27FC236}">
                <a16:creationId xmlns:a16="http://schemas.microsoft.com/office/drawing/2014/main" id="{BF4D4653-8547-4D9F-8522-8DC6AD5FE0CE}"/>
              </a:ext>
            </a:extLst>
          </p:cNvPr>
          <p:cNvSpPr txBox="1"/>
          <p:nvPr/>
        </p:nvSpPr>
        <p:spPr>
          <a:xfrm>
            <a:off x="5429452" y="3286564"/>
            <a:ext cx="3774303"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Network Logon</a:t>
            </a:r>
          </a:p>
        </p:txBody>
      </p:sp>
      <p:sp>
        <p:nvSpPr>
          <p:cNvPr id="21" name="Right Arrow 7">
            <a:extLst>
              <a:ext uri="{FF2B5EF4-FFF2-40B4-BE49-F238E27FC236}">
                <a16:creationId xmlns:a16="http://schemas.microsoft.com/office/drawing/2014/main" id="{CE3D8AFE-5EDC-409D-9B5C-AAAE89AC8C5E}"/>
              </a:ext>
            </a:extLst>
          </p:cNvPr>
          <p:cNvSpPr/>
          <p:nvPr/>
        </p:nvSpPr>
        <p:spPr bwMode="auto">
          <a:xfrm>
            <a:off x="4791421" y="4295428"/>
            <a:ext cx="4267200" cy="3048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22" name="TextBox 21">
            <a:extLst>
              <a:ext uri="{FF2B5EF4-FFF2-40B4-BE49-F238E27FC236}">
                <a16:creationId xmlns:a16="http://schemas.microsoft.com/office/drawing/2014/main" id="{91E83C24-678D-43E9-9887-B6575A201C42}"/>
              </a:ext>
            </a:extLst>
          </p:cNvPr>
          <p:cNvSpPr txBox="1"/>
          <p:nvPr/>
        </p:nvSpPr>
        <p:spPr>
          <a:xfrm>
            <a:off x="6090115" y="3857474"/>
            <a:ext cx="1003187"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RDP</a:t>
            </a:r>
          </a:p>
        </p:txBody>
      </p:sp>
      <p:pic>
        <p:nvPicPr>
          <p:cNvPr id="23" name="Picture 22">
            <a:extLst>
              <a:ext uri="{FF2B5EF4-FFF2-40B4-BE49-F238E27FC236}">
                <a16:creationId xmlns:a16="http://schemas.microsoft.com/office/drawing/2014/main" id="{222CCCBD-2593-4EB6-8DAC-2C9AD1815E1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p:blipFill>
        <p:spPr>
          <a:xfrm>
            <a:off x="8931388" y="3565949"/>
            <a:ext cx="2595896" cy="1914919"/>
          </a:xfrm>
          <a:prstGeom prst="rect">
            <a:avLst/>
          </a:prstGeom>
        </p:spPr>
      </p:pic>
      <p:sp>
        <p:nvSpPr>
          <p:cNvPr id="24" name="TextBox 23">
            <a:extLst>
              <a:ext uri="{FF2B5EF4-FFF2-40B4-BE49-F238E27FC236}">
                <a16:creationId xmlns:a16="http://schemas.microsoft.com/office/drawing/2014/main" id="{5F813DD2-9DF7-4EA2-AD28-1DF16112BD4E}"/>
              </a:ext>
            </a:extLst>
          </p:cNvPr>
          <p:cNvSpPr txBox="1"/>
          <p:nvPr/>
        </p:nvSpPr>
        <p:spPr>
          <a:xfrm>
            <a:off x="9833818" y="4326666"/>
            <a:ext cx="784510" cy="627864"/>
          </a:xfrm>
          <a:prstGeom prst="rect">
            <a:avLst/>
          </a:prstGeom>
          <a:noFill/>
        </p:spPr>
        <p:txBody>
          <a:bodyPr wrap="non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AD</a:t>
            </a:r>
          </a:p>
        </p:txBody>
      </p:sp>
      <p:sp>
        <p:nvSpPr>
          <p:cNvPr id="25" name="TextBox 24">
            <a:extLst>
              <a:ext uri="{FF2B5EF4-FFF2-40B4-BE49-F238E27FC236}">
                <a16:creationId xmlns:a16="http://schemas.microsoft.com/office/drawing/2014/main" id="{C4C22163-AF42-4BCA-95AE-C1C8F571F9AD}"/>
              </a:ext>
            </a:extLst>
          </p:cNvPr>
          <p:cNvSpPr txBox="1"/>
          <p:nvPr/>
        </p:nvSpPr>
        <p:spPr>
          <a:xfrm>
            <a:off x="4791421" y="4995682"/>
            <a:ext cx="475118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(IPsec strongly recommended) </a:t>
            </a:r>
          </a:p>
        </p:txBody>
      </p:sp>
      <p:sp>
        <p:nvSpPr>
          <p:cNvPr id="26" name="Rectangle 25">
            <a:extLst>
              <a:ext uri="{FF2B5EF4-FFF2-40B4-BE49-F238E27FC236}">
                <a16:creationId xmlns:a16="http://schemas.microsoft.com/office/drawing/2014/main" id="{4DAC8936-3481-4696-8310-A2C03310E86D}"/>
              </a:ext>
            </a:extLst>
          </p:cNvPr>
          <p:cNvSpPr/>
          <p:nvPr/>
        </p:nvSpPr>
        <p:spPr>
          <a:xfrm>
            <a:off x="1005226" y="5945534"/>
            <a:ext cx="4939622" cy="369332"/>
          </a:xfrm>
          <a:prstGeom prst="rect">
            <a:avLst/>
          </a:prstGeom>
        </p:spPr>
        <p:txBody>
          <a:bodyPr wrap="none">
            <a:spAutoFit/>
          </a:bodyPr>
          <a:lstStyle/>
          <a:p>
            <a:r>
              <a:rPr lang="en-US" dirty="0"/>
              <a:t>*Enhanced Security Administrative Environment </a:t>
            </a:r>
          </a:p>
        </p:txBody>
      </p:sp>
    </p:spTree>
    <p:extLst>
      <p:ext uri="{BB962C8B-B14F-4D97-AF65-F5344CB8AC3E}">
        <p14:creationId xmlns:p14="http://schemas.microsoft.com/office/powerpoint/2010/main" val="957957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D0E5-6428-4FCA-B363-A6C14E51B59E}"/>
              </a:ext>
            </a:extLst>
          </p:cNvPr>
          <p:cNvSpPr>
            <a:spLocks noGrp="1"/>
          </p:cNvSpPr>
          <p:nvPr>
            <p:ph type="title"/>
          </p:nvPr>
        </p:nvSpPr>
        <p:spPr/>
        <p:txBody>
          <a:bodyPr/>
          <a:lstStyle/>
          <a:p>
            <a:r>
              <a:rPr lang="en-US"/>
              <a:t>PAW Scenarios</a:t>
            </a:r>
          </a:p>
        </p:txBody>
      </p:sp>
      <p:sp>
        <p:nvSpPr>
          <p:cNvPr id="3" name="Text Placeholder 2">
            <a:extLst>
              <a:ext uri="{FF2B5EF4-FFF2-40B4-BE49-F238E27FC236}">
                <a16:creationId xmlns:a16="http://schemas.microsoft.com/office/drawing/2014/main" id="{7A9ABB30-9819-4578-91C8-1124B8C4869C}"/>
              </a:ext>
            </a:extLst>
          </p:cNvPr>
          <p:cNvSpPr>
            <a:spLocks noGrp="1"/>
          </p:cNvSpPr>
          <p:nvPr>
            <p:ph type="body" sz="quarter" idx="10"/>
          </p:nvPr>
        </p:nvSpPr>
        <p:spPr>
          <a:xfrm>
            <a:off x="274702" y="1211287"/>
            <a:ext cx="11888787" cy="683264"/>
          </a:xfrm>
        </p:spPr>
        <p:txBody>
          <a:bodyPr/>
          <a:lstStyle/>
          <a:p>
            <a:pPr marL="0" indent="0">
              <a:buNone/>
            </a:pPr>
            <a:r>
              <a:rPr lang="en-US"/>
              <a:t>PAW– Server Administration</a:t>
            </a:r>
          </a:p>
        </p:txBody>
      </p:sp>
      <p:pic>
        <p:nvPicPr>
          <p:cNvPr id="5" name="Picture 4">
            <a:extLst>
              <a:ext uri="{FF2B5EF4-FFF2-40B4-BE49-F238E27FC236}">
                <a16:creationId xmlns:a16="http://schemas.microsoft.com/office/drawing/2014/main" id="{951D0DB0-8B9C-43BD-8ECA-9D1753B74BCD}"/>
              </a:ext>
            </a:extLst>
          </p:cNvPr>
          <p:cNvPicPr>
            <a:picLocks noChangeAspect="1"/>
          </p:cNvPicPr>
          <p:nvPr/>
        </p:nvPicPr>
        <p:blipFill>
          <a:blip r:embed="rId2"/>
          <a:stretch>
            <a:fillRect/>
          </a:stretch>
        </p:blipFill>
        <p:spPr>
          <a:xfrm>
            <a:off x="1105936" y="2506662"/>
            <a:ext cx="3676172" cy="2171306"/>
          </a:xfrm>
          <a:prstGeom prst="rect">
            <a:avLst/>
          </a:prstGeom>
        </p:spPr>
      </p:pic>
      <p:pic>
        <p:nvPicPr>
          <p:cNvPr id="6" name="Picture 5">
            <a:extLst>
              <a:ext uri="{FF2B5EF4-FFF2-40B4-BE49-F238E27FC236}">
                <a16:creationId xmlns:a16="http://schemas.microsoft.com/office/drawing/2014/main" id="{E2C6287E-4DFB-473A-8B06-48A412B771C1}"/>
              </a:ext>
            </a:extLst>
          </p:cNvPr>
          <p:cNvPicPr>
            <a:picLocks noChangeAspect="1"/>
          </p:cNvPicPr>
          <p:nvPr/>
        </p:nvPicPr>
        <p:blipFill>
          <a:blip r:embed="rId3"/>
          <a:stretch>
            <a:fillRect/>
          </a:stretch>
        </p:blipFill>
        <p:spPr>
          <a:xfrm>
            <a:off x="9358203" y="1654376"/>
            <a:ext cx="1032814" cy="3023592"/>
          </a:xfrm>
          <a:prstGeom prst="rect">
            <a:avLst/>
          </a:prstGeom>
        </p:spPr>
      </p:pic>
      <p:sp>
        <p:nvSpPr>
          <p:cNvPr id="7" name="Right Arrow 1">
            <a:extLst>
              <a:ext uri="{FF2B5EF4-FFF2-40B4-BE49-F238E27FC236}">
                <a16:creationId xmlns:a16="http://schemas.microsoft.com/office/drawing/2014/main" id="{C79FC974-78DA-4256-AC80-D742C929059E}"/>
              </a:ext>
            </a:extLst>
          </p:cNvPr>
          <p:cNvSpPr/>
          <p:nvPr/>
        </p:nvSpPr>
        <p:spPr bwMode="auto">
          <a:xfrm>
            <a:off x="4782108" y="2735262"/>
            <a:ext cx="4267200" cy="3048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8" name="TextBox 7">
            <a:extLst>
              <a:ext uri="{FF2B5EF4-FFF2-40B4-BE49-F238E27FC236}">
                <a16:creationId xmlns:a16="http://schemas.microsoft.com/office/drawing/2014/main" id="{0BEED499-46E4-44D2-84D1-9B1AF9E408EB}"/>
              </a:ext>
            </a:extLst>
          </p:cNvPr>
          <p:cNvSpPr txBox="1"/>
          <p:nvPr/>
        </p:nvSpPr>
        <p:spPr>
          <a:xfrm>
            <a:off x="5429452" y="2307030"/>
            <a:ext cx="3774303"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Network Logon</a:t>
            </a:r>
          </a:p>
        </p:txBody>
      </p:sp>
      <p:pic>
        <p:nvPicPr>
          <p:cNvPr id="9" name="Picture 8">
            <a:extLst>
              <a:ext uri="{FF2B5EF4-FFF2-40B4-BE49-F238E27FC236}">
                <a16:creationId xmlns:a16="http://schemas.microsoft.com/office/drawing/2014/main" id="{6F9F8579-1B61-4357-B07B-395A04ED5FE4}"/>
              </a:ext>
            </a:extLst>
          </p:cNvPr>
          <p:cNvPicPr>
            <a:picLocks noChangeAspect="1"/>
          </p:cNvPicPr>
          <p:nvPr/>
        </p:nvPicPr>
        <p:blipFill>
          <a:blip r:embed="rId4"/>
          <a:stretch>
            <a:fillRect/>
          </a:stretch>
        </p:blipFill>
        <p:spPr>
          <a:xfrm>
            <a:off x="9583347" y="891800"/>
            <a:ext cx="582526" cy="762576"/>
          </a:xfrm>
          <a:prstGeom prst="rect">
            <a:avLst/>
          </a:prstGeom>
        </p:spPr>
      </p:pic>
      <p:sp>
        <p:nvSpPr>
          <p:cNvPr id="10" name="Right Arrow 7">
            <a:extLst>
              <a:ext uri="{FF2B5EF4-FFF2-40B4-BE49-F238E27FC236}">
                <a16:creationId xmlns:a16="http://schemas.microsoft.com/office/drawing/2014/main" id="{F6012684-12BE-4A4F-B93A-4E6905AF13F6}"/>
              </a:ext>
            </a:extLst>
          </p:cNvPr>
          <p:cNvSpPr/>
          <p:nvPr/>
        </p:nvSpPr>
        <p:spPr bwMode="auto">
          <a:xfrm>
            <a:off x="4791421" y="3315894"/>
            <a:ext cx="4267200" cy="3048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1" name="TextBox 10">
            <a:extLst>
              <a:ext uri="{FF2B5EF4-FFF2-40B4-BE49-F238E27FC236}">
                <a16:creationId xmlns:a16="http://schemas.microsoft.com/office/drawing/2014/main" id="{DBB0022F-2762-40BF-8EFD-906644F38886}"/>
              </a:ext>
            </a:extLst>
          </p:cNvPr>
          <p:cNvSpPr txBox="1"/>
          <p:nvPr/>
        </p:nvSpPr>
        <p:spPr>
          <a:xfrm>
            <a:off x="5138850" y="2865622"/>
            <a:ext cx="3774303"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RDP w/ Restricted Admin</a:t>
            </a:r>
          </a:p>
        </p:txBody>
      </p:sp>
      <p:sp>
        <p:nvSpPr>
          <p:cNvPr id="12" name="Right Arrow 9">
            <a:extLst>
              <a:ext uri="{FF2B5EF4-FFF2-40B4-BE49-F238E27FC236}">
                <a16:creationId xmlns:a16="http://schemas.microsoft.com/office/drawing/2014/main" id="{E949AD44-E578-4E6E-92AB-77894590FAF2}"/>
              </a:ext>
            </a:extLst>
          </p:cNvPr>
          <p:cNvSpPr/>
          <p:nvPr/>
        </p:nvSpPr>
        <p:spPr bwMode="auto">
          <a:xfrm>
            <a:off x="4791421" y="3943758"/>
            <a:ext cx="4267200" cy="3048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3" name="TextBox 12">
            <a:extLst>
              <a:ext uri="{FF2B5EF4-FFF2-40B4-BE49-F238E27FC236}">
                <a16:creationId xmlns:a16="http://schemas.microsoft.com/office/drawing/2014/main" id="{B192A654-620E-4D04-A8E7-4856083E9873}"/>
              </a:ext>
            </a:extLst>
          </p:cNvPr>
          <p:cNvSpPr txBox="1"/>
          <p:nvPr/>
        </p:nvSpPr>
        <p:spPr>
          <a:xfrm>
            <a:off x="4732885" y="4111599"/>
            <a:ext cx="4219353"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RDP w/ JIT Domain Account</a:t>
            </a:r>
          </a:p>
        </p:txBody>
      </p:sp>
      <p:sp>
        <p:nvSpPr>
          <p:cNvPr id="14" name="Right Arrow 11">
            <a:extLst>
              <a:ext uri="{FF2B5EF4-FFF2-40B4-BE49-F238E27FC236}">
                <a16:creationId xmlns:a16="http://schemas.microsoft.com/office/drawing/2014/main" id="{9D12271F-4D41-4BE7-8A01-D375FD9EDA79}"/>
              </a:ext>
            </a:extLst>
          </p:cNvPr>
          <p:cNvSpPr/>
          <p:nvPr/>
        </p:nvSpPr>
        <p:spPr bwMode="auto">
          <a:xfrm>
            <a:off x="4791421" y="4562475"/>
            <a:ext cx="4267200" cy="3048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5" name="TextBox 14">
            <a:extLst>
              <a:ext uri="{FF2B5EF4-FFF2-40B4-BE49-F238E27FC236}">
                <a16:creationId xmlns:a16="http://schemas.microsoft.com/office/drawing/2014/main" id="{FBD9E557-8BEE-418F-8601-A3608B39B417}"/>
              </a:ext>
            </a:extLst>
          </p:cNvPr>
          <p:cNvSpPr txBox="1"/>
          <p:nvPr/>
        </p:nvSpPr>
        <p:spPr>
          <a:xfrm>
            <a:off x="4782108" y="3502618"/>
            <a:ext cx="4219353"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RDP w/ LAPS Local Account</a:t>
            </a:r>
          </a:p>
        </p:txBody>
      </p:sp>
    </p:spTree>
    <p:extLst>
      <p:ext uri="{BB962C8B-B14F-4D97-AF65-F5344CB8AC3E}">
        <p14:creationId xmlns:p14="http://schemas.microsoft.com/office/powerpoint/2010/main" val="167443330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2AB9-6C68-4A92-A630-619C69789DB5}"/>
              </a:ext>
            </a:extLst>
          </p:cNvPr>
          <p:cNvSpPr>
            <a:spLocks noGrp="1"/>
          </p:cNvSpPr>
          <p:nvPr>
            <p:ph type="title"/>
          </p:nvPr>
        </p:nvSpPr>
        <p:spPr/>
        <p:txBody>
          <a:bodyPr/>
          <a:lstStyle/>
          <a:p>
            <a:r>
              <a:rPr lang="en-US"/>
              <a:t>PAW Scenarios</a:t>
            </a:r>
          </a:p>
        </p:txBody>
      </p:sp>
      <p:sp>
        <p:nvSpPr>
          <p:cNvPr id="3" name="Text Placeholder 2">
            <a:extLst>
              <a:ext uri="{FF2B5EF4-FFF2-40B4-BE49-F238E27FC236}">
                <a16:creationId xmlns:a16="http://schemas.microsoft.com/office/drawing/2014/main" id="{D65ACCAC-82B4-4EC4-96A6-85A992EA47AE}"/>
              </a:ext>
            </a:extLst>
          </p:cNvPr>
          <p:cNvSpPr>
            <a:spLocks noGrp="1"/>
          </p:cNvSpPr>
          <p:nvPr>
            <p:ph type="body" sz="quarter" idx="10"/>
          </p:nvPr>
        </p:nvSpPr>
        <p:spPr>
          <a:xfrm>
            <a:off x="274702" y="1211287"/>
            <a:ext cx="11888787" cy="683264"/>
          </a:xfrm>
        </p:spPr>
        <p:txBody>
          <a:bodyPr/>
          <a:lstStyle/>
          <a:p>
            <a:pPr marL="0" indent="0">
              <a:buNone/>
            </a:pPr>
            <a:r>
              <a:rPr lang="en-US"/>
              <a:t>PAW – Workstation Administration</a:t>
            </a:r>
          </a:p>
        </p:txBody>
      </p:sp>
      <p:pic>
        <p:nvPicPr>
          <p:cNvPr id="4" name="Picture 3">
            <a:extLst>
              <a:ext uri="{FF2B5EF4-FFF2-40B4-BE49-F238E27FC236}">
                <a16:creationId xmlns:a16="http://schemas.microsoft.com/office/drawing/2014/main" id="{27DE8834-B180-4DCC-B230-8C0053B98EF2}"/>
              </a:ext>
            </a:extLst>
          </p:cNvPr>
          <p:cNvPicPr>
            <a:picLocks noChangeAspect="1"/>
          </p:cNvPicPr>
          <p:nvPr/>
        </p:nvPicPr>
        <p:blipFill>
          <a:blip r:embed="rId2"/>
          <a:stretch>
            <a:fillRect/>
          </a:stretch>
        </p:blipFill>
        <p:spPr>
          <a:xfrm flipH="1">
            <a:off x="879474" y="3209139"/>
            <a:ext cx="3290692" cy="2184399"/>
          </a:xfrm>
          <a:prstGeom prst="rect">
            <a:avLst/>
          </a:prstGeom>
        </p:spPr>
      </p:pic>
      <p:sp>
        <p:nvSpPr>
          <p:cNvPr id="5" name="TextBox 4">
            <a:extLst>
              <a:ext uri="{FF2B5EF4-FFF2-40B4-BE49-F238E27FC236}">
                <a16:creationId xmlns:a16="http://schemas.microsoft.com/office/drawing/2014/main" id="{196C550A-A60C-4724-80B3-8ABC1E88EA0A}"/>
              </a:ext>
            </a:extLst>
          </p:cNvPr>
          <p:cNvSpPr txBox="1"/>
          <p:nvPr/>
        </p:nvSpPr>
        <p:spPr>
          <a:xfrm>
            <a:off x="1650863" y="5414175"/>
            <a:ext cx="1747914" cy="627864"/>
          </a:xfrm>
          <a:prstGeom prst="rect">
            <a:avLst/>
          </a:prstGeom>
          <a:noFill/>
        </p:spPr>
        <p:txBody>
          <a:bodyPr wrap="non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Help Desk</a:t>
            </a:r>
          </a:p>
        </p:txBody>
      </p:sp>
      <p:pic>
        <p:nvPicPr>
          <p:cNvPr id="6" name="Picture 5">
            <a:extLst>
              <a:ext uri="{FF2B5EF4-FFF2-40B4-BE49-F238E27FC236}">
                <a16:creationId xmlns:a16="http://schemas.microsoft.com/office/drawing/2014/main" id="{82FB5811-5951-48F5-B39C-193B7AB4F5B3}"/>
              </a:ext>
            </a:extLst>
          </p:cNvPr>
          <p:cNvPicPr>
            <a:picLocks noChangeAspect="1"/>
          </p:cNvPicPr>
          <p:nvPr/>
        </p:nvPicPr>
        <p:blipFill>
          <a:blip r:embed="rId3"/>
          <a:stretch>
            <a:fillRect/>
          </a:stretch>
        </p:blipFill>
        <p:spPr>
          <a:xfrm>
            <a:off x="8123237" y="2282019"/>
            <a:ext cx="1569678" cy="927120"/>
          </a:xfrm>
          <a:prstGeom prst="rect">
            <a:avLst/>
          </a:prstGeom>
        </p:spPr>
      </p:pic>
      <p:pic>
        <p:nvPicPr>
          <p:cNvPr id="7" name="Picture 6">
            <a:extLst>
              <a:ext uri="{FF2B5EF4-FFF2-40B4-BE49-F238E27FC236}">
                <a16:creationId xmlns:a16="http://schemas.microsoft.com/office/drawing/2014/main" id="{941F6A6C-C09A-4477-92BA-E3B80A1E0C80}"/>
              </a:ext>
            </a:extLst>
          </p:cNvPr>
          <p:cNvPicPr>
            <a:picLocks noChangeAspect="1"/>
          </p:cNvPicPr>
          <p:nvPr/>
        </p:nvPicPr>
        <p:blipFill>
          <a:blip r:embed="rId4"/>
          <a:stretch>
            <a:fillRect/>
          </a:stretch>
        </p:blipFill>
        <p:spPr>
          <a:xfrm>
            <a:off x="10333037" y="2162127"/>
            <a:ext cx="1420009" cy="1071705"/>
          </a:xfrm>
          <a:prstGeom prst="rect">
            <a:avLst/>
          </a:prstGeom>
        </p:spPr>
      </p:pic>
      <p:pic>
        <p:nvPicPr>
          <p:cNvPr id="8" name="Picture 7">
            <a:extLst>
              <a:ext uri="{FF2B5EF4-FFF2-40B4-BE49-F238E27FC236}">
                <a16:creationId xmlns:a16="http://schemas.microsoft.com/office/drawing/2014/main" id="{E90AAB6A-4B2D-4A4A-A52D-1F552C86053A}"/>
              </a:ext>
            </a:extLst>
          </p:cNvPr>
          <p:cNvPicPr>
            <a:picLocks noChangeAspect="1"/>
          </p:cNvPicPr>
          <p:nvPr/>
        </p:nvPicPr>
        <p:blipFill>
          <a:blip r:embed="rId5"/>
          <a:stretch>
            <a:fillRect/>
          </a:stretch>
        </p:blipFill>
        <p:spPr>
          <a:xfrm>
            <a:off x="8130529" y="3740434"/>
            <a:ext cx="1562386" cy="885352"/>
          </a:xfrm>
          <a:prstGeom prst="rect">
            <a:avLst/>
          </a:prstGeom>
        </p:spPr>
      </p:pic>
      <p:pic>
        <p:nvPicPr>
          <p:cNvPr id="9" name="Picture 8">
            <a:extLst>
              <a:ext uri="{FF2B5EF4-FFF2-40B4-BE49-F238E27FC236}">
                <a16:creationId xmlns:a16="http://schemas.microsoft.com/office/drawing/2014/main" id="{E65B2FD8-77E4-425A-BE26-47B2E7E448D9}"/>
              </a:ext>
            </a:extLst>
          </p:cNvPr>
          <p:cNvPicPr>
            <a:picLocks noChangeAspect="1"/>
          </p:cNvPicPr>
          <p:nvPr/>
        </p:nvPicPr>
        <p:blipFill>
          <a:blip r:embed="rId6"/>
          <a:stretch>
            <a:fillRect/>
          </a:stretch>
        </p:blipFill>
        <p:spPr>
          <a:xfrm>
            <a:off x="10381614" y="3597585"/>
            <a:ext cx="1322854" cy="1171050"/>
          </a:xfrm>
          <a:prstGeom prst="rect">
            <a:avLst/>
          </a:prstGeom>
        </p:spPr>
      </p:pic>
      <p:pic>
        <p:nvPicPr>
          <p:cNvPr id="10" name="Picture 9">
            <a:extLst>
              <a:ext uri="{FF2B5EF4-FFF2-40B4-BE49-F238E27FC236}">
                <a16:creationId xmlns:a16="http://schemas.microsoft.com/office/drawing/2014/main" id="{4CB4C14C-FB1A-4C45-91B2-404A49C3D948}"/>
              </a:ext>
            </a:extLst>
          </p:cNvPr>
          <p:cNvPicPr>
            <a:picLocks noChangeAspect="1"/>
          </p:cNvPicPr>
          <p:nvPr/>
        </p:nvPicPr>
        <p:blipFill>
          <a:blip r:embed="rId7"/>
          <a:stretch>
            <a:fillRect/>
          </a:stretch>
        </p:blipFill>
        <p:spPr>
          <a:xfrm>
            <a:off x="9342437" y="5128426"/>
            <a:ext cx="1424961" cy="886966"/>
          </a:xfrm>
          <a:prstGeom prst="rect">
            <a:avLst/>
          </a:prstGeom>
        </p:spPr>
      </p:pic>
      <p:sp>
        <p:nvSpPr>
          <p:cNvPr id="11" name="Right Arrow 12">
            <a:extLst>
              <a:ext uri="{FF2B5EF4-FFF2-40B4-BE49-F238E27FC236}">
                <a16:creationId xmlns:a16="http://schemas.microsoft.com/office/drawing/2014/main" id="{0D5F566A-7972-4EBA-A67A-2F44DFE543C5}"/>
              </a:ext>
            </a:extLst>
          </p:cNvPr>
          <p:cNvSpPr/>
          <p:nvPr/>
        </p:nvSpPr>
        <p:spPr bwMode="auto">
          <a:xfrm>
            <a:off x="4088556" y="3988911"/>
            <a:ext cx="4034681" cy="3048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2" name="TextBox 11">
            <a:extLst>
              <a:ext uri="{FF2B5EF4-FFF2-40B4-BE49-F238E27FC236}">
                <a16:creationId xmlns:a16="http://schemas.microsoft.com/office/drawing/2014/main" id="{9CF99CAE-881F-4BE2-8D4E-B9740DF771F5}"/>
              </a:ext>
            </a:extLst>
          </p:cNvPr>
          <p:cNvSpPr txBox="1"/>
          <p:nvPr/>
        </p:nvSpPr>
        <p:spPr>
          <a:xfrm>
            <a:off x="4054740" y="4140892"/>
            <a:ext cx="4001166"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RDP w/ Restricted Admin</a:t>
            </a:r>
          </a:p>
        </p:txBody>
      </p:sp>
      <p:sp>
        <p:nvSpPr>
          <p:cNvPr id="13" name="TextBox 12">
            <a:extLst>
              <a:ext uri="{FF2B5EF4-FFF2-40B4-BE49-F238E27FC236}">
                <a16:creationId xmlns:a16="http://schemas.microsoft.com/office/drawing/2014/main" id="{8550BCD7-45C0-4D0E-B5EB-930081775E80}"/>
              </a:ext>
            </a:extLst>
          </p:cNvPr>
          <p:cNvSpPr txBox="1"/>
          <p:nvPr/>
        </p:nvSpPr>
        <p:spPr>
          <a:xfrm>
            <a:off x="4072042" y="3555198"/>
            <a:ext cx="4001166"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Remote Assistance</a:t>
            </a:r>
          </a:p>
        </p:txBody>
      </p:sp>
      <p:sp>
        <p:nvSpPr>
          <p:cNvPr id="14" name="Right Arrow 15">
            <a:extLst>
              <a:ext uri="{FF2B5EF4-FFF2-40B4-BE49-F238E27FC236}">
                <a16:creationId xmlns:a16="http://schemas.microsoft.com/office/drawing/2014/main" id="{E4706A1D-DFA3-42DA-A2CF-C2D083E2A16F}"/>
              </a:ext>
            </a:extLst>
          </p:cNvPr>
          <p:cNvSpPr/>
          <p:nvPr/>
        </p:nvSpPr>
        <p:spPr bwMode="auto">
          <a:xfrm>
            <a:off x="4065683" y="5095050"/>
            <a:ext cx="4267200" cy="3048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5" name="TextBox 14">
            <a:extLst>
              <a:ext uri="{FF2B5EF4-FFF2-40B4-BE49-F238E27FC236}">
                <a16:creationId xmlns:a16="http://schemas.microsoft.com/office/drawing/2014/main" id="{0081CCAA-A74F-49FE-B436-1AFF35DDD0B1}"/>
              </a:ext>
            </a:extLst>
          </p:cNvPr>
          <p:cNvSpPr txBox="1"/>
          <p:nvPr/>
        </p:nvSpPr>
        <p:spPr>
          <a:xfrm>
            <a:off x="4056370" y="4653910"/>
            <a:ext cx="4219353" cy="627864"/>
          </a:xfrm>
          <a:prstGeom prst="rect">
            <a:avLst/>
          </a:prstGeom>
          <a:noFill/>
        </p:spPr>
        <p:txBody>
          <a:bodyPr wrap="squar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RDP w/ LAPS Local Account</a:t>
            </a:r>
          </a:p>
        </p:txBody>
      </p:sp>
      <p:sp>
        <p:nvSpPr>
          <p:cNvPr id="16" name="Right Arrow 19">
            <a:extLst>
              <a:ext uri="{FF2B5EF4-FFF2-40B4-BE49-F238E27FC236}">
                <a16:creationId xmlns:a16="http://schemas.microsoft.com/office/drawing/2014/main" id="{ED575995-8032-4B57-83DE-23FF2009B02C}"/>
              </a:ext>
            </a:extLst>
          </p:cNvPr>
          <p:cNvSpPr/>
          <p:nvPr/>
        </p:nvSpPr>
        <p:spPr bwMode="auto">
          <a:xfrm>
            <a:off x="4089345" y="4532495"/>
            <a:ext cx="3966561" cy="304800"/>
          </a:xfrm>
          <a:prstGeom prst="rightArrow">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4742730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A7D7-A6EC-46AE-8A93-028879928CD7}"/>
              </a:ext>
            </a:extLst>
          </p:cNvPr>
          <p:cNvSpPr>
            <a:spLocks noGrp="1"/>
          </p:cNvSpPr>
          <p:nvPr>
            <p:ph type="title"/>
          </p:nvPr>
        </p:nvSpPr>
        <p:spPr/>
        <p:txBody>
          <a:bodyPr/>
          <a:lstStyle/>
          <a:p>
            <a:r>
              <a:rPr lang="en-US"/>
              <a:t>PAW Scenarios</a:t>
            </a:r>
          </a:p>
        </p:txBody>
      </p:sp>
      <p:sp>
        <p:nvSpPr>
          <p:cNvPr id="3" name="Text Placeholder 2">
            <a:extLst>
              <a:ext uri="{FF2B5EF4-FFF2-40B4-BE49-F238E27FC236}">
                <a16:creationId xmlns:a16="http://schemas.microsoft.com/office/drawing/2014/main" id="{F93079B7-E9FA-40C0-91DF-8DF06FA8D0AD}"/>
              </a:ext>
            </a:extLst>
          </p:cNvPr>
          <p:cNvSpPr>
            <a:spLocks noGrp="1"/>
          </p:cNvSpPr>
          <p:nvPr>
            <p:ph type="body" sz="quarter" idx="10"/>
          </p:nvPr>
        </p:nvSpPr>
        <p:spPr>
          <a:xfrm>
            <a:off x="274702" y="1211287"/>
            <a:ext cx="11888787" cy="683264"/>
          </a:xfrm>
        </p:spPr>
        <p:txBody>
          <a:bodyPr/>
          <a:lstStyle/>
          <a:p>
            <a:pPr marL="0" indent="0">
              <a:buNone/>
            </a:pPr>
            <a:r>
              <a:rPr lang="en-US"/>
              <a:t>PAW – Cloud Scenario </a:t>
            </a:r>
          </a:p>
        </p:txBody>
      </p:sp>
      <p:pic>
        <p:nvPicPr>
          <p:cNvPr id="4" name="Picture 3">
            <a:extLst>
              <a:ext uri="{FF2B5EF4-FFF2-40B4-BE49-F238E27FC236}">
                <a16:creationId xmlns:a16="http://schemas.microsoft.com/office/drawing/2014/main" id="{1B7D2C4D-18BC-4B94-8019-3B2CDB0B0983}"/>
              </a:ext>
            </a:extLst>
          </p:cNvPr>
          <p:cNvPicPr>
            <a:picLocks noChangeAspect="1"/>
          </p:cNvPicPr>
          <p:nvPr/>
        </p:nvPicPr>
        <p:blipFill>
          <a:blip r:embed="rId2"/>
          <a:stretch>
            <a:fillRect/>
          </a:stretch>
        </p:blipFill>
        <p:spPr>
          <a:xfrm>
            <a:off x="1585182" y="1863870"/>
            <a:ext cx="9267825" cy="4638675"/>
          </a:xfrm>
          <a:prstGeom prst="rect">
            <a:avLst/>
          </a:prstGeom>
        </p:spPr>
      </p:pic>
    </p:spTree>
    <p:extLst>
      <p:ext uri="{BB962C8B-B14F-4D97-AF65-F5344CB8AC3E}">
        <p14:creationId xmlns:p14="http://schemas.microsoft.com/office/powerpoint/2010/main" val="163001650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0A19-363A-40CB-9F4F-6CF04C9F3853}"/>
              </a:ext>
            </a:extLst>
          </p:cNvPr>
          <p:cNvSpPr>
            <a:spLocks noGrp="1"/>
          </p:cNvSpPr>
          <p:nvPr>
            <p:ph type="title"/>
          </p:nvPr>
        </p:nvSpPr>
        <p:spPr/>
        <p:txBody>
          <a:bodyPr/>
          <a:lstStyle/>
          <a:p>
            <a:r>
              <a:rPr lang="en-US"/>
              <a:t>PAW Hardware Options</a:t>
            </a:r>
          </a:p>
        </p:txBody>
      </p:sp>
      <p:sp>
        <p:nvSpPr>
          <p:cNvPr id="3" name="Text Placeholder 2">
            <a:extLst>
              <a:ext uri="{FF2B5EF4-FFF2-40B4-BE49-F238E27FC236}">
                <a16:creationId xmlns:a16="http://schemas.microsoft.com/office/drawing/2014/main" id="{496A88ED-5773-4004-B13A-85E940E1CE49}"/>
              </a:ext>
            </a:extLst>
          </p:cNvPr>
          <p:cNvSpPr>
            <a:spLocks noGrp="1"/>
          </p:cNvSpPr>
          <p:nvPr>
            <p:ph type="body" sz="quarter" idx="10"/>
          </p:nvPr>
        </p:nvSpPr>
        <p:spPr>
          <a:xfrm>
            <a:off x="274702" y="1211287"/>
            <a:ext cx="11888787" cy="683264"/>
          </a:xfrm>
        </p:spPr>
        <p:txBody>
          <a:bodyPr/>
          <a:lstStyle/>
          <a:p>
            <a:pPr marL="0" indent="0">
              <a:buNone/>
            </a:pPr>
            <a:r>
              <a:rPr lang="en-US"/>
              <a:t>Clean Source Principle</a:t>
            </a:r>
          </a:p>
        </p:txBody>
      </p:sp>
      <p:pic>
        <p:nvPicPr>
          <p:cNvPr id="4" name="Picture 3">
            <a:extLst>
              <a:ext uri="{FF2B5EF4-FFF2-40B4-BE49-F238E27FC236}">
                <a16:creationId xmlns:a16="http://schemas.microsoft.com/office/drawing/2014/main" id="{7796B5D2-0F0A-42EF-B769-8B4F0BBE9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601" y="2200565"/>
            <a:ext cx="6611273" cy="3600953"/>
          </a:xfrm>
          <a:prstGeom prst="rect">
            <a:avLst/>
          </a:prstGeom>
        </p:spPr>
      </p:pic>
    </p:spTree>
    <p:extLst>
      <p:ext uri="{BB962C8B-B14F-4D97-AF65-F5344CB8AC3E}">
        <p14:creationId xmlns:p14="http://schemas.microsoft.com/office/powerpoint/2010/main" val="255586964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0A19-363A-40CB-9F4F-6CF04C9F3853}"/>
              </a:ext>
            </a:extLst>
          </p:cNvPr>
          <p:cNvSpPr>
            <a:spLocks noGrp="1"/>
          </p:cNvSpPr>
          <p:nvPr>
            <p:ph type="title"/>
          </p:nvPr>
        </p:nvSpPr>
        <p:spPr/>
        <p:txBody>
          <a:bodyPr/>
          <a:lstStyle/>
          <a:p>
            <a:r>
              <a:rPr lang="en-US"/>
              <a:t>PAW Hardware Options</a:t>
            </a:r>
          </a:p>
        </p:txBody>
      </p:sp>
      <p:sp>
        <p:nvSpPr>
          <p:cNvPr id="3" name="Text Placeholder 2">
            <a:extLst>
              <a:ext uri="{FF2B5EF4-FFF2-40B4-BE49-F238E27FC236}">
                <a16:creationId xmlns:a16="http://schemas.microsoft.com/office/drawing/2014/main" id="{496A88ED-5773-4004-B13A-85E940E1CE49}"/>
              </a:ext>
            </a:extLst>
          </p:cNvPr>
          <p:cNvSpPr>
            <a:spLocks noGrp="1"/>
          </p:cNvSpPr>
          <p:nvPr>
            <p:ph type="body" sz="quarter" idx="10"/>
          </p:nvPr>
        </p:nvSpPr>
        <p:spPr>
          <a:xfrm>
            <a:off x="274702" y="1211287"/>
            <a:ext cx="11888787" cy="683264"/>
          </a:xfrm>
        </p:spPr>
        <p:txBody>
          <a:bodyPr/>
          <a:lstStyle/>
          <a:p>
            <a:pPr marL="0" indent="0">
              <a:buNone/>
            </a:pPr>
            <a:r>
              <a:rPr lang="en-US"/>
              <a:t>Dedicated PAW Hardware</a:t>
            </a:r>
          </a:p>
        </p:txBody>
      </p:sp>
      <p:sp>
        <p:nvSpPr>
          <p:cNvPr id="5" name="Content Placeholder 2">
            <a:extLst>
              <a:ext uri="{FF2B5EF4-FFF2-40B4-BE49-F238E27FC236}">
                <a16:creationId xmlns:a16="http://schemas.microsoft.com/office/drawing/2014/main" id="{05B61ECA-DC03-43E1-91E7-EFD7051F5556}"/>
              </a:ext>
            </a:extLst>
          </p:cNvPr>
          <p:cNvSpPr txBox="1">
            <a:spLocks/>
          </p:cNvSpPr>
          <p:nvPr/>
        </p:nvSpPr>
        <p:spPr>
          <a:xfrm>
            <a:off x="601613" y="4701182"/>
            <a:ext cx="11604625" cy="1676400"/>
          </a:xfrm>
          <a:prstGeom prst="rect">
            <a:avLst/>
          </a:prstGeom>
        </p:spPr>
        <p:txBody>
          <a:bodyPr vert="horz" wrap="square" lIns="146304" tIns="91440" rIns="146304" bIns="91440" rtlCol="0">
            <a:norm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t>Separate dedicated hardware for PAW and Productivity</a:t>
            </a:r>
          </a:p>
        </p:txBody>
      </p:sp>
      <p:grpSp>
        <p:nvGrpSpPr>
          <p:cNvPr id="6" name="Group 5">
            <a:extLst>
              <a:ext uri="{FF2B5EF4-FFF2-40B4-BE49-F238E27FC236}">
                <a16:creationId xmlns:a16="http://schemas.microsoft.com/office/drawing/2014/main" id="{45EE1BFA-42EC-4DEE-AC35-FA6F1ED83A18}"/>
              </a:ext>
            </a:extLst>
          </p:cNvPr>
          <p:cNvGrpSpPr/>
          <p:nvPr/>
        </p:nvGrpSpPr>
        <p:grpSpPr>
          <a:xfrm>
            <a:off x="2538437" y="2749788"/>
            <a:ext cx="1942351" cy="1385271"/>
            <a:chOff x="2362200" y="781384"/>
            <a:chExt cx="1428329" cy="1018674"/>
          </a:xfrm>
        </p:grpSpPr>
        <p:grpSp>
          <p:nvGrpSpPr>
            <p:cNvPr id="7" name="Group 6">
              <a:extLst>
                <a:ext uri="{FF2B5EF4-FFF2-40B4-BE49-F238E27FC236}">
                  <a16:creationId xmlns:a16="http://schemas.microsoft.com/office/drawing/2014/main" id="{E650353B-4291-4515-AF37-1B77EA7CF737}"/>
                </a:ext>
              </a:extLst>
            </p:cNvPr>
            <p:cNvGrpSpPr>
              <a:grpSpLocks noChangeAspect="1"/>
            </p:cNvGrpSpPr>
            <p:nvPr/>
          </p:nvGrpSpPr>
          <p:grpSpPr>
            <a:xfrm>
              <a:off x="2362200" y="781384"/>
              <a:ext cx="1428329" cy="1018674"/>
              <a:chOff x="1919150" y="3044496"/>
              <a:chExt cx="666391" cy="475141"/>
            </a:xfrm>
          </p:grpSpPr>
          <p:sp>
            <p:nvSpPr>
              <p:cNvPr id="9" name="Round Same Side Corner Rectangle 11">
                <a:extLst>
                  <a:ext uri="{FF2B5EF4-FFF2-40B4-BE49-F238E27FC236}">
                    <a16:creationId xmlns:a16="http://schemas.microsoft.com/office/drawing/2014/main" id="{ED30FA70-8E54-43EA-85A2-EAA48E76E942}"/>
                  </a:ext>
                </a:extLst>
              </p:cNvPr>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solidFill>
                  <a:srgbClr val="C00000"/>
                </a:solidFill>
                <a:prstDash val="solid"/>
              </a:ln>
              <a:effectLst/>
            </p:spPr>
            <p:txBody>
              <a:bodyPr rtlCol="0" anchor="ctr"/>
              <a:lstStyle/>
              <a:p>
                <a:pPr algn="ctr" defTabSz="1243431">
                  <a:defRPr/>
                </a:pPr>
                <a:endParaRPr lang="en-US" sz="2448" kern="0">
                  <a:solidFill>
                    <a:sysClr val="window" lastClr="FFFFFF"/>
                  </a:solidFill>
                  <a:latin typeface="Segoe"/>
                </a:endParaRPr>
              </a:p>
            </p:txBody>
          </p:sp>
          <p:sp>
            <p:nvSpPr>
              <p:cNvPr id="10" name="Trapezoid 12">
                <a:extLst>
                  <a:ext uri="{FF2B5EF4-FFF2-40B4-BE49-F238E27FC236}">
                    <a16:creationId xmlns:a16="http://schemas.microsoft.com/office/drawing/2014/main" id="{3C059960-CC99-47A3-807E-D4442397D1DD}"/>
                  </a:ext>
                </a:extLst>
              </p:cNvPr>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solidFill>
                  <a:srgbClr val="C00000"/>
                </a:solidFill>
                <a:prstDash val="solid"/>
              </a:ln>
              <a:effectLst/>
            </p:spPr>
            <p:txBody>
              <a:bodyPr rtlCol="0" anchor="ctr"/>
              <a:lstStyle/>
              <a:p>
                <a:pPr algn="ctr" defTabSz="1243431">
                  <a:defRPr/>
                </a:pPr>
                <a:endParaRPr lang="en-US" sz="2448" kern="0">
                  <a:solidFill>
                    <a:sysClr val="window" lastClr="FFFFFF"/>
                  </a:solidFill>
                  <a:latin typeface="Segoe"/>
                </a:endParaRPr>
              </a:p>
            </p:txBody>
          </p:sp>
          <p:sp>
            <p:nvSpPr>
              <p:cNvPr id="11" name="Rectangle 10">
                <a:extLst>
                  <a:ext uri="{FF2B5EF4-FFF2-40B4-BE49-F238E27FC236}">
                    <a16:creationId xmlns:a16="http://schemas.microsoft.com/office/drawing/2014/main" id="{EF714A58-57F8-4BAA-AACB-129719D745E5}"/>
                  </a:ext>
                </a:extLst>
              </p:cNvPr>
              <p:cNvSpPr/>
              <p:nvPr/>
            </p:nvSpPr>
            <p:spPr>
              <a:xfrm>
                <a:off x="1919446" y="3492205"/>
                <a:ext cx="665798" cy="27432"/>
              </a:xfrm>
              <a:prstGeom prst="rect">
                <a:avLst/>
              </a:prstGeom>
              <a:solidFill>
                <a:srgbClr val="FFFFFF"/>
              </a:solidFill>
              <a:ln w="25400" cap="flat" cmpd="sng" algn="ctr">
                <a:solidFill>
                  <a:srgbClr val="C00000"/>
                </a:solidFill>
                <a:prstDash val="solid"/>
              </a:ln>
              <a:effectLst/>
            </p:spPr>
            <p:txBody>
              <a:bodyPr rtlCol="0" anchor="ctr"/>
              <a:lstStyle/>
              <a:p>
                <a:pPr algn="ctr" defTabSz="1243431">
                  <a:defRPr/>
                </a:pPr>
                <a:endParaRPr lang="en-US" sz="2448" kern="0">
                  <a:solidFill>
                    <a:sysClr val="window" lastClr="FFFFFF"/>
                  </a:solidFill>
                  <a:latin typeface="Segoe"/>
                </a:endParaRPr>
              </a:p>
            </p:txBody>
          </p:sp>
        </p:grpSp>
        <p:sp>
          <p:nvSpPr>
            <p:cNvPr id="8" name="TextBox 7">
              <a:extLst>
                <a:ext uri="{FF2B5EF4-FFF2-40B4-BE49-F238E27FC236}">
                  <a16:creationId xmlns:a16="http://schemas.microsoft.com/office/drawing/2014/main" id="{27A3B9F5-656E-4DDB-B5E7-7BBE7C1F0722}"/>
                </a:ext>
              </a:extLst>
            </p:cNvPr>
            <p:cNvSpPr txBox="1"/>
            <p:nvPr/>
          </p:nvSpPr>
          <p:spPr>
            <a:xfrm>
              <a:off x="2862362" y="819150"/>
              <a:ext cx="428002" cy="762758"/>
            </a:xfrm>
            <a:prstGeom prst="rect">
              <a:avLst/>
            </a:prstGeom>
            <a:noFill/>
            <a:ln>
              <a:noFill/>
            </a:ln>
          </p:spPr>
          <p:txBody>
            <a:bodyPr wrap="none" lIns="0" tIns="0" rIns="0" bIns="0" rtlCol="0">
              <a:spAutoFit/>
            </a:bodyPr>
            <a:lstStyle/>
            <a:p>
              <a:pPr algn="ctr" defTabSz="1243021" fontAlgn="base">
                <a:lnSpc>
                  <a:spcPct val="90000"/>
                </a:lnSpc>
                <a:spcBef>
                  <a:spcPct val="0"/>
                </a:spcBef>
                <a:spcAft>
                  <a:spcPct val="0"/>
                </a:spcAft>
              </a:pPr>
              <a:r>
                <a:rPr lang="en-US" sz="7343" b="1">
                  <a:solidFill>
                    <a:srgbClr val="FF0000"/>
                  </a:solidFill>
                  <a:latin typeface="Calibri" pitchFamily="34" charset="0"/>
                  <a:cs typeface="Calibri" pitchFamily="34" charset="0"/>
                </a:rPr>
                <a:t>A</a:t>
              </a:r>
            </a:p>
          </p:txBody>
        </p:sp>
      </p:grpSp>
      <p:grpSp>
        <p:nvGrpSpPr>
          <p:cNvPr id="12" name="Group 11">
            <a:extLst>
              <a:ext uri="{FF2B5EF4-FFF2-40B4-BE49-F238E27FC236}">
                <a16:creationId xmlns:a16="http://schemas.microsoft.com/office/drawing/2014/main" id="{773427A2-5436-4B01-8C66-EB359BBEECB9}"/>
              </a:ext>
            </a:extLst>
          </p:cNvPr>
          <p:cNvGrpSpPr/>
          <p:nvPr/>
        </p:nvGrpSpPr>
        <p:grpSpPr>
          <a:xfrm>
            <a:off x="5756089" y="2736858"/>
            <a:ext cx="1942351" cy="1385271"/>
            <a:chOff x="2362200" y="781384"/>
            <a:chExt cx="1428329" cy="1018674"/>
          </a:xfrm>
        </p:grpSpPr>
        <p:grpSp>
          <p:nvGrpSpPr>
            <p:cNvPr id="13" name="Group 12">
              <a:extLst>
                <a:ext uri="{FF2B5EF4-FFF2-40B4-BE49-F238E27FC236}">
                  <a16:creationId xmlns:a16="http://schemas.microsoft.com/office/drawing/2014/main" id="{0D7A74E8-9CDB-4025-9845-60DEDF2B3C7A}"/>
                </a:ext>
              </a:extLst>
            </p:cNvPr>
            <p:cNvGrpSpPr>
              <a:grpSpLocks noChangeAspect="1"/>
            </p:cNvGrpSpPr>
            <p:nvPr/>
          </p:nvGrpSpPr>
          <p:grpSpPr>
            <a:xfrm>
              <a:off x="2362200" y="781384"/>
              <a:ext cx="1428329" cy="1018674"/>
              <a:chOff x="1919150" y="3044496"/>
              <a:chExt cx="666391" cy="475141"/>
            </a:xfrm>
          </p:grpSpPr>
          <p:sp>
            <p:nvSpPr>
              <p:cNvPr id="15" name="Round Same Side Corner Rectangle 11">
                <a:extLst>
                  <a:ext uri="{FF2B5EF4-FFF2-40B4-BE49-F238E27FC236}">
                    <a16:creationId xmlns:a16="http://schemas.microsoft.com/office/drawing/2014/main" id="{DEE4B75D-2804-4B88-97F3-B4C5DD1958C4}"/>
                  </a:ext>
                </a:extLst>
              </p:cNvPr>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solidFill>
                  <a:schemeClr val="bg2"/>
                </a:solidFill>
                <a:prstDash val="solid"/>
              </a:ln>
              <a:effectLst/>
            </p:spPr>
            <p:txBody>
              <a:bodyPr rtlCol="0" anchor="ctr"/>
              <a:lstStyle/>
              <a:p>
                <a:pPr algn="ctr" defTabSz="1243431">
                  <a:defRPr/>
                </a:pPr>
                <a:endParaRPr lang="en-US" sz="2448" kern="0">
                  <a:solidFill>
                    <a:sysClr val="window" lastClr="FFFFFF"/>
                  </a:solidFill>
                  <a:latin typeface="Segoe"/>
                </a:endParaRPr>
              </a:p>
            </p:txBody>
          </p:sp>
          <p:sp>
            <p:nvSpPr>
              <p:cNvPr id="16" name="Trapezoid 12">
                <a:extLst>
                  <a:ext uri="{FF2B5EF4-FFF2-40B4-BE49-F238E27FC236}">
                    <a16:creationId xmlns:a16="http://schemas.microsoft.com/office/drawing/2014/main" id="{DA49859D-01A9-4045-BEAD-A4B56661F19C}"/>
                  </a:ext>
                </a:extLst>
              </p:cNvPr>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solidFill>
                  <a:schemeClr val="bg2"/>
                </a:solidFill>
                <a:prstDash val="solid"/>
              </a:ln>
              <a:effectLst/>
            </p:spPr>
            <p:txBody>
              <a:bodyPr rtlCol="0" anchor="ctr"/>
              <a:lstStyle/>
              <a:p>
                <a:pPr algn="ctr" defTabSz="1243431">
                  <a:defRPr/>
                </a:pPr>
                <a:endParaRPr lang="en-US" sz="2448" kern="0">
                  <a:solidFill>
                    <a:sysClr val="window" lastClr="FFFFFF"/>
                  </a:solidFill>
                  <a:latin typeface="Segoe"/>
                </a:endParaRPr>
              </a:p>
            </p:txBody>
          </p:sp>
          <p:sp>
            <p:nvSpPr>
              <p:cNvPr id="17" name="Rectangle 16">
                <a:extLst>
                  <a:ext uri="{FF2B5EF4-FFF2-40B4-BE49-F238E27FC236}">
                    <a16:creationId xmlns:a16="http://schemas.microsoft.com/office/drawing/2014/main" id="{90D98990-BD62-4EAB-B9A3-30E96E401C91}"/>
                  </a:ext>
                </a:extLst>
              </p:cNvPr>
              <p:cNvSpPr/>
              <p:nvPr/>
            </p:nvSpPr>
            <p:spPr>
              <a:xfrm>
                <a:off x="1919446" y="3492205"/>
                <a:ext cx="665798" cy="27432"/>
              </a:xfrm>
              <a:prstGeom prst="rect">
                <a:avLst/>
              </a:prstGeom>
              <a:solidFill>
                <a:srgbClr val="FFFFFF"/>
              </a:solidFill>
              <a:ln w="25400" cap="flat" cmpd="sng" algn="ctr">
                <a:solidFill>
                  <a:schemeClr val="bg2"/>
                </a:solidFill>
                <a:prstDash val="solid"/>
              </a:ln>
              <a:effectLst/>
            </p:spPr>
            <p:txBody>
              <a:bodyPr rtlCol="0" anchor="ctr"/>
              <a:lstStyle/>
              <a:p>
                <a:pPr algn="ctr" defTabSz="1243431">
                  <a:defRPr/>
                </a:pPr>
                <a:endParaRPr lang="en-US" sz="2448" kern="0">
                  <a:solidFill>
                    <a:sysClr val="window" lastClr="FFFFFF"/>
                  </a:solidFill>
                  <a:latin typeface="Segoe"/>
                </a:endParaRPr>
              </a:p>
            </p:txBody>
          </p:sp>
        </p:grpSp>
        <p:sp>
          <p:nvSpPr>
            <p:cNvPr id="14" name="TextBox 13">
              <a:extLst>
                <a:ext uri="{FF2B5EF4-FFF2-40B4-BE49-F238E27FC236}">
                  <a16:creationId xmlns:a16="http://schemas.microsoft.com/office/drawing/2014/main" id="{ECC866F3-1AF5-4CBA-B631-FAE5126F33E1}"/>
                </a:ext>
              </a:extLst>
            </p:cNvPr>
            <p:cNvSpPr txBox="1"/>
            <p:nvPr/>
          </p:nvSpPr>
          <p:spPr>
            <a:xfrm>
              <a:off x="2846133" y="819150"/>
              <a:ext cx="460463" cy="762758"/>
            </a:xfrm>
            <a:prstGeom prst="rect">
              <a:avLst/>
            </a:prstGeom>
            <a:noFill/>
            <a:ln>
              <a:noFill/>
            </a:ln>
          </p:spPr>
          <p:txBody>
            <a:bodyPr wrap="none" lIns="0" tIns="0" rIns="0" bIns="0" rtlCol="0">
              <a:spAutoFit/>
            </a:bodyPr>
            <a:lstStyle/>
            <a:p>
              <a:pPr algn="ctr" defTabSz="1243021" fontAlgn="base">
                <a:lnSpc>
                  <a:spcPct val="90000"/>
                </a:lnSpc>
                <a:spcBef>
                  <a:spcPct val="0"/>
                </a:spcBef>
                <a:spcAft>
                  <a:spcPct val="0"/>
                </a:spcAft>
              </a:pPr>
              <a:r>
                <a:rPr lang="en-US" sz="7343" b="1">
                  <a:latin typeface="Calibri" pitchFamily="34" charset="0"/>
                  <a:cs typeface="Calibri" pitchFamily="34" charset="0"/>
                </a:rPr>
                <a:t>U</a:t>
              </a:r>
            </a:p>
          </p:txBody>
        </p:sp>
      </p:grpSp>
    </p:spTree>
    <p:extLst>
      <p:ext uri="{BB962C8B-B14F-4D97-AF65-F5344CB8AC3E}">
        <p14:creationId xmlns:p14="http://schemas.microsoft.com/office/powerpoint/2010/main" val="192043460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0A19-363A-40CB-9F4F-6CF04C9F3853}"/>
              </a:ext>
            </a:extLst>
          </p:cNvPr>
          <p:cNvSpPr>
            <a:spLocks noGrp="1"/>
          </p:cNvSpPr>
          <p:nvPr>
            <p:ph type="title"/>
          </p:nvPr>
        </p:nvSpPr>
        <p:spPr/>
        <p:txBody>
          <a:bodyPr/>
          <a:lstStyle/>
          <a:p>
            <a:r>
              <a:rPr lang="en-US" dirty="0"/>
              <a:t>PAW Hardware Options</a:t>
            </a:r>
          </a:p>
        </p:txBody>
      </p:sp>
      <p:sp>
        <p:nvSpPr>
          <p:cNvPr id="3" name="Text Placeholder 2">
            <a:extLst>
              <a:ext uri="{FF2B5EF4-FFF2-40B4-BE49-F238E27FC236}">
                <a16:creationId xmlns:a16="http://schemas.microsoft.com/office/drawing/2014/main" id="{496A88ED-5773-4004-B13A-85E940E1CE49}"/>
              </a:ext>
            </a:extLst>
          </p:cNvPr>
          <p:cNvSpPr>
            <a:spLocks noGrp="1"/>
          </p:cNvSpPr>
          <p:nvPr>
            <p:ph type="body" sz="quarter" idx="10"/>
          </p:nvPr>
        </p:nvSpPr>
        <p:spPr>
          <a:xfrm>
            <a:off x="274702" y="1211287"/>
            <a:ext cx="11888787" cy="683264"/>
          </a:xfrm>
        </p:spPr>
        <p:txBody>
          <a:bodyPr/>
          <a:lstStyle/>
          <a:p>
            <a:pPr marL="0" indent="0">
              <a:buNone/>
            </a:pPr>
            <a:r>
              <a:rPr lang="en-US" dirty="0"/>
              <a:t>Hyper-V*</a:t>
            </a:r>
          </a:p>
        </p:txBody>
      </p:sp>
      <p:grpSp>
        <p:nvGrpSpPr>
          <p:cNvPr id="18" name="Group 17">
            <a:extLst>
              <a:ext uri="{FF2B5EF4-FFF2-40B4-BE49-F238E27FC236}">
                <a16:creationId xmlns:a16="http://schemas.microsoft.com/office/drawing/2014/main" id="{0AE91CCD-2267-4947-A68B-404B7A08D4EB}"/>
              </a:ext>
            </a:extLst>
          </p:cNvPr>
          <p:cNvGrpSpPr/>
          <p:nvPr/>
        </p:nvGrpSpPr>
        <p:grpSpPr>
          <a:xfrm>
            <a:off x="4360059" y="2161899"/>
            <a:ext cx="3503623" cy="1942259"/>
            <a:chOff x="3770187" y="1030254"/>
            <a:chExt cx="3793582" cy="2438304"/>
          </a:xfrm>
        </p:grpSpPr>
        <p:grpSp>
          <p:nvGrpSpPr>
            <p:cNvPr id="19" name="Group 18">
              <a:extLst>
                <a:ext uri="{FF2B5EF4-FFF2-40B4-BE49-F238E27FC236}">
                  <a16:creationId xmlns:a16="http://schemas.microsoft.com/office/drawing/2014/main" id="{680A1888-833F-4846-B991-5786F685C729}"/>
                </a:ext>
              </a:extLst>
            </p:cNvPr>
            <p:cNvGrpSpPr/>
            <p:nvPr/>
          </p:nvGrpSpPr>
          <p:grpSpPr>
            <a:xfrm>
              <a:off x="4626414" y="1088037"/>
              <a:ext cx="2647394" cy="1457065"/>
              <a:chOff x="3498908" y="992812"/>
              <a:chExt cx="2399058" cy="1510808"/>
            </a:xfrm>
          </p:grpSpPr>
          <p:sp>
            <p:nvSpPr>
              <p:cNvPr id="24" name="TextBox 23">
                <a:extLst>
                  <a:ext uri="{FF2B5EF4-FFF2-40B4-BE49-F238E27FC236}">
                    <a16:creationId xmlns:a16="http://schemas.microsoft.com/office/drawing/2014/main" id="{783C7DB7-93AC-4EC8-A0E9-2960F479C2A3}"/>
                  </a:ext>
                </a:extLst>
              </p:cNvPr>
              <p:cNvSpPr txBox="1"/>
              <p:nvPr/>
            </p:nvSpPr>
            <p:spPr>
              <a:xfrm>
                <a:off x="4866237" y="1080587"/>
                <a:ext cx="602404" cy="1323843"/>
              </a:xfrm>
              <a:prstGeom prst="rect">
                <a:avLst/>
              </a:prstGeom>
              <a:noFill/>
              <a:ln>
                <a:noFill/>
              </a:ln>
            </p:spPr>
            <p:txBody>
              <a:bodyPr wrap="none" lIns="0" tIns="0" rIns="0" bIns="0" rtlCol="0">
                <a:spAutoFit/>
              </a:bodyPr>
              <a:lstStyle/>
              <a:p>
                <a:pPr algn="ctr" defTabSz="1243021" fontAlgn="base">
                  <a:lnSpc>
                    <a:spcPct val="90000"/>
                  </a:lnSpc>
                  <a:spcBef>
                    <a:spcPct val="0"/>
                  </a:spcBef>
                  <a:spcAft>
                    <a:spcPct val="0"/>
                  </a:spcAft>
                </a:pPr>
                <a:r>
                  <a:rPr lang="en-US" sz="7343" b="1" dirty="0">
                    <a:latin typeface="Calibri" pitchFamily="34" charset="0"/>
                    <a:cs typeface="Calibri" pitchFamily="34" charset="0"/>
                  </a:rPr>
                  <a:t>U</a:t>
                </a:r>
              </a:p>
            </p:txBody>
          </p:sp>
          <p:cxnSp>
            <p:nvCxnSpPr>
              <p:cNvPr id="25" name="Straight Connector 24">
                <a:extLst>
                  <a:ext uri="{FF2B5EF4-FFF2-40B4-BE49-F238E27FC236}">
                    <a16:creationId xmlns:a16="http://schemas.microsoft.com/office/drawing/2014/main" id="{BBDBD1F3-73DE-436B-9C37-E401ABE130B9}"/>
                  </a:ext>
                </a:extLst>
              </p:cNvPr>
              <p:cNvCxnSpPr/>
              <p:nvPr/>
            </p:nvCxnSpPr>
            <p:spPr>
              <a:xfrm>
                <a:off x="4572000" y="2240407"/>
                <a:ext cx="1325966"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E72882-EFC5-421B-92C3-6B4694822432}"/>
                  </a:ext>
                </a:extLst>
              </p:cNvPr>
              <p:cNvCxnSpPr/>
              <p:nvPr/>
            </p:nvCxnSpPr>
            <p:spPr>
              <a:xfrm flipV="1">
                <a:off x="4571996" y="992812"/>
                <a:ext cx="0" cy="1247595"/>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07B86C1-71C9-48E3-8C22-08C5DFEC927C}"/>
                  </a:ext>
                </a:extLst>
              </p:cNvPr>
              <p:cNvSpPr txBox="1"/>
              <p:nvPr/>
            </p:nvSpPr>
            <p:spPr>
              <a:xfrm>
                <a:off x="3498908" y="1179777"/>
                <a:ext cx="559937" cy="1323843"/>
              </a:xfrm>
              <a:prstGeom prst="rect">
                <a:avLst/>
              </a:prstGeom>
              <a:noFill/>
              <a:ln>
                <a:noFill/>
              </a:ln>
            </p:spPr>
            <p:txBody>
              <a:bodyPr wrap="none" lIns="0" tIns="0" rIns="0" bIns="0" rtlCol="0">
                <a:spAutoFit/>
              </a:bodyPr>
              <a:lstStyle/>
              <a:p>
                <a:pPr algn="ctr" defTabSz="1243021" fontAlgn="base">
                  <a:lnSpc>
                    <a:spcPct val="90000"/>
                  </a:lnSpc>
                  <a:spcBef>
                    <a:spcPct val="0"/>
                  </a:spcBef>
                  <a:spcAft>
                    <a:spcPct val="0"/>
                  </a:spcAft>
                </a:pPr>
                <a:r>
                  <a:rPr lang="en-US" sz="7343" b="1" dirty="0">
                    <a:solidFill>
                      <a:srgbClr val="FF0000"/>
                    </a:solidFill>
                    <a:latin typeface="Calibri" pitchFamily="34" charset="0"/>
                    <a:cs typeface="Calibri" pitchFamily="34" charset="0"/>
                  </a:rPr>
                  <a:t>A</a:t>
                </a:r>
              </a:p>
            </p:txBody>
          </p:sp>
        </p:grpSp>
        <p:grpSp>
          <p:nvGrpSpPr>
            <p:cNvPr id="20" name="Group 19">
              <a:extLst>
                <a:ext uri="{FF2B5EF4-FFF2-40B4-BE49-F238E27FC236}">
                  <a16:creationId xmlns:a16="http://schemas.microsoft.com/office/drawing/2014/main" id="{C0F72D86-6786-474C-BF60-9BE0614E8848}"/>
                </a:ext>
              </a:extLst>
            </p:cNvPr>
            <p:cNvGrpSpPr>
              <a:grpSpLocks noChangeAspect="1"/>
            </p:cNvGrpSpPr>
            <p:nvPr/>
          </p:nvGrpSpPr>
          <p:grpSpPr>
            <a:xfrm>
              <a:off x="3770187" y="1030254"/>
              <a:ext cx="3793582" cy="2438304"/>
              <a:chOff x="1919150" y="3044496"/>
              <a:chExt cx="666391" cy="475141"/>
            </a:xfrm>
            <a:solidFill>
              <a:srgbClr val="FF0000"/>
            </a:solidFill>
          </p:grpSpPr>
          <p:sp>
            <p:nvSpPr>
              <p:cNvPr id="21" name="Round Same Side Corner Rectangle 11">
                <a:extLst>
                  <a:ext uri="{FF2B5EF4-FFF2-40B4-BE49-F238E27FC236}">
                    <a16:creationId xmlns:a16="http://schemas.microsoft.com/office/drawing/2014/main" id="{FD914EFA-608E-4E5B-81C5-40980F4D8E05}"/>
                  </a:ext>
                </a:extLst>
              </p:cNvPr>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algn="ctr" defTabSz="1243431">
                  <a:defRPr/>
                </a:pPr>
                <a:endParaRPr lang="en-US" sz="2448" kern="0" dirty="0">
                  <a:solidFill>
                    <a:sysClr val="window" lastClr="FFFFFF"/>
                  </a:solidFill>
                  <a:latin typeface="Segoe"/>
                </a:endParaRPr>
              </a:p>
            </p:txBody>
          </p:sp>
          <p:sp>
            <p:nvSpPr>
              <p:cNvPr id="22" name="Trapezoid 12">
                <a:extLst>
                  <a:ext uri="{FF2B5EF4-FFF2-40B4-BE49-F238E27FC236}">
                    <a16:creationId xmlns:a16="http://schemas.microsoft.com/office/drawing/2014/main" id="{2A06AD1F-2968-4138-B71B-F80645FE1FC7}"/>
                  </a:ext>
                </a:extLst>
              </p:cNvPr>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algn="ctr" defTabSz="1243431">
                  <a:defRPr/>
                </a:pPr>
                <a:endParaRPr lang="en-US" sz="2448" kern="0" dirty="0">
                  <a:solidFill>
                    <a:sysClr val="window" lastClr="FFFFFF"/>
                  </a:solidFill>
                  <a:latin typeface="Segoe"/>
                </a:endParaRPr>
              </a:p>
            </p:txBody>
          </p:sp>
          <p:sp>
            <p:nvSpPr>
              <p:cNvPr id="23" name="Rectangle 22">
                <a:extLst>
                  <a:ext uri="{FF2B5EF4-FFF2-40B4-BE49-F238E27FC236}">
                    <a16:creationId xmlns:a16="http://schemas.microsoft.com/office/drawing/2014/main" id="{E62A1664-18D4-4956-84EF-87E7C5EB40E7}"/>
                  </a:ext>
                </a:extLst>
              </p:cNvPr>
              <p:cNvSpPr/>
              <p:nvPr/>
            </p:nvSpPr>
            <p:spPr>
              <a:xfrm>
                <a:off x="1919446" y="3492205"/>
                <a:ext cx="665798" cy="27432"/>
              </a:xfrm>
              <a:prstGeom prst="rect">
                <a:avLst/>
              </a:prstGeom>
              <a:grpFill/>
              <a:ln w="25400" cap="flat" cmpd="sng" algn="ctr">
                <a:noFill/>
                <a:prstDash val="solid"/>
              </a:ln>
              <a:effectLst/>
            </p:spPr>
            <p:txBody>
              <a:bodyPr rtlCol="0" anchor="ctr"/>
              <a:lstStyle/>
              <a:p>
                <a:pPr algn="ctr" defTabSz="1243431">
                  <a:defRPr/>
                </a:pPr>
                <a:endParaRPr lang="en-US" sz="2448" kern="0" dirty="0">
                  <a:solidFill>
                    <a:sysClr val="window" lastClr="FFFFFF"/>
                  </a:solidFill>
                  <a:latin typeface="Segoe"/>
                </a:endParaRPr>
              </a:p>
            </p:txBody>
          </p:sp>
        </p:grpSp>
      </p:grpSp>
      <p:sp>
        <p:nvSpPr>
          <p:cNvPr id="28" name="Content Placeholder 2">
            <a:extLst>
              <a:ext uri="{FF2B5EF4-FFF2-40B4-BE49-F238E27FC236}">
                <a16:creationId xmlns:a16="http://schemas.microsoft.com/office/drawing/2014/main" id="{D198B1BE-B3CA-4E87-912D-CDF74B68FCCD}"/>
              </a:ext>
            </a:extLst>
          </p:cNvPr>
          <p:cNvSpPr txBox="1">
            <a:spLocks/>
          </p:cNvSpPr>
          <p:nvPr/>
        </p:nvSpPr>
        <p:spPr>
          <a:xfrm>
            <a:off x="1005668" y="4865414"/>
            <a:ext cx="9398557" cy="1295400"/>
          </a:xfrm>
          <a:prstGeom prst="rect">
            <a:avLst/>
          </a:prstGeom>
        </p:spPr>
        <p:txBody>
          <a:bodyPr vert="horz" lIns="124347" tIns="62174" rIns="124347" bIns="62174" rtlCol="0">
            <a:normAutofit/>
          </a:bodyPr>
          <a:lstStyle>
            <a:lvl1pPr marL="342900" indent="-342900" algn="l" defTabSz="914400" rtl="0" eaLnBrk="1" latinLnBrk="0" hangingPunct="1">
              <a:spcBef>
                <a:spcPct val="20000"/>
              </a:spcBef>
              <a:buSzPct val="100000"/>
              <a:buFontTx/>
              <a:buBlip>
                <a:blip r:embed="rId2"/>
              </a:buBlip>
              <a:defRPr sz="2400" kern="1200">
                <a:solidFill>
                  <a:schemeClr val="tx1"/>
                </a:solidFill>
                <a:latin typeface="+mn-lt"/>
                <a:ea typeface="+mn-ea"/>
                <a:cs typeface="+mn-cs"/>
              </a:defRPr>
            </a:lvl1pPr>
            <a:lvl2pPr marL="742950" indent="-285750" algn="l" defTabSz="914400" rtl="0" eaLnBrk="1" latinLnBrk="0" hangingPunct="1">
              <a:spcBef>
                <a:spcPct val="20000"/>
              </a:spcBef>
              <a:buSzPct val="110000"/>
              <a:buFontTx/>
              <a:buBlip>
                <a:blip r:embed="rId2"/>
              </a:buBlip>
              <a:defRPr sz="20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SzPct val="110000"/>
              <a:buFontTx/>
              <a:buBlip>
                <a:blip r:embed="rId2"/>
              </a:buBlip>
              <a:defRPr sz="18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SzPct val="110000"/>
              <a:buFontTx/>
              <a:buBlip>
                <a:blip r:embed="rId2"/>
              </a:buBlip>
              <a:defRPr sz="16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SzPct val="110000"/>
              <a:buFontTx/>
              <a:buBlip>
                <a:blip r:embed="rId2"/>
              </a:buBlip>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gradFill>
                  <a:gsLst>
                    <a:gs pos="1250">
                      <a:schemeClr val="tx1"/>
                    </a:gs>
                    <a:gs pos="100000">
                      <a:schemeClr val="tx1"/>
                    </a:gs>
                  </a:gsLst>
                  <a:lin ang="5400000" scaled="0"/>
                </a:gradFill>
                <a:latin typeface="+mj-lt"/>
              </a:rPr>
              <a:t>PAW as the host, Productivity as the guest</a:t>
            </a:r>
          </a:p>
        </p:txBody>
      </p:sp>
    </p:spTree>
    <p:extLst>
      <p:ext uri="{BB962C8B-B14F-4D97-AF65-F5344CB8AC3E}">
        <p14:creationId xmlns:p14="http://schemas.microsoft.com/office/powerpoint/2010/main" val="3142462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0A19-363A-40CB-9F4F-6CF04C9F3853}"/>
              </a:ext>
            </a:extLst>
          </p:cNvPr>
          <p:cNvSpPr>
            <a:spLocks noGrp="1"/>
          </p:cNvSpPr>
          <p:nvPr>
            <p:ph type="title"/>
          </p:nvPr>
        </p:nvSpPr>
        <p:spPr/>
        <p:txBody>
          <a:bodyPr/>
          <a:lstStyle/>
          <a:p>
            <a:r>
              <a:rPr lang="en-US"/>
              <a:t>PAW Hardware Options</a:t>
            </a:r>
          </a:p>
        </p:txBody>
      </p:sp>
      <p:sp>
        <p:nvSpPr>
          <p:cNvPr id="3" name="Text Placeholder 2">
            <a:extLst>
              <a:ext uri="{FF2B5EF4-FFF2-40B4-BE49-F238E27FC236}">
                <a16:creationId xmlns:a16="http://schemas.microsoft.com/office/drawing/2014/main" id="{496A88ED-5773-4004-B13A-85E940E1CE49}"/>
              </a:ext>
            </a:extLst>
          </p:cNvPr>
          <p:cNvSpPr>
            <a:spLocks noGrp="1"/>
          </p:cNvSpPr>
          <p:nvPr>
            <p:ph type="body" sz="quarter" idx="10"/>
          </p:nvPr>
        </p:nvSpPr>
        <p:spPr>
          <a:xfrm>
            <a:off x="274702" y="1211287"/>
            <a:ext cx="11888787" cy="683264"/>
          </a:xfrm>
        </p:spPr>
        <p:txBody>
          <a:bodyPr/>
          <a:lstStyle/>
          <a:p>
            <a:pPr marL="0" indent="0">
              <a:buNone/>
            </a:pPr>
            <a:r>
              <a:rPr lang="en-US"/>
              <a:t>USB Bootable Device for PAW OS</a:t>
            </a:r>
          </a:p>
        </p:txBody>
      </p:sp>
      <p:sp>
        <p:nvSpPr>
          <p:cNvPr id="18" name="Content Placeholder 2">
            <a:extLst>
              <a:ext uri="{FF2B5EF4-FFF2-40B4-BE49-F238E27FC236}">
                <a16:creationId xmlns:a16="http://schemas.microsoft.com/office/drawing/2014/main" id="{D4913C58-41C7-46FE-80D9-423657C7D13D}"/>
              </a:ext>
            </a:extLst>
          </p:cNvPr>
          <p:cNvSpPr txBox="1">
            <a:spLocks/>
          </p:cNvSpPr>
          <p:nvPr/>
        </p:nvSpPr>
        <p:spPr>
          <a:xfrm>
            <a:off x="274639" y="4024948"/>
            <a:ext cx="11604625" cy="1684176"/>
          </a:xfrm>
          <a:prstGeom prst="rect">
            <a:avLst/>
          </a:prstGeom>
        </p:spPr>
        <p:txBody>
          <a:bodyPr vert="horz" wrap="square" lIns="146304" tIns="91440" rIns="146304" bIns="91440" rtlCol="0">
            <a:norm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t>PAW can be either the Windows-To-Go device or the physical workstation</a:t>
            </a:r>
          </a:p>
        </p:txBody>
      </p:sp>
      <p:grpSp>
        <p:nvGrpSpPr>
          <p:cNvPr id="19" name="Group 18">
            <a:extLst>
              <a:ext uri="{FF2B5EF4-FFF2-40B4-BE49-F238E27FC236}">
                <a16:creationId xmlns:a16="http://schemas.microsoft.com/office/drawing/2014/main" id="{4A91991F-75AD-4427-BE51-3743AB9100FF}"/>
              </a:ext>
            </a:extLst>
          </p:cNvPr>
          <p:cNvGrpSpPr/>
          <p:nvPr/>
        </p:nvGrpSpPr>
        <p:grpSpPr>
          <a:xfrm>
            <a:off x="3426603" y="2057102"/>
            <a:ext cx="1942351" cy="1385271"/>
            <a:chOff x="2362200" y="781384"/>
            <a:chExt cx="1428329" cy="1018674"/>
          </a:xfrm>
        </p:grpSpPr>
        <p:grpSp>
          <p:nvGrpSpPr>
            <p:cNvPr id="20" name="Group 19">
              <a:extLst>
                <a:ext uri="{FF2B5EF4-FFF2-40B4-BE49-F238E27FC236}">
                  <a16:creationId xmlns:a16="http://schemas.microsoft.com/office/drawing/2014/main" id="{7E4A7040-F4F9-492C-8FD1-3F7F4A28E020}"/>
                </a:ext>
              </a:extLst>
            </p:cNvPr>
            <p:cNvGrpSpPr>
              <a:grpSpLocks noChangeAspect="1"/>
            </p:cNvGrpSpPr>
            <p:nvPr/>
          </p:nvGrpSpPr>
          <p:grpSpPr>
            <a:xfrm>
              <a:off x="2362200" y="781384"/>
              <a:ext cx="1428329" cy="1018674"/>
              <a:chOff x="1919150" y="3044496"/>
              <a:chExt cx="666391" cy="475141"/>
            </a:xfrm>
          </p:grpSpPr>
          <p:sp>
            <p:nvSpPr>
              <p:cNvPr id="22" name="Round Same Side Corner Rectangle 11">
                <a:extLst>
                  <a:ext uri="{FF2B5EF4-FFF2-40B4-BE49-F238E27FC236}">
                    <a16:creationId xmlns:a16="http://schemas.microsoft.com/office/drawing/2014/main" id="{5AF79CB7-08EA-4185-9C03-3ACCCC71F539}"/>
                  </a:ext>
                </a:extLst>
              </p:cNvPr>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solidFill>
                  <a:schemeClr val="bg2"/>
                </a:solidFill>
                <a:prstDash val="solid"/>
              </a:ln>
              <a:effectLst/>
            </p:spPr>
            <p:txBody>
              <a:bodyPr rtlCol="0" anchor="ctr"/>
              <a:lstStyle/>
              <a:p>
                <a:pPr algn="ctr" defTabSz="1243431">
                  <a:defRPr/>
                </a:pPr>
                <a:endParaRPr lang="en-US" sz="2448" kern="0">
                  <a:solidFill>
                    <a:sysClr val="window" lastClr="FFFFFF"/>
                  </a:solidFill>
                  <a:latin typeface="Segoe"/>
                </a:endParaRPr>
              </a:p>
            </p:txBody>
          </p:sp>
          <p:sp>
            <p:nvSpPr>
              <p:cNvPr id="23" name="Trapezoid 12">
                <a:extLst>
                  <a:ext uri="{FF2B5EF4-FFF2-40B4-BE49-F238E27FC236}">
                    <a16:creationId xmlns:a16="http://schemas.microsoft.com/office/drawing/2014/main" id="{48C05CF8-0F10-4320-9E79-0EC40C0544EE}"/>
                  </a:ext>
                </a:extLst>
              </p:cNvPr>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solidFill>
                  <a:schemeClr val="bg2"/>
                </a:solidFill>
                <a:prstDash val="solid"/>
              </a:ln>
              <a:effectLst/>
            </p:spPr>
            <p:txBody>
              <a:bodyPr rtlCol="0" anchor="ctr"/>
              <a:lstStyle/>
              <a:p>
                <a:pPr algn="ctr" defTabSz="1243431">
                  <a:defRPr/>
                </a:pPr>
                <a:endParaRPr lang="en-US" sz="2448" kern="0">
                  <a:solidFill>
                    <a:sysClr val="window" lastClr="FFFFFF"/>
                  </a:solidFill>
                  <a:latin typeface="Segoe"/>
                </a:endParaRPr>
              </a:p>
            </p:txBody>
          </p:sp>
          <p:sp>
            <p:nvSpPr>
              <p:cNvPr id="24" name="Rectangle 23">
                <a:extLst>
                  <a:ext uri="{FF2B5EF4-FFF2-40B4-BE49-F238E27FC236}">
                    <a16:creationId xmlns:a16="http://schemas.microsoft.com/office/drawing/2014/main" id="{B0077E42-5BE6-4E5A-B673-9E03EEA8CAC9}"/>
                  </a:ext>
                </a:extLst>
              </p:cNvPr>
              <p:cNvSpPr/>
              <p:nvPr/>
            </p:nvSpPr>
            <p:spPr>
              <a:xfrm>
                <a:off x="1919446" y="3492205"/>
                <a:ext cx="665798" cy="27432"/>
              </a:xfrm>
              <a:prstGeom prst="rect">
                <a:avLst/>
              </a:prstGeom>
              <a:solidFill>
                <a:srgbClr val="FFFFFF"/>
              </a:solidFill>
              <a:ln w="25400" cap="flat" cmpd="sng" algn="ctr">
                <a:solidFill>
                  <a:schemeClr val="bg2"/>
                </a:solidFill>
                <a:prstDash val="solid"/>
              </a:ln>
              <a:effectLst/>
            </p:spPr>
            <p:txBody>
              <a:bodyPr rtlCol="0" anchor="ctr"/>
              <a:lstStyle/>
              <a:p>
                <a:pPr algn="ctr" defTabSz="1243431">
                  <a:defRPr/>
                </a:pPr>
                <a:endParaRPr lang="en-US" sz="2448" kern="0">
                  <a:solidFill>
                    <a:sysClr val="window" lastClr="FFFFFF"/>
                  </a:solidFill>
                  <a:latin typeface="Segoe"/>
                </a:endParaRPr>
              </a:p>
            </p:txBody>
          </p:sp>
        </p:grpSp>
        <p:sp>
          <p:nvSpPr>
            <p:cNvPr id="21" name="TextBox 20">
              <a:extLst>
                <a:ext uri="{FF2B5EF4-FFF2-40B4-BE49-F238E27FC236}">
                  <a16:creationId xmlns:a16="http://schemas.microsoft.com/office/drawing/2014/main" id="{45B77116-0829-4444-B27D-937A7A13D864}"/>
                </a:ext>
              </a:extLst>
            </p:cNvPr>
            <p:cNvSpPr txBox="1"/>
            <p:nvPr/>
          </p:nvSpPr>
          <p:spPr>
            <a:xfrm>
              <a:off x="2846133" y="819150"/>
              <a:ext cx="460463" cy="762758"/>
            </a:xfrm>
            <a:prstGeom prst="rect">
              <a:avLst/>
            </a:prstGeom>
            <a:noFill/>
            <a:ln>
              <a:noFill/>
            </a:ln>
          </p:spPr>
          <p:txBody>
            <a:bodyPr wrap="none" lIns="0" tIns="0" rIns="0" bIns="0" rtlCol="0">
              <a:spAutoFit/>
            </a:bodyPr>
            <a:lstStyle/>
            <a:p>
              <a:pPr algn="ctr" defTabSz="1243021" fontAlgn="base">
                <a:lnSpc>
                  <a:spcPct val="90000"/>
                </a:lnSpc>
                <a:spcBef>
                  <a:spcPct val="0"/>
                </a:spcBef>
                <a:spcAft>
                  <a:spcPct val="0"/>
                </a:spcAft>
              </a:pPr>
              <a:r>
                <a:rPr lang="en-US" sz="7343" b="1">
                  <a:latin typeface="Calibri" pitchFamily="34" charset="0"/>
                  <a:cs typeface="Calibri" pitchFamily="34" charset="0"/>
                </a:rPr>
                <a:t>U</a:t>
              </a:r>
            </a:p>
          </p:txBody>
        </p:sp>
      </p:grpSp>
      <p:grpSp>
        <p:nvGrpSpPr>
          <p:cNvPr id="25" name="Group 24">
            <a:extLst>
              <a:ext uri="{FF2B5EF4-FFF2-40B4-BE49-F238E27FC236}">
                <a16:creationId xmlns:a16="http://schemas.microsoft.com/office/drawing/2014/main" id="{C96EC90D-2CDD-4C23-A90F-872C99A2C260}"/>
              </a:ext>
            </a:extLst>
          </p:cNvPr>
          <p:cNvGrpSpPr/>
          <p:nvPr/>
        </p:nvGrpSpPr>
        <p:grpSpPr>
          <a:xfrm>
            <a:off x="1176649" y="2315704"/>
            <a:ext cx="1940114" cy="845316"/>
            <a:chOff x="228600" y="1018367"/>
            <a:chExt cx="1426684" cy="621612"/>
          </a:xfrm>
        </p:grpSpPr>
        <p:grpSp>
          <p:nvGrpSpPr>
            <p:cNvPr id="26" name="Group 25">
              <a:extLst>
                <a:ext uri="{FF2B5EF4-FFF2-40B4-BE49-F238E27FC236}">
                  <a16:creationId xmlns:a16="http://schemas.microsoft.com/office/drawing/2014/main" id="{36B8344E-4101-45E1-9300-E4B56A5B8881}"/>
                </a:ext>
              </a:extLst>
            </p:cNvPr>
            <p:cNvGrpSpPr/>
            <p:nvPr/>
          </p:nvGrpSpPr>
          <p:grpSpPr>
            <a:xfrm>
              <a:off x="228600" y="1047750"/>
              <a:ext cx="1426684" cy="509260"/>
              <a:chOff x="228600" y="1047750"/>
              <a:chExt cx="1067365" cy="381000"/>
            </a:xfrm>
          </p:grpSpPr>
          <p:sp>
            <p:nvSpPr>
              <p:cNvPr id="28" name="Rectangle 27">
                <a:extLst>
                  <a:ext uri="{FF2B5EF4-FFF2-40B4-BE49-F238E27FC236}">
                    <a16:creationId xmlns:a16="http://schemas.microsoft.com/office/drawing/2014/main" id="{11080BFA-4806-4D6B-86BD-819AECC601F0}"/>
                  </a:ext>
                </a:extLst>
              </p:cNvPr>
              <p:cNvSpPr/>
              <p:nvPr/>
            </p:nvSpPr>
            <p:spPr bwMode="auto">
              <a:xfrm>
                <a:off x="1067365" y="1123950"/>
                <a:ext cx="228600" cy="259553"/>
              </a:xfrm>
              <a:prstGeom prst="rect">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342" tIns="62170" rIns="124342" bIns="62170" numCol="1" rtlCol="0" anchor="ctr" anchorCtr="0" compatLnSpc="1">
                <a:prstTxWarp prst="textNoShape">
                  <a:avLst/>
                </a:prstTxWarp>
              </a:bodyPr>
              <a:lstStyle/>
              <a:p>
                <a:pPr algn="ctr" defTabSz="1243021" fontAlgn="base">
                  <a:lnSpc>
                    <a:spcPct val="90000"/>
                  </a:lnSpc>
                  <a:spcBef>
                    <a:spcPct val="0"/>
                  </a:spcBef>
                  <a:spcAft>
                    <a:spcPct val="0"/>
                  </a:spcAft>
                </a:pPr>
                <a:endParaRPr lang="en-US" sz="2448">
                  <a:gradFill>
                    <a:gsLst>
                      <a:gs pos="0">
                        <a:srgbClr val="FFFFFF"/>
                      </a:gs>
                      <a:gs pos="100000">
                        <a:srgbClr val="FFFFFF"/>
                      </a:gs>
                    </a:gsLst>
                    <a:lin ang="5400000" scaled="0"/>
                  </a:gradFill>
                </a:endParaRPr>
              </a:p>
            </p:txBody>
          </p:sp>
          <p:sp>
            <p:nvSpPr>
              <p:cNvPr id="37" name="Rounded Rectangle 14">
                <a:extLst>
                  <a:ext uri="{FF2B5EF4-FFF2-40B4-BE49-F238E27FC236}">
                    <a16:creationId xmlns:a16="http://schemas.microsoft.com/office/drawing/2014/main" id="{75060A5A-2994-4932-9A9C-91958C80E42E}"/>
                  </a:ext>
                </a:extLst>
              </p:cNvPr>
              <p:cNvSpPr/>
              <p:nvPr/>
            </p:nvSpPr>
            <p:spPr bwMode="auto">
              <a:xfrm>
                <a:off x="228600" y="1047750"/>
                <a:ext cx="838200" cy="381000"/>
              </a:xfrm>
              <a:prstGeom prst="roundRect">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342" tIns="62170" rIns="124342" bIns="62170" numCol="1" rtlCol="0" anchor="ctr" anchorCtr="0" compatLnSpc="1">
                <a:prstTxWarp prst="textNoShape">
                  <a:avLst/>
                </a:prstTxWarp>
              </a:bodyPr>
              <a:lstStyle/>
              <a:p>
                <a:pPr algn="ctr" defTabSz="1243021" fontAlgn="base">
                  <a:lnSpc>
                    <a:spcPct val="90000"/>
                  </a:lnSpc>
                  <a:spcBef>
                    <a:spcPct val="0"/>
                  </a:spcBef>
                  <a:spcAft>
                    <a:spcPct val="0"/>
                  </a:spcAft>
                </a:pPr>
                <a:endParaRPr lang="en-US" sz="2448">
                  <a:gradFill>
                    <a:gsLst>
                      <a:gs pos="0">
                        <a:srgbClr val="FFFFFF"/>
                      </a:gs>
                      <a:gs pos="100000">
                        <a:srgbClr val="FFFFFF"/>
                      </a:gs>
                    </a:gsLst>
                    <a:lin ang="5400000" scaled="0"/>
                  </a:gradFill>
                </a:endParaRPr>
              </a:p>
            </p:txBody>
          </p:sp>
        </p:grpSp>
        <p:sp>
          <p:nvSpPr>
            <p:cNvPr id="27" name="TextBox 26">
              <a:extLst>
                <a:ext uri="{FF2B5EF4-FFF2-40B4-BE49-F238E27FC236}">
                  <a16:creationId xmlns:a16="http://schemas.microsoft.com/office/drawing/2014/main" id="{0815B9EE-3543-40E4-B647-0CD4180F2212}"/>
                </a:ext>
              </a:extLst>
            </p:cNvPr>
            <p:cNvSpPr txBox="1"/>
            <p:nvPr/>
          </p:nvSpPr>
          <p:spPr>
            <a:xfrm>
              <a:off x="645554" y="1018367"/>
              <a:ext cx="348653" cy="621612"/>
            </a:xfrm>
            <a:prstGeom prst="rect">
              <a:avLst/>
            </a:prstGeom>
            <a:noFill/>
          </p:spPr>
          <p:txBody>
            <a:bodyPr wrap="none" lIns="0" tIns="0" rIns="0" bIns="0" rtlCol="0">
              <a:spAutoFit/>
            </a:bodyPr>
            <a:lstStyle/>
            <a:p>
              <a:pPr algn="ctr" defTabSz="1243021" fontAlgn="base">
                <a:lnSpc>
                  <a:spcPct val="90000"/>
                </a:lnSpc>
                <a:spcBef>
                  <a:spcPct val="0"/>
                </a:spcBef>
                <a:spcAft>
                  <a:spcPct val="0"/>
                </a:spcAft>
              </a:pPr>
              <a:r>
                <a:rPr lang="en-US" sz="5984" b="1">
                  <a:solidFill>
                    <a:srgbClr val="FF0000"/>
                  </a:solidFill>
                  <a:latin typeface="Calibri" pitchFamily="34" charset="0"/>
                  <a:cs typeface="Calibri" pitchFamily="34" charset="0"/>
                </a:rPr>
                <a:t>A</a:t>
              </a:r>
            </a:p>
          </p:txBody>
        </p:sp>
      </p:grpSp>
      <p:grpSp>
        <p:nvGrpSpPr>
          <p:cNvPr id="38" name="Group 37">
            <a:extLst>
              <a:ext uri="{FF2B5EF4-FFF2-40B4-BE49-F238E27FC236}">
                <a16:creationId xmlns:a16="http://schemas.microsoft.com/office/drawing/2014/main" id="{BC7869F5-B02B-4B13-8148-2E4BE512E3D2}"/>
              </a:ext>
            </a:extLst>
          </p:cNvPr>
          <p:cNvGrpSpPr/>
          <p:nvPr/>
        </p:nvGrpSpPr>
        <p:grpSpPr>
          <a:xfrm>
            <a:off x="9162193" y="2060346"/>
            <a:ext cx="1942351" cy="1385271"/>
            <a:chOff x="2362200" y="781384"/>
            <a:chExt cx="1428329" cy="1018674"/>
          </a:xfrm>
        </p:grpSpPr>
        <p:grpSp>
          <p:nvGrpSpPr>
            <p:cNvPr id="39" name="Group 38">
              <a:extLst>
                <a:ext uri="{FF2B5EF4-FFF2-40B4-BE49-F238E27FC236}">
                  <a16:creationId xmlns:a16="http://schemas.microsoft.com/office/drawing/2014/main" id="{158C3F72-C597-4F2B-B63B-FAC697FE9077}"/>
                </a:ext>
              </a:extLst>
            </p:cNvPr>
            <p:cNvGrpSpPr>
              <a:grpSpLocks noChangeAspect="1"/>
            </p:cNvGrpSpPr>
            <p:nvPr/>
          </p:nvGrpSpPr>
          <p:grpSpPr>
            <a:xfrm>
              <a:off x="2362200" y="781384"/>
              <a:ext cx="1428329" cy="1018674"/>
              <a:chOff x="1919150" y="3044496"/>
              <a:chExt cx="666391" cy="475141"/>
            </a:xfrm>
          </p:grpSpPr>
          <p:sp>
            <p:nvSpPr>
              <p:cNvPr id="41" name="Round Same Side Corner Rectangle 11">
                <a:extLst>
                  <a:ext uri="{FF2B5EF4-FFF2-40B4-BE49-F238E27FC236}">
                    <a16:creationId xmlns:a16="http://schemas.microsoft.com/office/drawing/2014/main" id="{8B432BED-B46C-497B-96A3-663D32051538}"/>
                  </a:ext>
                </a:extLst>
              </p:cNvPr>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solidFill>
                  <a:srgbClr val="C00000"/>
                </a:solidFill>
                <a:prstDash val="solid"/>
              </a:ln>
              <a:effectLst/>
            </p:spPr>
            <p:txBody>
              <a:bodyPr rtlCol="0" anchor="ctr"/>
              <a:lstStyle/>
              <a:p>
                <a:pPr algn="ctr" defTabSz="1243431">
                  <a:defRPr/>
                </a:pPr>
                <a:endParaRPr lang="en-US" sz="2448" kern="0">
                  <a:solidFill>
                    <a:sysClr val="window" lastClr="FFFFFF"/>
                  </a:solidFill>
                  <a:latin typeface="Segoe"/>
                </a:endParaRPr>
              </a:p>
            </p:txBody>
          </p:sp>
          <p:sp>
            <p:nvSpPr>
              <p:cNvPr id="42" name="Trapezoid 12">
                <a:extLst>
                  <a:ext uri="{FF2B5EF4-FFF2-40B4-BE49-F238E27FC236}">
                    <a16:creationId xmlns:a16="http://schemas.microsoft.com/office/drawing/2014/main" id="{EEDDAD8B-44B8-4A6E-9865-1DA23D54F5F5}"/>
                  </a:ext>
                </a:extLst>
              </p:cNvPr>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solidFill>
                  <a:srgbClr val="C00000"/>
                </a:solidFill>
                <a:prstDash val="solid"/>
              </a:ln>
              <a:effectLst/>
            </p:spPr>
            <p:txBody>
              <a:bodyPr rtlCol="0" anchor="ctr"/>
              <a:lstStyle/>
              <a:p>
                <a:pPr algn="ctr" defTabSz="1243431">
                  <a:defRPr/>
                </a:pPr>
                <a:endParaRPr lang="en-US" sz="2448" kern="0">
                  <a:solidFill>
                    <a:sysClr val="window" lastClr="FFFFFF"/>
                  </a:solidFill>
                  <a:latin typeface="Segoe"/>
                </a:endParaRPr>
              </a:p>
            </p:txBody>
          </p:sp>
          <p:sp>
            <p:nvSpPr>
              <p:cNvPr id="43" name="Rectangle 42">
                <a:extLst>
                  <a:ext uri="{FF2B5EF4-FFF2-40B4-BE49-F238E27FC236}">
                    <a16:creationId xmlns:a16="http://schemas.microsoft.com/office/drawing/2014/main" id="{EAF7C4EA-DA6A-461D-AB57-EAB7F1621B2E}"/>
                  </a:ext>
                </a:extLst>
              </p:cNvPr>
              <p:cNvSpPr/>
              <p:nvPr/>
            </p:nvSpPr>
            <p:spPr>
              <a:xfrm>
                <a:off x="1919446" y="3492205"/>
                <a:ext cx="665798" cy="27432"/>
              </a:xfrm>
              <a:prstGeom prst="rect">
                <a:avLst/>
              </a:prstGeom>
              <a:solidFill>
                <a:srgbClr val="FFFFFF"/>
              </a:solidFill>
              <a:ln w="25400" cap="flat" cmpd="sng" algn="ctr">
                <a:solidFill>
                  <a:srgbClr val="C00000"/>
                </a:solidFill>
                <a:prstDash val="solid"/>
              </a:ln>
              <a:effectLst/>
            </p:spPr>
            <p:txBody>
              <a:bodyPr rtlCol="0" anchor="ctr"/>
              <a:lstStyle/>
              <a:p>
                <a:pPr algn="ctr" defTabSz="1243431">
                  <a:defRPr/>
                </a:pPr>
                <a:endParaRPr lang="en-US" sz="2448" kern="0">
                  <a:solidFill>
                    <a:sysClr val="window" lastClr="FFFFFF"/>
                  </a:solidFill>
                  <a:latin typeface="Segoe"/>
                </a:endParaRPr>
              </a:p>
            </p:txBody>
          </p:sp>
        </p:grpSp>
        <p:sp>
          <p:nvSpPr>
            <p:cNvPr id="40" name="TextBox 39">
              <a:extLst>
                <a:ext uri="{FF2B5EF4-FFF2-40B4-BE49-F238E27FC236}">
                  <a16:creationId xmlns:a16="http://schemas.microsoft.com/office/drawing/2014/main" id="{BDE89364-6A39-48DE-980D-5BE1FB142272}"/>
                </a:ext>
              </a:extLst>
            </p:cNvPr>
            <p:cNvSpPr txBox="1"/>
            <p:nvPr/>
          </p:nvSpPr>
          <p:spPr>
            <a:xfrm>
              <a:off x="2862362" y="819150"/>
              <a:ext cx="428002" cy="762758"/>
            </a:xfrm>
            <a:prstGeom prst="rect">
              <a:avLst/>
            </a:prstGeom>
            <a:noFill/>
            <a:ln>
              <a:noFill/>
            </a:ln>
          </p:spPr>
          <p:txBody>
            <a:bodyPr wrap="none" lIns="0" tIns="0" rIns="0" bIns="0" rtlCol="0">
              <a:spAutoFit/>
            </a:bodyPr>
            <a:lstStyle/>
            <a:p>
              <a:pPr algn="ctr" defTabSz="1243021" fontAlgn="base">
                <a:lnSpc>
                  <a:spcPct val="90000"/>
                </a:lnSpc>
                <a:spcBef>
                  <a:spcPct val="0"/>
                </a:spcBef>
                <a:spcAft>
                  <a:spcPct val="0"/>
                </a:spcAft>
              </a:pPr>
              <a:r>
                <a:rPr lang="en-US" sz="7343" b="1">
                  <a:solidFill>
                    <a:srgbClr val="FF0000"/>
                  </a:solidFill>
                  <a:latin typeface="Calibri" pitchFamily="34" charset="0"/>
                  <a:cs typeface="Calibri" pitchFamily="34" charset="0"/>
                </a:rPr>
                <a:t>A</a:t>
              </a:r>
            </a:p>
          </p:txBody>
        </p:sp>
      </p:grpSp>
      <p:grpSp>
        <p:nvGrpSpPr>
          <p:cNvPr id="44" name="Group 43">
            <a:extLst>
              <a:ext uri="{FF2B5EF4-FFF2-40B4-BE49-F238E27FC236}">
                <a16:creationId xmlns:a16="http://schemas.microsoft.com/office/drawing/2014/main" id="{DB1C319C-A8E1-433C-A88B-A161A64A1151}"/>
              </a:ext>
            </a:extLst>
          </p:cNvPr>
          <p:cNvGrpSpPr/>
          <p:nvPr/>
        </p:nvGrpSpPr>
        <p:grpSpPr>
          <a:xfrm>
            <a:off x="6912238" y="2318949"/>
            <a:ext cx="1940114" cy="845316"/>
            <a:chOff x="228600" y="1018367"/>
            <a:chExt cx="1426684" cy="621612"/>
          </a:xfrm>
        </p:grpSpPr>
        <p:grpSp>
          <p:nvGrpSpPr>
            <p:cNvPr id="45" name="Group 44">
              <a:extLst>
                <a:ext uri="{FF2B5EF4-FFF2-40B4-BE49-F238E27FC236}">
                  <a16:creationId xmlns:a16="http://schemas.microsoft.com/office/drawing/2014/main" id="{FE066CDB-177A-4763-8E2E-635D165F7F78}"/>
                </a:ext>
              </a:extLst>
            </p:cNvPr>
            <p:cNvGrpSpPr/>
            <p:nvPr/>
          </p:nvGrpSpPr>
          <p:grpSpPr>
            <a:xfrm>
              <a:off x="228600" y="1047750"/>
              <a:ext cx="1426684" cy="509260"/>
              <a:chOff x="228600" y="1047750"/>
              <a:chExt cx="1067365" cy="381000"/>
            </a:xfrm>
          </p:grpSpPr>
          <p:sp>
            <p:nvSpPr>
              <p:cNvPr id="47" name="Rectangle 46">
                <a:extLst>
                  <a:ext uri="{FF2B5EF4-FFF2-40B4-BE49-F238E27FC236}">
                    <a16:creationId xmlns:a16="http://schemas.microsoft.com/office/drawing/2014/main" id="{BE227652-EE9F-4372-8FFC-8FDC84E16C08}"/>
                  </a:ext>
                </a:extLst>
              </p:cNvPr>
              <p:cNvSpPr/>
              <p:nvPr/>
            </p:nvSpPr>
            <p:spPr bwMode="auto">
              <a:xfrm>
                <a:off x="1067365" y="1123950"/>
                <a:ext cx="228600" cy="259553"/>
              </a:xfrm>
              <a:prstGeom prst="rect">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342" tIns="62170" rIns="124342" bIns="62170" numCol="1" rtlCol="0" anchor="ctr" anchorCtr="0" compatLnSpc="1">
                <a:prstTxWarp prst="textNoShape">
                  <a:avLst/>
                </a:prstTxWarp>
              </a:bodyPr>
              <a:lstStyle/>
              <a:p>
                <a:pPr algn="ctr" defTabSz="1243021" fontAlgn="base">
                  <a:lnSpc>
                    <a:spcPct val="90000"/>
                  </a:lnSpc>
                  <a:spcBef>
                    <a:spcPct val="0"/>
                  </a:spcBef>
                  <a:spcAft>
                    <a:spcPct val="0"/>
                  </a:spcAft>
                </a:pPr>
                <a:endParaRPr lang="en-US" sz="2448">
                  <a:gradFill>
                    <a:gsLst>
                      <a:gs pos="0">
                        <a:srgbClr val="FFFFFF"/>
                      </a:gs>
                      <a:gs pos="100000">
                        <a:srgbClr val="FFFFFF"/>
                      </a:gs>
                    </a:gsLst>
                    <a:lin ang="5400000" scaled="0"/>
                  </a:gradFill>
                </a:endParaRPr>
              </a:p>
            </p:txBody>
          </p:sp>
          <p:sp>
            <p:nvSpPr>
              <p:cNvPr id="48" name="Rounded Rectangle 25">
                <a:extLst>
                  <a:ext uri="{FF2B5EF4-FFF2-40B4-BE49-F238E27FC236}">
                    <a16:creationId xmlns:a16="http://schemas.microsoft.com/office/drawing/2014/main" id="{A8D92E9E-26A8-4B75-A2F7-EAA83FEC918C}"/>
                  </a:ext>
                </a:extLst>
              </p:cNvPr>
              <p:cNvSpPr/>
              <p:nvPr/>
            </p:nvSpPr>
            <p:spPr bwMode="auto">
              <a:xfrm>
                <a:off x="228600" y="1047750"/>
                <a:ext cx="838200" cy="381000"/>
              </a:xfrm>
              <a:prstGeom prst="roundRect">
                <a:avLst/>
              </a:prstGeom>
              <a:no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342" tIns="62170" rIns="124342" bIns="62170" numCol="1" rtlCol="0" anchor="ctr" anchorCtr="0" compatLnSpc="1">
                <a:prstTxWarp prst="textNoShape">
                  <a:avLst/>
                </a:prstTxWarp>
              </a:bodyPr>
              <a:lstStyle/>
              <a:p>
                <a:pPr algn="ctr" defTabSz="1243021" fontAlgn="base">
                  <a:lnSpc>
                    <a:spcPct val="90000"/>
                  </a:lnSpc>
                  <a:spcBef>
                    <a:spcPct val="0"/>
                  </a:spcBef>
                  <a:spcAft>
                    <a:spcPct val="0"/>
                  </a:spcAft>
                </a:pPr>
                <a:endParaRPr lang="en-US" sz="2448">
                  <a:gradFill>
                    <a:gsLst>
                      <a:gs pos="0">
                        <a:srgbClr val="FFFFFF"/>
                      </a:gs>
                      <a:gs pos="100000">
                        <a:srgbClr val="FFFFFF"/>
                      </a:gs>
                    </a:gsLst>
                    <a:lin ang="5400000" scaled="0"/>
                  </a:gradFill>
                </a:endParaRPr>
              </a:p>
            </p:txBody>
          </p:sp>
        </p:grpSp>
        <p:sp>
          <p:nvSpPr>
            <p:cNvPr id="46" name="TextBox 45">
              <a:extLst>
                <a:ext uri="{FF2B5EF4-FFF2-40B4-BE49-F238E27FC236}">
                  <a16:creationId xmlns:a16="http://schemas.microsoft.com/office/drawing/2014/main" id="{24589122-EE71-454F-9FC0-893768FC7172}"/>
                </a:ext>
              </a:extLst>
            </p:cNvPr>
            <p:cNvSpPr txBox="1"/>
            <p:nvPr/>
          </p:nvSpPr>
          <p:spPr>
            <a:xfrm>
              <a:off x="631729" y="1018367"/>
              <a:ext cx="376305" cy="621612"/>
            </a:xfrm>
            <a:prstGeom prst="rect">
              <a:avLst/>
            </a:prstGeom>
            <a:noFill/>
          </p:spPr>
          <p:txBody>
            <a:bodyPr wrap="none" lIns="0" tIns="0" rIns="0" bIns="0" rtlCol="0">
              <a:spAutoFit/>
            </a:bodyPr>
            <a:lstStyle/>
            <a:p>
              <a:pPr algn="ctr" defTabSz="1243021" fontAlgn="base">
                <a:lnSpc>
                  <a:spcPct val="90000"/>
                </a:lnSpc>
                <a:spcBef>
                  <a:spcPct val="0"/>
                </a:spcBef>
                <a:spcAft>
                  <a:spcPct val="0"/>
                </a:spcAft>
              </a:pPr>
              <a:r>
                <a:rPr lang="en-US" sz="5984" b="1">
                  <a:latin typeface="Calibri" pitchFamily="34" charset="0"/>
                  <a:cs typeface="Calibri" pitchFamily="34" charset="0"/>
                </a:rPr>
                <a:t>U</a:t>
              </a:r>
            </a:p>
          </p:txBody>
        </p:sp>
      </p:grpSp>
      <p:pic>
        <p:nvPicPr>
          <p:cNvPr id="49" name="Picture 48">
            <a:extLst>
              <a:ext uri="{FF2B5EF4-FFF2-40B4-BE49-F238E27FC236}">
                <a16:creationId xmlns:a16="http://schemas.microsoft.com/office/drawing/2014/main" id="{4CC72FE2-A174-4AAE-A58C-7D6049AC8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653" y="3997301"/>
            <a:ext cx="1712683" cy="2627926"/>
          </a:xfrm>
          <a:prstGeom prst="rect">
            <a:avLst/>
          </a:prstGeom>
        </p:spPr>
      </p:pic>
    </p:spTree>
    <p:extLst>
      <p:ext uri="{BB962C8B-B14F-4D97-AF65-F5344CB8AC3E}">
        <p14:creationId xmlns:p14="http://schemas.microsoft.com/office/powerpoint/2010/main" val="35793416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F349CB9-42F9-419A-9CA0-A8879555C4F6}"/>
              </a:ext>
            </a:extLst>
          </p:cNvPr>
          <p:cNvSpPr>
            <a:spLocks noGrp="1"/>
          </p:cNvSpPr>
          <p:nvPr>
            <p:ph type="title"/>
          </p:nvPr>
        </p:nvSpPr>
        <p:spPr>
          <a:xfrm>
            <a:off x="274639" y="295274"/>
            <a:ext cx="11889564" cy="917575"/>
          </a:xfrm>
        </p:spPr>
        <p:txBody>
          <a:bodyPr/>
          <a:lstStyle/>
          <a:p>
            <a:r>
              <a:rPr lang="en-US"/>
              <a:t>Session Objectives And Takeaways</a:t>
            </a:r>
          </a:p>
        </p:txBody>
      </p:sp>
      <p:sp>
        <p:nvSpPr>
          <p:cNvPr id="13" name="Text Placeholder 2">
            <a:extLst>
              <a:ext uri="{FF2B5EF4-FFF2-40B4-BE49-F238E27FC236}">
                <a16:creationId xmlns:a16="http://schemas.microsoft.com/office/drawing/2014/main" id="{15E68D2A-E738-4FDB-9312-CFD516F79621}"/>
              </a:ext>
            </a:extLst>
          </p:cNvPr>
          <p:cNvSpPr>
            <a:spLocks noGrp="1"/>
          </p:cNvSpPr>
          <p:nvPr>
            <p:ph type="body" sz="quarter" idx="10"/>
          </p:nvPr>
        </p:nvSpPr>
        <p:spPr>
          <a:xfrm>
            <a:off x="274702" y="1211287"/>
            <a:ext cx="11888787" cy="5072158"/>
          </a:xfrm>
        </p:spPr>
        <p:txBody>
          <a:bodyPr/>
          <a:lstStyle/>
          <a:p>
            <a:pPr marL="0" lvl="0" indent="0">
              <a:buClr>
                <a:srgbClr val="FFFFFF"/>
              </a:buClr>
              <a:buNone/>
            </a:pPr>
            <a:r>
              <a:rPr lang="en-US" sz="4000" dirty="0">
                <a:solidFill>
                  <a:schemeClr val="tx1"/>
                </a:solidFill>
              </a:rPr>
              <a:t>Session Objective(s): </a:t>
            </a:r>
          </a:p>
          <a:p>
            <a:pPr marL="342900" lvl="0" indent="-342900">
              <a:buClr>
                <a:srgbClr val="FFFFFF"/>
              </a:buClr>
              <a:buFont typeface="Arial" panose="020B0604020202020204" pitchFamily="34" charset="0"/>
              <a:buChar char="•"/>
            </a:pPr>
            <a:r>
              <a:rPr lang="en-US" sz="2000" dirty="0">
                <a:solidFill>
                  <a:schemeClr val="tx1"/>
                </a:solidFill>
              </a:rPr>
              <a:t>Refresh knowledge about „new“ security paradigm</a:t>
            </a:r>
          </a:p>
          <a:p>
            <a:pPr marL="342900" lvl="0" indent="-342900">
              <a:buClr>
                <a:srgbClr val="FFFFFF"/>
              </a:buClr>
              <a:buFont typeface="Arial" panose="020B0604020202020204" pitchFamily="34" charset="0"/>
              <a:buChar char="•"/>
            </a:pPr>
            <a:r>
              <a:rPr lang="en-US" sz="2000" dirty="0">
                <a:solidFill>
                  <a:schemeClr val="tx1"/>
                </a:solidFill>
              </a:rPr>
              <a:t>Educate you about PAW and credential theft</a:t>
            </a:r>
          </a:p>
          <a:p>
            <a:pPr marL="342900" lvl="0" indent="-342900">
              <a:buClr>
                <a:srgbClr val="FFFFFF"/>
              </a:buClr>
              <a:buFont typeface="Arial" panose="020B0604020202020204" pitchFamily="34" charset="0"/>
              <a:buChar char="•"/>
            </a:pPr>
            <a:r>
              <a:rPr lang="en-US" sz="2000" dirty="0">
                <a:solidFill>
                  <a:schemeClr val="tx1"/>
                </a:solidFill>
              </a:rPr>
              <a:t>Understand PAW value proposition</a:t>
            </a:r>
          </a:p>
          <a:p>
            <a:pPr marL="0" lvl="0" indent="0">
              <a:buClr>
                <a:srgbClr val="FFFFFF"/>
              </a:buClr>
              <a:buNone/>
            </a:pPr>
            <a:endParaRPr lang="en-US" sz="2000" dirty="0">
              <a:solidFill>
                <a:schemeClr val="tx1"/>
              </a:solidFill>
            </a:endParaRPr>
          </a:p>
          <a:p>
            <a:pPr marL="0" lvl="0" indent="0">
              <a:buClr>
                <a:srgbClr val="FFFFFF"/>
              </a:buClr>
              <a:buNone/>
            </a:pPr>
            <a:r>
              <a:rPr lang="en-US" sz="4000" dirty="0">
                <a:solidFill>
                  <a:schemeClr val="tx1"/>
                </a:solidFill>
              </a:rPr>
              <a:t>Key Takeaway 1</a:t>
            </a:r>
          </a:p>
          <a:p>
            <a:pPr marL="0" lvl="0" indent="0">
              <a:buClr>
                <a:srgbClr val="FFFFFF"/>
              </a:buClr>
              <a:buNone/>
            </a:pPr>
            <a:r>
              <a:rPr lang="en-US" sz="2800" dirty="0">
                <a:solidFill>
                  <a:schemeClr val="tx1"/>
                </a:solidFill>
              </a:rPr>
              <a:t>PAW is a safe place to use privileged credentials</a:t>
            </a:r>
          </a:p>
          <a:p>
            <a:pPr marL="0" lvl="0" indent="0">
              <a:buClr>
                <a:srgbClr val="FFFFFF"/>
              </a:buClr>
              <a:buNone/>
            </a:pPr>
            <a:endParaRPr lang="en-US" sz="4000" dirty="0">
              <a:solidFill>
                <a:schemeClr val="tx1"/>
              </a:solidFill>
            </a:endParaRPr>
          </a:p>
          <a:p>
            <a:pPr marL="0" lvl="0" indent="0">
              <a:buClr>
                <a:srgbClr val="FFFFFF"/>
              </a:buClr>
              <a:buNone/>
            </a:pPr>
            <a:r>
              <a:rPr lang="en-US" sz="4000" dirty="0">
                <a:solidFill>
                  <a:schemeClr val="tx1"/>
                </a:solidFill>
              </a:rPr>
              <a:t>Key Takeaway 2</a:t>
            </a:r>
            <a:endParaRPr lang="en-US" sz="2800" dirty="0">
              <a:solidFill>
                <a:schemeClr val="tx1"/>
              </a:solidFill>
            </a:endParaRPr>
          </a:p>
          <a:p>
            <a:pPr marL="0" lvl="0" indent="0">
              <a:buClr>
                <a:srgbClr val="FFFFFF"/>
              </a:buClr>
              <a:buNone/>
            </a:pPr>
            <a:r>
              <a:rPr lang="en-US" sz="2800" dirty="0">
                <a:solidFill>
                  <a:schemeClr val="tx1"/>
                </a:solidFill>
              </a:rPr>
              <a:t>PAW is a key building block for credential theft mitigation</a:t>
            </a:r>
          </a:p>
        </p:txBody>
      </p:sp>
    </p:spTree>
    <p:extLst>
      <p:ext uri="{BB962C8B-B14F-4D97-AF65-F5344CB8AC3E}">
        <p14:creationId xmlns:p14="http://schemas.microsoft.com/office/powerpoint/2010/main" val="68891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C06E-DDD6-47A7-85CA-D458171B0B27}"/>
              </a:ext>
            </a:extLst>
          </p:cNvPr>
          <p:cNvSpPr>
            <a:spLocks noGrp="1"/>
          </p:cNvSpPr>
          <p:nvPr>
            <p:ph type="title"/>
          </p:nvPr>
        </p:nvSpPr>
        <p:spPr/>
        <p:txBody>
          <a:bodyPr/>
          <a:lstStyle/>
          <a:p>
            <a:r>
              <a:rPr lang="en-US" dirty="0"/>
              <a:t>Internet?</a:t>
            </a:r>
          </a:p>
        </p:txBody>
      </p:sp>
      <p:sp>
        <p:nvSpPr>
          <p:cNvPr id="3" name="Text Placeholder 2">
            <a:extLst>
              <a:ext uri="{FF2B5EF4-FFF2-40B4-BE49-F238E27FC236}">
                <a16:creationId xmlns:a16="http://schemas.microsoft.com/office/drawing/2014/main" id="{D7F7EDAD-C344-438E-9752-A134C650AF32}"/>
              </a:ext>
            </a:extLst>
          </p:cNvPr>
          <p:cNvSpPr>
            <a:spLocks noGrp="1"/>
          </p:cNvSpPr>
          <p:nvPr>
            <p:ph type="body" sz="quarter" idx="10"/>
          </p:nvPr>
        </p:nvSpPr>
        <p:spPr>
          <a:xfrm>
            <a:off x="274702" y="1211287"/>
            <a:ext cx="11888787" cy="683264"/>
          </a:xfrm>
        </p:spPr>
        <p:txBody>
          <a:bodyPr/>
          <a:lstStyle/>
          <a:p>
            <a:pPr marL="0" indent="0">
              <a:buNone/>
            </a:pPr>
            <a:r>
              <a:rPr lang="en-US" dirty="0"/>
              <a:t>Internet Connectivity: Option 1</a:t>
            </a:r>
          </a:p>
        </p:txBody>
      </p:sp>
      <p:sp>
        <p:nvSpPr>
          <p:cNvPr id="4" name="Oval 3">
            <a:extLst>
              <a:ext uri="{FF2B5EF4-FFF2-40B4-BE49-F238E27FC236}">
                <a16:creationId xmlns:a16="http://schemas.microsoft.com/office/drawing/2014/main" id="{D00DCD1B-3860-49DD-BED5-FEDB02AB0F3C}"/>
              </a:ext>
            </a:extLst>
          </p:cNvPr>
          <p:cNvSpPr/>
          <p:nvPr/>
        </p:nvSpPr>
        <p:spPr>
          <a:xfrm>
            <a:off x="7137475" y="2849290"/>
            <a:ext cx="2357362" cy="2124409"/>
          </a:xfrm>
          <a:prstGeom prst="ellipse">
            <a:avLst/>
          </a:prstGeom>
          <a:solidFill>
            <a:schemeClr val="bg1">
              <a:lumMod val="95000"/>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dirty="0">
              <a:solidFill>
                <a:schemeClr val="tx1"/>
              </a:solidFill>
            </a:endParaRPr>
          </a:p>
        </p:txBody>
      </p:sp>
      <p:grpSp>
        <p:nvGrpSpPr>
          <p:cNvPr id="5" name="Group 4">
            <a:extLst>
              <a:ext uri="{FF2B5EF4-FFF2-40B4-BE49-F238E27FC236}">
                <a16:creationId xmlns:a16="http://schemas.microsoft.com/office/drawing/2014/main" id="{39A68EFB-98BF-4584-A132-E089E9BDD456}"/>
              </a:ext>
            </a:extLst>
          </p:cNvPr>
          <p:cNvGrpSpPr/>
          <p:nvPr/>
        </p:nvGrpSpPr>
        <p:grpSpPr>
          <a:xfrm>
            <a:off x="1837398" y="4013973"/>
            <a:ext cx="4155384" cy="1769289"/>
            <a:chOff x="3472365" y="4133453"/>
            <a:chExt cx="6591121" cy="2389267"/>
          </a:xfrm>
        </p:grpSpPr>
        <p:sp>
          <p:nvSpPr>
            <p:cNvPr id="6" name="Rectangle 5">
              <a:extLst>
                <a:ext uri="{FF2B5EF4-FFF2-40B4-BE49-F238E27FC236}">
                  <a16:creationId xmlns:a16="http://schemas.microsoft.com/office/drawing/2014/main" id="{38572ECF-1F06-48AA-84CD-AED71C720E73}"/>
                </a:ext>
              </a:extLst>
            </p:cNvPr>
            <p:cNvSpPr/>
            <p:nvPr/>
          </p:nvSpPr>
          <p:spPr>
            <a:xfrm>
              <a:off x="3472365" y="4180968"/>
              <a:ext cx="6588387" cy="2341752"/>
            </a:xfrm>
            <a:prstGeom prst="rect">
              <a:avLst/>
            </a:prstGeom>
            <a:solidFill>
              <a:schemeClr val="accent2">
                <a:lumMod val="20000"/>
                <a:lumOff val="80000"/>
              </a:schemeClr>
            </a:solidFill>
            <a:ln w="1270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8571"/>
              <a:endParaRPr lang="en-US" sz="1904" dirty="0">
                <a:solidFill>
                  <a:schemeClr val="tx1"/>
                </a:solidFill>
              </a:endParaRPr>
            </a:p>
          </p:txBody>
        </p:sp>
        <p:sp>
          <p:nvSpPr>
            <p:cNvPr id="7" name="Rectangle 6">
              <a:extLst>
                <a:ext uri="{FF2B5EF4-FFF2-40B4-BE49-F238E27FC236}">
                  <a16:creationId xmlns:a16="http://schemas.microsoft.com/office/drawing/2014/main" id="{58B91114-C679-4ABA-A5A6-6DA4144A21A9}"/>
                </a:ext>
              </a:extLst>
            </p:cNvPr>
            <p:cNvSpPr/>
            <p:nvPr/>
          </p:nvSpPr>
          <p:spPr>
            <a:xfrm>
              <a:off x="3475099" y="4133453"/>
              <a:ext cx="6588387" cy="62609"/>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8571"/>
              <a:endParaRPr lang="en-US" sz="1904" dirty="0">
                <a:solidFill>
                  <a:schemeClr val="tx1"/>
                </a:solidFill>
              </a:endParaRPr>
            </a:p>
          </p:txBody>
        </p:sp>
      </p:grpSp>
      <p:sp>
        <p:nvSpPr>
          <p:cNvPr id="8" name="Rectangle 7">
            <a:extLst>
              <a:ext uri="{FF2B5EF4-FFF2-40B4-BE49-F238E27FC236}">
                <a16:creationId xmlns:a16="http://schemas.microsoft.com/office/drawing/2014/main" id="{8B0E0EB2-E98C-4D8E-9FC3-DCFC6FFE86B0}"/>
              </a:ext>
            </a:extLst>
          </p:cNvPr>
          <p:cNvSpPr/>
          <p:nvPr/>
        </p:nvSpPr>
        <p:spPr>
          <a:xfrm>
            <a:off x="1837398" y="2400967"/>
            <a:ext cx="4153660" cy="1652110"/>
          </a:xfrm>
          <a:prstGeom prst="rect">
            <a:avLst/>
          </a:prstGeom>
          <a:solidFill>
            <a:srgbClr val="FAFAFA"/>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8571"/>
            <a:endParaRPr lang="en-US" sz="1904" dirty="0">
              <a:solidFill>
                <a:schemeClr val="tx1"/>
              </a:solidFill>
            </a:endParaRPr>
          </a:p>
        </p:txBody>
      </p:sp>
      <p:pic>
        <p:nvPicPr>
          <p:cNvPr id="9" name="Picture 8">
            <a:extLst>
              <a:ext uri="{FF2B5EF4-FFF2-40B4-BE49-F238E27FC236}">
                <a16:creationId xmlns:a16="http://schemas.microsoft.com/office/drawing/2014/main" id="{06736265-45AF-4A4F-9DAE-3E605D7F10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637" y="2849290"/>
            <a:ext cx="795013" cy="795013"/>
          </a:xfrm>
          <a:prstGeom prst="rect">
            <a:avLst/>
          </a:prstGeom>
          <a:effectLst>
            <a:glow rad="254000">
              <a:schemeClr val="tx1">
                <a:lumMod val="50000"/>
                <a:lumOff val="50000"/>
                <a:alpha val="40000"/>
              </a:schemeClr>
            </a:glow>
          </a:effectLst>
        </p:spPr>
      </p:pic>
      <p:grpSp>
        <p:nvGrpSpPr>
          <p:cNvPr id="10" name="Group 9">
            <a:extLst>
              <a:ext uri="{FF2B5EF4-FFF2-40B4-BE49-F238E27FC236}">
                <a16:creationId xmlns:a16="http://schemas.microsoft.com/office/drawing/2014/main" id="{F6803A89-ACC6-4404-89CE-4F1A24ED79BC}"/>
              </a:ext>
            </a:extLst>
          </p:cNvPr>
          <p:cNvGrpSpPr/>
          <p:nvPr/>
        </p:nvGrpSpPr>
        <p:grpSpPr>
          <a:xfrm>
            <a:off x="3575741" y="4418740"/>
            <a:ext cx="1008848" cy="1008848"/>
            <a:chOff x="4437888" y="5341947"/>
            <a:chExt cx="1631876" cy="1631876"/>
          </a:xfrm>
        </p:grpSpPr>
        <p:pic>
          <p:nvPicPr>
            <p:cNvPr id="11" name="Picture 10">
              <a:extLst>
                <a:ext uri="{FF2B5EF4-FFF2-40B4-BE49-F238E27FC236}">
                  <a16:creationId xmlns:a16="http://schemas.microsoft.com/office/drawing/2014/main" id="{E4F410CF-2442-4588-8CBE-CDA3CFA6C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888" y="5341947"/>
              <a:ext cx="1631876" cy="1631876"/>
            </a:xfrm>
            <a:prstGeom prst="rect">
              <a:avLst/>
            </a:prstGeom>
          </p:spPr>
        </p:pic>
        <p:pic>
          <p:nvPicPr>
            <p:cNvPr id="12" name="Picture 11">
              <a:extLst>
                <a:ext uri="{FF2B5EF4-FFF2-40B4-BE49-F238E27FC236}">
                  <a16:creationId xmlns:a16="http://schemas.microsoft.com/office/drawing/2014/main" id="{1C957D90-72A2-4D93-9B1D-D1434FAF8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440" y="5777462"/>
              <a:ext cx="626614" cy="626614"/>
            </a:xfrm>
            <a:prstGeom prst="rect">
              <a:avLst/>
            </a:prstGeom>
          </p:spPr>
        </p:pic>
      </p:grpSp>
      <p:sp>
        <p:nvSpPr>
          <p:cNvPr id="13" name="TextBox 12">
            <a:extLst>
              <a:ext uri="{FF2B5EF4-FFF2-40B4-BE49-F238E27FC236}">
                <a16:creationId xmlns:a16="http://schemas.microsoft.com/office/drawing/2014/main" id="{8C3B2F7E-6AB9-49B7-9161-EB7CDFDBB13A}"/>
              </a:ext>
            </a:extLst>
          </p:cNvPr>
          <p:cNvSpPr txBox="1"/>
          <p:nvPr/>
        </p:nvSpPr>
        <p:spPr>
          <a:xfrm>
            <a:off x="3132673" y="4043922"/>
            <a:ext cx="1712328" cy="343492"/>
          </a:xfrm>
          <a:prstGeom prst="rect">
            <a:avLst/>
          </a:prstGeom>
          <a:noFill/>
        </p:spPr>
        <p:txBody>
          <a:bodyPr wrap="none" rtlCol="0">
            <a:spAutoFit/>
          </a:bodyPr>
          <a:lstStyle/>
          <a:p>
            <a:r>
              <a:rPr lang="en-US" sz="1632" b="1" dirty="0"/>
              <a:t>Physical Machine</a:t>
            </a:r>
          </a:p>
        </p:txBody>
      </p:sp>
      <p:sp>
        <p:nvSpPr>
          <p:cNvPr id="14" name="TextBox 13">
            <a:extLst>
              <a:ext uri="{FF2B5EF4-FFF2-40B4-BE49-F238E27FC236}">
                <a16:creationId xmlns:a16="http://schemas.microsoft.com/office/drawing/2014/main" id="{B4B729A8-E4E1-4F97-9BC0-91714941937E}"/>
              </a:ext>
            </a:extLst>
          </p:cNvPr>
          <p:cNvSpPr txBox="1"/>
          <p:nvPr/>
        </p:nvSpPr>
        <p:spPr>
          <a:xfrm>
            <a:off x="3103546" y="2454502"/>
            <a:ext cx="1676677" cy="343492"/>
          </a:xfrm>
          <a:prstGeom prst="rect">
            <a:avLst/>
          </a:prstGeom>
          <a:noFill/>
        </p:spPr>
        <p:txBody>
          <a:bodyPr wrap="none" rtlCol="0">
            <a:spAutoFit/>
          </a:bodyPr>
          <a:lstStyle/>
          <a:p>
            <a:r>
              <a:rPr lang="en-US" sz="1632" b="1" dirty="0"/>
              <a:t>Virtual Machines</a:t>
            </a:r>
          </a:p>
        </p:txBody>
      </p:sp>
      <p:sp>
        <p:nvSpPr>
          <p:cNvPr id="15" name="TextBox 14">
            <a:extLst>
              <a:ext uri="{FF2B5EF4-FFF2-40B4-BE49-F238E27FC236}">
                <a16:creationId xmlns:a16="http://schemas.microsoft.com/office/drawing/2014/main" id="{63C9B001-11F0-4E34-8918-8A70C209B2FB}"/>
              </a:ext>
            </a:extLst>
          </p:cNvPr>
          <p:cNvSpPr txBox="1"/>
          <p:nvPr/>
        </p:nvSpPr>
        <p:spPr>
          <a:xfrm>
            <a:off x="3194211" y="5292695"/>
            <a:ext cx="1571136" cy="469103"/>
          </a:xfrm>
          <a:prstGeom prst="rect">
            <a:avLst/>
          </a:prstGeom>
          <a:noFill/>
        </p:spPr>
        <p:txBody>
          <a:bodyPr wrap="none" rtlCol="0">
            <a:spAutoFit/>
          </a:bodyPr>
          <a:lstStyle/>
          <a:p>
            <a:pPr algn="ctr"/>
            <a:r>
              <a:rPr lang="en-US" sz="1224" b="1" dirty="0"/>
              <a:t>PAW Machine (tier 1)</a:t>
            </a:r>
          </a:p>
          <a:p>
            <a:pPr algn="ctr"/>
            <a:r>
              <a:rPr lang="en-US" sz="1224" dirty="0"/>
              <a:t>Domain Joined</a:t>
            </a:r>
          </a:p>
        </p:txBody>
      </p:sp>
      <p:sp>
        <p:nvSpPr>
          <p:cNvPr id="16" name="TextBox 15">
            <a:extLst>
              <a:ext uri="{FF2B5EF4-FFF2-40B4-BE49-F238E27FC236}">
                <a16:creationId xmlns:a16="http://schemas.microsoft.com/office/drawing/2014/main" id="{9077ABA0-0AC4-411B-9028-A21CF9FB298D}"/>
              </a:ext>
            </a:extLst>
          </p:cNvPr>
          <p:cNvSpPr txBox="1"/>
          <p:nvPr/>
        </p:nvSpPr>
        <p:spPr>
          <a:xfrm>
            <a:off x="3493092" y="3582305"/>
            <a:ext cx="1208344" cy="469103"/>
          </a:xfrm>
          <a:prstGeom prst="rect">
            <a:avLst/>
          </a:prstGeom>
          <a:noFill/>
        </p:spPr>
        <p:txBody>
          <a:bodyPr wrap="none" rtlCol="0">
            <a:spAutoFit/>
          </a:bodyPr>
          <a:lstStyle/>
          <a:p>
            <a:pPr algn="ctr"/>
            <a:r>
              <a:rPr lang="en-US" sz="1224" b="1" dirty="0"/>
              <a:t>Corporate PC </a:t>
            </a:r>
          </a:p>
          <a:p>
            <a:pPr algn="ctr"/>
            <a:r>
              <a:rPr lang="en-US" sz="1224" dirty="0"/>
              <a:t>Domain joined</a:t>
            </a:r>
          </a:p>
        </p:txBody>
      </p:sp>
      <p:cxnSp>
        <p:nvCxnSpPr>
          <p:cNvPr id="17" name="Straight Connector 16">
            <a:extLst>
              <a:ext uri="{FF2B5EF4-FFF2-40B4-BE49-F238E27FC236}">
                <a16:creationId xmlns:a16="http://schemas.microsoft.com/office/drawing/2014/main" id="{647F32B1-0991-439A-A8C7-7D65B793AF7E}"/>
              </a:ext>
            </a:extLst>
          </p:cNvPr>
          <p:cNvCxnSpPr>
            <a:stCxn id="11" idx="3"/>
          </p:cNvCxnSpPr>
          <p:nvPr/>
        </p:nvCxnSpPr>
        <p:spPr>
          <a:xfrm flipV="1">
            <a:off x="4584590" y="3971316"/>
            <a:ext cx="3351008" cy="951847"/>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3AF1A4-BA6F-4AC2-9DB1-402D26981219}"/>
              </a:ext>
            </a:extLst>
          </p:cNvPr>
          <p:cNvCxnSpPr/>
          <p:nvPr/>
        </p:nvCxnSpPr>
        <p:spPr>
          <a:xfrm>
            <a:off x="5306470" y="3258119"/>
            <a:ext cx="2713520" cy="619634"/>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6" descr="actions dialog cancel Icon">
            <a:extLst>
              <a:ext uri="{FF2B5EF4-FFF2-40B4-BE49-F238E27FC236}">
                <a16:creationId xmlns:a16="http://schemas.microsoft.com/office/drawing/2014/main" id="{F2B6EB90-FBA6-4037-9920-3F03CA3AC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247" y="4213067"/>
            <a:ext cx="282647" cy="2826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actions dialog ok apply Icon">
            <a:extLst>
              <a:ext uri="{FF2B5EF4-FFF2-40B4-BE49-F238E27FC236}">
                <a16:creationId xmlns:a16="http://schemas.microsoft.com/office/drawing/2014/main" id="{4CFA033C-2A92-43ED-A567-416FD8DBC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1717" y="3337244"/>
            <a:ext cx="376203" cy="3762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Weather cloud Icon">
            <a:extLst>
              <a:ext uri="{FF2B5EF4-FFF2-40B4-BE49-F238E27FC236}">
                <a16:creationId xmlns:a16="http://schemas.microsoft.com/office/drawing/2014/main" id="{B5B4DFE4-EF1C-41BE-BE85-1FFEC47FA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9028" y="3553190"/>
            <a:ext cx="865550" cy="865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centrify.com/cloud/apps/logos/app_office-365_256x256.png">
            <a:extLst>
              <a:ext uri="{FF2B5EF4-FFF2-40B4-BE49-F238E27FC236}">
                <a16:creationId xmlns:a16="http://schemas.microsoft.com/office/drawing/2014/main" id="{CEFF2843-8195-4DD6-81FA-DA7E76F72F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837" y="2922157"/>
            <a:ext cx="324640" cy="324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obreisso.com/wp-content/uploads/2012/04/Gmail.png">
            <a:extLst>
              <a:ext uri="{FF2B5EF4-FFF2-40B4-BE49-F238E27FC236}">
                <a16:creationId xmlns:a16="http://schemas.microsoft.com/office/drawing/2014/main" id="{61A75C89-4A46-4F83-A36D-8BD7BB7DE4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2414" y="4354391"/>
            <a:ext cx="395167" cy="2921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s://m1.behance.net/rendition/modules/80186469/disp/229cdca9849b094979cce8a09bef92f1.jpg">
            <a:extLst>
              <a:ext uri="{FF2B5EF4-FFF2-40B4-BE49-F238E27FC236}">
                <a16:creationId xmlns:a16="http://schemas.microsoft.com/office/drawing/2014/main" id="{20102228-87B7-49BD-9C96-4704F9E32BB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2471" t="32456" r="30754" b="25576"/>
          <a:stretch/>
        </p:blipFill>
        <p:spPr bwMode="auto">
          <a:xfrm>
            <a:off x="8877285" y="3808791"/>
            <a:ext cx="534171" cy="3433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www.desk.com/resources/_v3/images/salesforce-desk-footer.png">
            <a:extLst>
              <a:ext uri="{FF2B5EF4-FFF2-40B4-BE49-F238E27FC236}">
                <a16:creationId xmlns:a16="http://schemas.microsoft.com/office/drawing/2014/main" id="{79C58F2C-D58F-4284-8787-40E0B789299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37590"/>
          <a:stretch/>
        </p:blipFill>
        <p:spPr bwMode="auto">
          <a:xfrm>
            <a:off x="7935597" y="4469735"/>
            <a:ext cx="566138" cy="3918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ts3.mm.bing.net/th?id=HN.608001592314692603&amp;pid=1.7">
            <a:extLst>
              <a:ext uri="{FF2B5EF4-FFF2-40B4-BE49-F238E27FC236}">
                <a16:creationId xmlns:a16="http://schemas.microsoft.com/office/drawing/2014/main" id="{D5F33B36-6C14-41BE-9A8C-D9EF7C6C3024}"/>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32" b="100000" l="10000" r="90000"/>
                    </a14:imgEffect>
                  </a14:imgLayer>
                </a14:imgProps>
              </a:ext>
              <a:ext uri="{28A0092B-C50C-407E-A947-70E740481C1C}">
                <a14:useLocalDpi xmlns:a14="http://schemas.microsoft.com/office/drawing/2010/main" val="0"/>
              </a:ext>
            </a:extLst>
          </a:blip>
          <a:srcRect/>
          <a:stretch>
            <a:fillRect/>
          </a:stretch>
        </p:blipFill>
        <p:spPr bwMode="auto">
          <a:xfrm>
            <a:off x="8595384" y="3246797"/>
            <a:ext cx="489367" cy="31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09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8" grpId="0" animBg="1"/>
      <p:bldP spid="13"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C06E-DDD6-47A7-85CA-D458171B0B27}"/>
              </a:ext>
            </a:extLst>
          </p:cNvPr>
          <p:cNvSpPr>
            <a:spLocks noGrp="1"/>
          </p:cNvSpPr>
          <p:nvPr>
            <p:ph type="title"/>
          </p:nvPr>
        </p:nvSpPr>
        <p:spPr/>
        <p:txBody>
          <a:bodyPr/>
          <a:lstStyle/>
          <a:p>
            <a:r>
              <a:rPr lang="en-US"/>
              <a:t>Internet?</a:t>
            </a:r>
          </a:p>
        </p:txBody>
      </p:sp>
      <p:sp>
        <p:nvSpPr>
          <p:cNvPr id="3" name="Text Placeholder 2">
            <a:extLst>
              <a:ext uri="{FF2B5EF4-FFF2-40B4-BE49-F238E27FC236}">
                <a16:creationId xmlns:a16="http://schemas.microsoft.com/office/drawing/2014/main" id="{D7F7EDAD-C344-438E-9752-A134C650AF32}"/>
              </a:ext>
            </a:extLst>
          </p:cNvPr>
          <p:cNvSpPr>
            <a:spLocks noGrp="1"/>
          </p:cNvSpPr>
          <p:nvPr>
            <p:ph type="body" sz="quarter" idx="10"/>
          </p:nvPr>
        </p:nvSpPr>
        <p:spPr>
          <a:xfrm>
            <a:off x="274702" y="1211287"/>
            <a:ext cx="11888787" cy="683264"/>
          </a:xfrm>
        </p:spPr>
        <p:txBody>
          <a:bodyPr/>
          <a:lstStyle/>
          <a:p>
            <a:pPr marL="0" indent="0">
              <a:buNone/>
            </a:pPr>
            <a:r>
              <a:rPr lang="en-US">
                <a:solidFill>
                  <a:schemeClr val="tx1"/>
                </a:solidFill>
              </a:rPr>
              <a:t>Internet Connectivity: Option 2</a:t>
            </a:r>
          </a:p>
        </p:txBody>
      </p:sp>
      <p:sp>
        <p:nvSpPr>
          <p:cNvPr id="27" name="Rectangle 26">
            <a:extLst>
              <a:ext uri="{FF2B5EF4-FFF2-40B4-BE49-F238E27FC236}">
                <a16:creationId xmlns:a16="http://schemas.microsoft.com/office/drawing/2014/main" id="{F021CE31-F09E-431C-931F-AC94B4CA8FF3}"/>
              </a:ext>
            </a:extLst>
          </p:cNvPr>
          <p:cNvSpPr/>
          <p:nvPr/>
        </p:nvSpPr>
        <p:spPr>
          <a:xfrm>
            <a:off x="8943284" y="3903103"/>
            <a:ext cx="2126690" cy="1817843"/>
          </a:xfrm>
          <a:prstGeom prst="rect">
            <a:avLst/>
          </a:prstGeom>
          <a:solidFill>
            <a:schemeClr val="accent2">
              <a:lumMod val="20000"/>
              <a:lumOff val="80000"/>
            </a:schemeClr>
          </a:solidFill>
          <a:ln w="1270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8571"/>
            <a:endParaRPr lang="en-US" sz="1904">
              <a:solidFill>
                <a:schemeClr val="tx1"/>
              </a:solidFill>
            </a:endParaRPr>
          </a:p>
        </p:txBody>
      </p:sp>
      <p:grpSp>
        <p:nvGrpSpPr>
          <p:cNvPr id="28" name="Group 27">
            <a:extLst>
              <a:ext uri="{FF2B5EF4-FFF2-40B4-BE49-F238E27FC236}">
                <a16:creationId xmlns:a16="http://schemas.microsoft.com/office/drawing/2014/main" id="{700DD79E-B244-4967-997C-AA75E7CB1C14}"/>
              </a:ext>
            </a:extLst>
          </p:cNvPr>
          <p:cNvGrpSpPr/>
          <p:nvPr/>
        </p:nvGrpSpPr>
        <p:grpSpPr>
          <a:xfrm>
            <a:off x="775917" y="3889235"/>
            <a:ext cx="4155384" cy="1769289"/>
            <a:chOff x="3472365" y="4133453"/>
            <a:chExt cx="6591121" cy="2389267"/>
          </a:xfrm>
        </p:grpSpPr>
        <p:sp>
          <p:nvSpPr>
            <p:cNvPr id="29" name="Rectangle 28">
              <a:extLst>
                <a:ext uri="{FF2B5EF4-FFF2-40B4-BE49-F238E27FC236}">
                  <a16:creationId xmlns:a16="http://schemas.microsoft.com/office/drawing/2014/main" id="{0B988EC8-193A-4B4A-BAC7-CBD009CDD57D}"/>
                </a:ext>
              </a:extLst>
            </p:cNvPr>
            <p:cNvSpPr/>
            <p:nvPr/>
          </p:nvSpPr>
          <p:spPr>
            <a:xfrm>
              <a:off x="3472365" y="4180968"/>
              <a:ext cx="6588387" cy="2341752"/>
            </a:xfrm>
            <a:prstGeom prst="rect">
              <a:avLst/>
            </a:prstGeom>
            <a:solidFill>
              <a:schemeClr val="accent2">
                <a:lumMod val="20000"/>
                <a:lumOff val="80000"/>
              </a:schemeClr>
            </a:solidFill>
            <a:ln w="1270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8571"/>
              <a:endParaRPr lang="en-US" sz="1904">
                <a:solidFill>
                  <a:schemeClr val="tx1"/>
                </a:solidFill>
              </a:endParaRPr>
            </a:p>
          </p:txBody>
        </p:sp>
        <p:sp>
          <p:nvSpPr>
            <p:cNvPr id="30" name="Rectangle 29">
              <a:extLst>
                <a:ext uri="{FF2B5EF4-FFF2-40B4-BE49-F238E27FC236}">
                  <a16:creationId xmlns:a16="http://schemas.microsoft.com/office/drawing/2014/main" id="{1E300C68-2406-4424-904C-0EC586B2C3F6}"/>
                </a:ext>
              </a:extLst>
            </p:cNvPr>
            <p:cNvSpPr/>
            <p:nvPr/>
          </p:nvSpPr>
          <p:spPr>
            <a:xfrm>
              <a:off x="3475099" y="4133453"/>
              <a:ext cx="6588387" cy="62609"/>
            </a:xfrm>
            <a:prstGeom prst="rect">
              <a:avLst/>
            </a:prstGeom>
            <a:solidFill>
              <a:schemeClr val="accent2">
                <a:lumMod val="20000"/>
                <a:lumOff val="8000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8571"/>
              <a:endParaRPr lang="en-US" sz="1904">
                <a:solidFill>
                  <a:schemeClr val="tx1"/>
                </a:solidFill>
              </a:endParaRPr>
            </a:p>
          </p:txBody>
        </p:sp>
      </p:grpSp>
      <p:grpSp>
        <p:nvGrpSpPr>
          <p:cNvPr id="31" name="Group 30">
            <a:extLst>
              <a:ext uri="{FF2B5EF4-FFF2-40B4-BE49-F238E27FC236}">
                <a16:creationId xmlns:a16="http://schemas.microsoft.com/office/drawing/2014/main" id="{71A0D8A9-174D-4F45-B01B-27AD6C160FED}"/>
              </a:ext>
            </a:extLst>
          </p:cNvPr>
          <p:cNvGrpSpPr/>
          <p:nvPr/>
        </p:nvGrpSpPr>
        <p:grpSpPr>
          <a:xfrm>
            <a:off x="3452315" y="4743659"/>
            <a:ext cx="5639956" cy="103881"/>
            <a:chOff x="5749917" y="749826"/>
            <a:chExt cx="8293630" cy="223655"/>
          </a:xfrm>
        </p:grpSpPr>
        <p:cxnSp>
          <p:nvCxnSpPr>
            <p:cNvPr id="32" name="Straight Connector 31">
              <a:extLst>
                <a:ext uri="{FF2B5EF4-FFF2-40B4-BE49-F238E27FC236}">
                  <a16:creationId xmlns:a16="http://schemas.microsoft.com/office/drawing/2014/main" id="{63B043AD-DB95-4E1A-B184-A5D9FC6EAE76}"/>
                </a:ext>
              </a:extLst>
            </p:cNvPr>
            <p:cNvCxnSpPr/>
            <p:nvPr/>
          </p:nvCxnSpPr>
          <p:spPr>
            <a:xfrm flipV="1">
              <a:off x="5804507" y="749826"/>
              <a:ext cx="8198096" cy="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1AAFED-D55A-4D7A-8325-33C4AD782994}"/>
                </a:ext>
              </a:extLst>
            </p:cNvPr>
            <p:cNvCxnSpPr/>
            <p:nvPr/>
          </p:nvCxnSpPr>
          <p:spPr>
            <a:xfrm flipV="1">
              <a:off x="5804507" y="972104"/>
              <a:ext cx="8198096" cy="801"/>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BA96B47-7E4C-42C3-9F19-E5A9D550D57B}"/>
                </a:ext>
              </a:extLst>
            </p:cNvPr>
            <p:cNvSpPr/>
            <p:nvPr/>
          </p:nvSpPr>
          <p:spPr>
            <a:xfrm>
              <a:off x="5838989" y="773046"/>
              <a:ext cx="8115486" cy="1871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solidFill>
                  <a:schemeClr val="tx1"/>
                </a:solidFill>
              </a:endParaRPr>
            </a:p>
          </p:txBody>
        </p:sp>
        <p:sp>
          <p:nvSpPr>
            <p:cNvPr id="35" name="Oval 34">
              <a:extLst>
                <a:ext uri="{FF2B5EF4-FFF2-40B4-BE49-F238E27FC236}">
                  <a16:creationId xmlns:a16="http://schemas.microsoft.com/office/drawing/2014/main" id="{A23B1F79-43D1-40EA-91FA-65AA5C254ADB}"/>
                </a:ext>
              </a:extLst>
            </p:cNvPr>
            <p:cNvSpPr/>
            <p:nvPr/>
          </p:nvSpPr>
          <p:spPr>
            <a:xfrm>
              <a:off x="5749917" y="751203"/>
              <a:ext cx="178144" cy="222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solidFill>
                  <a:schemeClr val="tx1"/>
                </a:solidFill>
              </a:endParaRPr>
            </a:p>
          </p:txBody>
        </p:sp>
        <p:sp>
          <p:nvSpPr>
            <p:cNvPr id="36" name="Oval 35">
              <a:extLst>
                <a:ext uri="{FF2B5EF4-FFF2-40B4-BE49-F238E27FC236}">
                  <a16:creationId xmlns:a16="http://schemas.microsoft.com/office/drawing/2014/main" id="{44524B7B-1F08-49FA-852A-480073AF9011}"/>
                </a:ext>
              </a:extLst>
            </p:cNvPr>
            <p:cNvSpPr/>
            <p:nvPr/>
          </p:nvSpPr>
          <p:spPr>
            <a:xfrm>
              <a:off x="13865403" y="749826"/>
              <a:ext cx="178144" cy="2222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solidFill>
                  <a:schemeClr val="tx1"/>
                </a:solidFill>
              </a:endParaRPr>
            </a:p>
          </p:txBody>
        </p:sp>
      </p:grpSp>
      <p:sp>
        <p:nvSpPr>
          <p:cNvPr id="37" name="Oval 36">
            <a:extLst>
              <a:ext uri="{FF2B5EF4-FFF2-40B4-BE49-F238E27FC236}">
                <a16:creationId xmlns:a16="http://schemas.microsoft.com/office/drawing/2014/main" id="{440E1BA0-F011-4403-9CC3-FB5ACA4E51F1}"/>
              </a:ext>
            </a:extLst>
          </p:cNvPr>
          <p:cNvSpPr/>
          <p:nvPr/>
        </p:nvSpPr>
        <p:spPr>
          <a:xfrm>
            <a:off x="5620265" y="3647432"/>
            <a:ext cx="2357362" cy="2124409"/>
          </a:xfrm>
          <a:prstGeom prst="ellipse">
            <a:avLst/>
          </a:prstGeom>
          <a:solidFill>
            <a:schemeClr val="bg1">
              <a:lumMod val="95000"/>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4">
              <a:solidFill>
                <a:schemeClr val="tx1"/>
              </a:solidFill>
            </a:endParaRPr>
          </a:p>
        </p:txBody>
      </p:sp>
      <p:sp>
        <p:nvSpPr>
          <p:cNvPr id="38" name="Rectangle 37">
            <a:extLst>
              <a:ext uri="{FF2B5EF4-FFF2-40B4-BE49-F238E27FC236}">
                <a16:creationId xmlns:a16="http://schemas.microsoft.com/office/drawing/2014/main" id="{AE6BE791-D713-4683-9501-3D8F7D3F99E6}"/>
              </a:ext>
            </a:extLst>
          </p:cNvPr>
          <p:cNvSpPr/>
          <p:nvPr/>
        </p:nvSpPr>
        <p:spPr>
          <a:xfrm>
            <a:off x="775918" y="2276229"/>
            <a:ext cx="4153660" cy="1652110"/>
          </a:xfrm>
          <a:prstGeom prst="rect">
            <a:avLst/>
          </a:prstGeom>
          <a:solidFill>
            <a:srgbClr val="FAFAFA"/>
          </a:solidFill>
          <a:ln w="12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8571"/>
            <a:endParaRPr lang="en-US" sz="1904">
              <a:solidFill>
                <a:schemeClr val="tx1"/>
              </a:solidFill>
            </a:endParaRPr>
          </a:p>
        </p:txBody>
      </p:sp>
      <p:pic>
        <p:nvPicPr>
          <p:cNvPr id="39" name="Picture 38">
            <a:extLst>
              <a:ext uri="{FF2B5EF4-FFF2-40B4-BE49-F238E27FC236}">
                <a16:creationId xmlns:a16="http://schemas.microsoft.com/office/drawing/2014/main" id="{5DBAC2C0-CDBE-4489-8DC8-7C859725CC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790" y="2701924"/>
            <a:ext cx="795013" cy="795013"/>
          </a:xfrm>
          <a:prstGeom prst="rect">
            <a:avLst/>
          </a:prstGeom>
          <a:effectLst>
            <a:glow rad="254000">
              <a:schemeClr val="tx1">
                <a:lumMod val="50000"/>
                <a:lumOff val="50000"/>
                <a:alpha val="40000"/>
              </a:schemeClr>
            </a:glow>
          </a:effectLst>
        </p:spPr>
      </p:pic>
      <p:grpSp>
        <p:nvGrpSpPr>
          <p:cNvPr id="40" name="Group 39">
            <a:extLst>
              <a:ext uri="{FF2B5EF4-FFF2-40B4-BE49-F238E27FC236}">
                <a16:creationId xmlns:a16="http://schemas.microsoft.com/office/drawing/2014/main" id="{365D1582-B375-435E-B444-F6F60D691393}"/>
              </a:ext>
            </a:extLst>
          </p:cNvPr>
          <p:cNvGrpSpPr/>
          <p:nvPr/>
        </p:nvGrpSpPr>
        <p:grpSpPr>
          <a:xfrm>
            <a:off x="2514261" y="4294002"/>
            <a:ext cx="1008848" cy="1008848"/>
            <a:chOff x="4437888" y="5341947"/>
            <a:chExt cx="1631876" cy="1631876"/>
          </a:xfrm>
        </p:grpSpPr>
        <p:pic>
          <p:nvPicPr>
            <p:cNvPr id="41" name="Picture 40">
              <a:extLst>
                <a:ext uri="{FF2B5EF4-FFF2-40B4-BE49-F238E27FC236}">
                  <a16:creationId xmlns:a16="http://schemas.microsoft.com/office/drawing/2014/main" id="{9F5B388B-002A-4C1D-8E96-C36E3A60E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888" y="5341947"/>
              <a:ext cx="1631876" cy="1631876"/>
            </a:xfrm>
            <a:prstGeom prst="rect">
              <a:avLst/>
            </a:prstGeom>
          </p:spPr>
        </p:pic>
        <p:pic>
          <p:nvPicPr>
            <p:cNvPr id="42" name="Picture 41">
              <a:extLst>
                <a:ext uri="{FF2B5EF4-FFF2-40B4-BE49-F238E27FC236}">
                  <a16:creationId xmlns:a16="http://schemas.microsoft.com/office/drawing/2014/main" id="{526AD4C5-5CD7-4152-8643-992C7E4CB4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440" y="5777462"/>
              <a:ext cx="626614" cy="626614"/>
            </a:xfrm>
            <a:prstGeom prst="rect">
              <a:avLst/>
            </a:prstGeom>
          </p:spPr>
        </p:pic>
      </p:grpSp>
      <p:sp>
        <p:nvSpPr>
          <p:cNvPr id="43" name="TextBox 42">
            <a:extLst>
              <a:ext uri="{FF2B5EF4-FFF2-40B4-BE49-F238E27FC236}">
                <a16:creationId xmlns:a16="http://schemas.microsoft.com/office/drawing/2014/main" id="{1155F5CD-A901-4B75-B812-FA1ED6EEB998}"/>
              </a:ext>
            </a:extLst>
          </p:cNvPr>
          <p:cNvSpPr txBox="1"/>
          <p:nvPr/>
        </p:nvSpPr>
        <p:spPr>
          <a:xfrm>
            <a:off x="1981983" y="3970458"/>
            <a:ext cx="1712328" cy="343492"/>
          </a:xfrm>
          <a:prstGeom prst="rect">
            <a:avLst/>
          </a:prstGeom>
          <a:noFill/>
        </p:spPr>
        <p:txBody>
          <a:bodyPr wrap="none" rtlCol="0">
            <a:spAutoFit/>
          </a:bodyPr>
          <a:lstStyle/>
          <a:p>
            <a:r>
              <a:rPr lang="en-US" sz="1632" b="1"/>
              <a:t>Physical Machine</a:t>
            </a:r>
          </a:p>
        </p:txBody>
      </p:sp>
      <p:sp>
        <p:nvSpPr>
          <p:cNvPr id="44" name="TextBox 43">
            <a:extLst>
              <a:ext uri="{FF2B5EF4-FFF2-40B4-BE49-F238E27FC236}">
                <a16:creationId xmlns:a16="http://schemas.microsoft.com/office/drawing/2014/main" id="{7913FCBC-5D3D-4F5E-AB85-40770B90C642}"/>
              </a:ext>
            </a:extLst>
          </p:cNvPr>
          <p:cNvSpPr txBox="1"/>
          <p:nvPr/>
        </p:nvSpPr>
        <p:spPr>
          <a:xfrm>
            <a:off x="1931854" y="2329764"/>
            <a:ext cx="1676677" cy="343492"/>
          </a:xfrm>
          <a:prstGeom prst="rect">
            <a:avLst/>
          </a:prstGeom>
          <a:noFill/>
        </p:spPr>
        <p:txBody>
          <a:bodyPr wrap="none" rtlCol="0">
            <a:spAutoFit/>
          </a:bodyPr>
          <a:lstStyle/>
          <a:p>
            <a:r>
              <a:rPr lang="en-US" sz="1632" b="1"/>
              <a:t>Virtual Machines</a:t>
            </a:r>
          </a:p>
        </p:txBody>
      </p:sp>
      <p:sp>
        <p:nvSpPr>
          <p:cNvPr id="45" name="TextBox 44">
            <a:extLst>
              <a:ext uri="{FF2B5EF4-FFF2-40B4-BE49-F238E27FC236}">
                <a16:creationId xmlns:a16="http://schemas.microsoft.com/office/drawing/2014/main" id="{791BFD25-4B41-4FBE-B730-A87588D936E4}"/>
              </a:ext>
            </a:extLst>
          </p:cNvPr>
          <p:cNvSpPr txBox="1"/>
          <p:nvPr/>
        </p:nvSpPr>
        <p:spPr>
          <a:xfrm>
            <a:off x="2103075" y="5167957"/>
            <a:ext cx="1630446" cy="469103"/>
          </a:xfrm>
          <a:prstGeom prst="rect">
            <a:avLst/>
          </a:prstGeom>
          <a:noFill/>
        </p:spPr>
        <p:txBody>
          <a:bodyPr wrap="none" rtlCol="0">
            <a:spAutoFit/>
          </a:bodyPr>
          <a:lstStyle/>
          <a:p>
            <a:pPr algn="ctr"/>
            <a:r>
              <a:rPr lang="en-US" sz="1224"/>
              <a:t>PAW Machine (tier 1)</a:t>
            </a:r>
          </a:p>
          <a:p>
            <a:pPr algn="ctr"/>
            <a:r>
              <a:rPr lang="en-US" sz="1224"/>
              <a:t>Domain Joined</a:t>
            </a:r>
          </a:p>
        </p:txBody>
      </p:sp>
      <p:sp>
        <p:nvSpPr>
          <p:cNvPr id="46" name="TextBox 45">
            <a:extLst>
              <a:ext uri="{FF2B5EF4-FFF2-40B4-BE49-F238E27FC236}">
                <a16:creationId xmlns:a16="http://schemas.microsoft.com/office/drawing/2014/main" id="{7786D400-6ACC-4A65-8D10-46C040295084}"/>
              </a:ext>
            </a:extLst>
          </p:cNvPr>
          <p:cNvSpPr txBox="1"/>
          <p:nvPr/>
        </p:nvSpPr>
        <p:spPr>
          <a:xfrm>
            <a:off x="2314765" y="3392688"/>
            <a:ext cx="1208344" cy="469103"/>
          </a:xfrm>
          <a:prstGeom prst="rect">
            <a:avLst/>
          </a:prstGeom>
          <a:noFill/>
        </p:spPr>
        <p:txBody>
          <a:bodyPr wrap="none" rtlCol="0">
            <a:spAutoFit/>
          </a:bodyPr>
          <a:lstStyle/>
          <a:p>
            <a:pPr algn="ctr"/>
            <a:r>
              <a:rPr lang="en-US" sz="1224" b="1"/>
              <a:t>Corporate PC </a:t>
            </a:r>
          </a:p>
          <a:p>
            <a:pPr algn="ctr"/>
            <a:r>
              <a:rPr lang="en-US" sz="1224"/>
              <a:t>Domain joined</a:t>
            </a:r>
          </a:p>
        </p:txBody>
      </p:sp>
      <p:cxnSp>
        <p:nvCxnSpPr>
          <p:cNvPr id="47" name="Straight Connector 46">
            <a:extLst>
              <a:ext uri="{FF2B5EF4-FFF2-40B4-BE49-F238E27FC236}">
                <a16:creationId xmlns:a16="http://schemas.microsoft.com/office/drawing/2014/main" id="{B56C98A6-46D7-4859-A8CF-95AE186EE9D8}"/>
              </a:ext>
            </a:extLst>
          </p:cNvPr>
          <p:cNvCxnSpPr>
            <a:stCxn id="41" idx="3"/>
            <a:endCxn id="27" idx="1"/>
          </p:cNvCxnSpPr>
          <p:nvPr/>
        </p:nvCxnSpPr>
        <p:spPr>
          <a:xfrm>
            <a:off x="3523109" y="4798426"/>
            <a:ext cx="5420175" cy="13599"/>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8" name="Picture 10" descr="Weather cloud Icon">
            <a:extLst>
              <a:ext uri="{FF2B5EF4-FFF2-40B4-BE49-F238E27FC236}">
                <a16:creationId xmlns:a16="http://schemas.microsoft.com/office/drawing/2014/main" id="{CB72BE1C-D2CE-462F-AF08-DBF659821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886" y="4404499"/>
            <a:ext cx="865550" cy="8655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www.centrify.com/cloud/apps/logos/app_office-365_256x256.png">
            <a:extLst>
              <a:ext uri="{FF2B5EF4-FFF2-40B4-BE49-F238E27FC236}">
                <a16:creationId xmlns:a16="http://schemas.microsoft.com/office/drawing/2014/main" id="{CEE4F725-33A6-449E-9DB7-4D7E3C3D9E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5694" y="3773466"/>
            <a:ext cx="324640" cy="32464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http://sobreisso.com/wp-content/uploads/2012/04/Gmail.png">
            <a:extLst>
              <a:ext uri="{FF2B5EF4-FFF2-40B4-BE49-F238E27FC236}">
                <a16:creationId xmlns:a16="http://schemas.microsoft.com/office/drawing/2014/main" id="{72A9FA90-4A08-46EA-822F-8FBF016444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72" y="5205700"/>
            <a:ext cx="395167" cy="29217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4" descr="https://m1.behance.net/rendition/modules/80186469/disp/229cdca9849b094979cce8a09bef92f1.jpg">
            <a:extLst>
              <a:ext uri="{FF2B5EF4-FFF2-40B4-BE49-F238E27FC236}">
                <a16:creationId xmlns:a16="http://schemas.microsoft.com/office/drawing/2014/main" id="{9F5A6CBD-3745-458F-964B-93879BF6E8D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471" t="32456" r="30754" b="25576"/>
          <a:stretch/>
        </p:blipFill>
        <p:spPr bwMode="auto">
          <a:xfrm>
            <a:off x="5912666" y="4004974"/>
            <a:ext cx="534171" cy="343396"/>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D9159009-2939-48DB-B8AE-BA7DC447121C}"/>
              </a:ext>
            </a:extLst>
          </p:cNvPr>
          <p:cNvGrpSpPr/>
          <p:nvPr/>
        </p:nvGrpSpPr>
        <p:grpSpPr>
          <a:xfrm>
            <a:off x="9405528" y="4107491"/>
            <a:ext cx="341149" cy="975895"/>
            <a:chOff x="4243253" y="3335055"/>
            <a:chExt cx="501664" cy="1435067"/>
          </a:xfrm>
        </p:grpSpPr>
        <p:pic>
          <p:nvPicPr>
            <p:cNvPr id="53" name="Picture 52">
              <a:extLst>
                <a:ext uri="{FF2B5EF4-FFF2-40B4-BE49-F238E27FC236}">
                  <a16:creationId xmlns:a16="http://schemas.microsoft.com/office/drawing/2014/main" id="{A1813B4A-7F45-48CD-A4D0-FC5586A7A4C5}"/>
                </a:ext>
              </a:extLst>
            </p:cNvPr>
            <p:cNvPicPr>
              <a:picLocks noChangeAspect="1"/>
            </p:cNvPicPr>
            <p:nvPr/>
          </p:nvPicPr>
          <p:blipFill rotWithShape="1">
            <a:blip r:embed="rId8">
              <a:extLst>
                <a:ext uri="{28A0092B-C50C-407E-A947-70E740481C1C}">
                  <a14:useLocalDpi xmlns:a14="http://schemas.microsoft.com/office/drawing/2010/main" val="0"/>
                </a:ext>
              </a:extLst>
            </a:blip>
            <a:srcRect r="68260"/>
            <a:stretch/>
          </p:blipFill>
          <p:spPr>
            <a:xfrm>
              <a:off x="4243253" y="3335055"/>
              <a:ext cx="455490" cy="1435067"/>
            </a:xfrm>
            <a:prstGeom prst="rect">
              <a:avLst/>
            </a:prstGeom>
            <a:noFill/>
            <a:ln>
              <a:noFill/>
            </a:ln>
          </p:spPr>
        </p:pic>
        <p:pic>
          <p:nvPicPr>
            <p:cNvPr id="54" name="Picture 53">
              <a:extLst>
                <a:ext uri="{FF2B5EF4-FFF2-40B4-BE49-F238E27FC236}">
                  <a16:creationId xmlns:a16="http://schemas.microsoft.com/office/drawing/2014/main" id="{ADD0C634-024B-490D-96BD-8F48C5F408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5036" y="4310457"/>
              <a:ext cx="269881" cy="269881"/>
            </a:xfrm>
            <a:prstGeom prst="rect">
              <a:avLst/>
            </a:prstGeom>
          </p:spPr>
        </p:pic>
      </p:grpSp>
      <p:grpSp>
        <p:nvGrpSpPr>
          <p:cNvPr id="55" name="Group 54">
            <a:extLst>
              <a:ext uri="{FF2B5EF4-FFF2-40B4-BE49-F238E27FC236}">
                <a16:creationId xmlns:a16="http://schemas.microsoft.com/office/drawing/2014/main" id="{BA6C2650-D4B9-4F4D-A700-507A92F240AF}"/>
              </a:ext>
            </a:extLst>
          </p:cNvPr>
          <p:cNvGrpSpPr/>
          <p:nvPr/>
        </p:nvGrpSpPr>
        <p:grpSpPr>
          <a:xfrm>
            <a:off x="9859776" y="4107491"/>
            <a:ext cx="341149" cy="975895"/>
            <a:chOff x="4243253" y="3335055"/>
            <a:chExt cx="501664" cy="1435067"/>
          </a:xfrm>
        </p:grpSpPr>
        <p:pic>
          <p:nvPicPr>
            <p:cNvPr id="56" name="Picture 55">
              <a:extLst>
                <a:ext uri="{FF2B5EF4-FFF2-40B4-BE49-F238E27FC236}">
                  <a16:creationId xmlns:a16="http://schemas.microsoft.com/office/drawing/2014/main" id="{B4F6E800-251B-4D9C-9682-D1AA8A35B51B}"/>
                </a:ext>
              </a:extLst>
            </p:cNvPr>
            <p:cNvPicPr>
              <a:picLocks noChangeAspect="1"/>
            </p:cNvPicPr>
            <p:nvPr/>
          </p:nvPicPr>
          <p:blipFill rotWithShape="1">
            <a:blip r:embed="rId8">
              <a:extLst>
                <a:ext uri="{28A0092B-C50C-407E-A947-70E740481C1C}">
                  <a14:useLocalDpi xmlns:a14="http://schemas.microsoft.com/office/drawing/2010/main" val="0"/>
                </a:ext>
              </a:extLst>
            </a:blip>
            <a:srcRect r="68260"/>
            <a:stretch/>
          </p:blipFill>
          <p:spPr>
            <a:xfrm>
              <a:off x="4243253" y="3335055"/>
              <a:ext cx="455490" cy="1435067"/>
            </a:xfrm>
            <a:prstGeom prst="rect">
              <a:avLst/>
            </a:prstGeom>
            <a:noFill/>
            <a:ln>
              <a:noFill/>
            </a:ln>
          </p:spPr>
        </p:pic>
        <p:pic>
          <p:nvPicPr>
            <p:cNvPr id="57" name="Picture 56">
              <a:extLst>
                <a:ext uri="{FF2B5EF4-FFF2-40B4-BE49-F238E27FC236}">
                  <a16:creationId xmlns:a16="http://schemas.microsoft.com/office/drawing/2014/main" id="{D7DED84C-0DFD-49D2-85EA-E689701986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5036" y="4310457"/>
              <a:ext cx="269881" cy="269881"/>
            </a:xfrm>
            <a:prstGeom prst="rect">
              <a:avLst/>
            </a:prstGeom>
          </p:spPr>
        </p:pic>
      </p:grpSp>
      <p:grpSp>
        <p:nvGrpSpPr>
          <p:cNvPr id="58" name="Group 57">
            <a:extLst>
              <a:ext uri="{FF2B5EF4-FFF2-40B4-BE49-F238E27FC236}">
                <a16:creationId xmlns:a16="http://schemas.microsoft.com/office/drawing/2014/main" id="{BCE9BE3A-7BA6-4041-A553-1DD91C42EA2F}"/>
              </a:ext>
            </a:extLst>
          </p:cNvPr>
          <p:cNvGrpSpPr/>
          <p:nvPr/>
        </p:nvGrpSpPr>
        <p:grpSpPr>
          <a:xfrm>
            <a:off x="10256331" y="4107491"/>
            <a:ext cx="341149" cy="975895"/>
            <a:chOff x="4243253" y="3335055"/>
            <a:chExt cx="501664" cy="1435067"/>
          </a:xfrm>
        </p:grpSpPr>
        <p:pic>
          <p:nvPicPr>
            <p:cNvPr id="59" name="Picture 58">
              <a:extLst>
                <a:ext uri="{FF2B5EF4-FFF2-40B4-BE49-F238E27FC236}">
                  <a16:creationId xmlns:a16="http://schemas.microsoft.com/office/drawing/2014/main" id="{A2602F29-094A-48BB-9E06-986579BE0659}"/>
                </a:ext>
              </a:extLst>
            </p:cNvPr>
            <p:cNvPicPr>
              <a:picLocks noChangeAspect="1"/>
            </p:cNvPicPr>
            <p:nvPr/>
          </p:nvPicPr>
          <p:blipFill rotWithShape="1">
            <a:blip r:embed="rId8">
              <a:extLst>
                <a:ext uri="{28A0092B-C50C-407E-A947-70E740481C1C}">
                  <a14:useLocalDpi xmlns:a14="http://schemas.microsoft.com/office/drawing/2010/main" val="0"/>
                </a:ext>
              </a:extLst>
            </a:blip>
            <a:srcRect r="68260"/>
            <a:stretch/>
          </p:blipFill>
          <p:spPr>
            <a:xfrm>
              <a:off x="4243253" y="3335055"/>
              <a:ext cx="455490" cy="1435067"/>
            </a:xfrm>
            <a:prstGeom prst="rect">
              <a:avLst/>
            </a:prstGeom>
            <a:noFill/>
            <a:ln>
              <a:noFill/>
            </a:ln>
          </p:spPr>
        </p:pic>
        <p:pic>
          <p:nvPicPr>
            <p:cNvPr id="60" name="Picture 59">
              <a:extLst>
                <a:ext uri="{FF2B5EF4-FFF2-40B4-BE49-F238E27FC236}">
                  <a16:creationId xmlns:a16="http://schemas.microsoft.com/office/drawing/2014/main" id="{BE046B40-E2A4-4D97-8E21-E8746B61A5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5036" y="4310457"/>
              <a:ext cx="269881" cy="269881"/>
            </a:xfrm>
            <a:prstGeom prst="rect">
              <a:avLst/>
            </a:prstGeom>
          </p:spPr>
        </p:pic>
      </p:grpSp>
      <p:grpSp>
        <p:nvGrpSpPr>
          <p:cNvPr id="61" name="Group 60">
            <a:extLst>
              <a:ext uri="{FF2B5EF4-FFF2-40B4-BE49-F238E27FC236}">
                <a16:creationId xmlns:a16="http://schemas.microsoft.com/office/drawing/2014/main" id="{5B29E69C-97E4-467C-BAFA-9E7ABD80F878}"/>
              </a:ext>
            </a:extLst>
          </p:cNvPr>
          <p:cNvGrpSpPr/>
          <p:nvPr/>
        </p:nvGrpSpPr>
        <p:grpSpPr>
          <a:xfrm>
            <a:off x="9435192" y="4807367"/>
            <a:ext cx="341149" cy="975895"/>
            <a:chOff x="4243253" y="3335055"/>
            <a:chExt cx="501664" cy="1435067"/>
          </a:xfrm>
        </p:grpSpPr>
        <p:pic>
          <p:nvPicPr>
            <p:cNvPr id="62" name="Picture 61">
              <a:extLst>
                <a:ext uri="{FF2B5EF4-FFF2-40B4-BE49-F238E27FC236}">
                  <a16:creationId xmlns:a16="http://schemas.microsoft.com/office/drawing/2014/main" id="{168DBC1D-71FF-4B2A-BE1E-D8E84F8ABD32}"/>
                </a:ext>
              </a:extLst>
            </p:cNvPr>
            <p:cNvPicPr>
              <a:picLocks noChangeAspect="1"/>
            </p:cNvPicPr>
            <p:nvPr/>
          </p:nvPicPr>
          <p:blipFill rotWithShape="1">
            <a:blip r:embed="rId8">
              <a:extLst>
                <a:ext uri="{28A0092B-C50C-407E-A947-70E740481C1C}">
                  <a14:useLocalDpi xmlns:a14="http://schemas.microsoft.com/office/drawing/2010/main" val="0"/>
                </a:ext>
              </a:extLst>
            </a:blip>
            <a:srcRect r="68260"/>
            <a:stretch/>
          </p:blipFill>
          <p:spPr>
            <a:xfrm>
              <a:off x="4243253" y="3335055"/>
              <a:ext cx="455490" cy="1435067"/>
            </a:xfrm>
            <a:prstGeom prst="rect">
              <a:avLst/>
            </a:prstGeom>
            <a:noFill/>
            <a:ln>
              <a:noFill/>
            </a:ln>
          </p:spPr>
        </p:pic>
        <p:pic>
          <p:nvPicPr>
            <p:cNvPr id="63" name="Picture 62">
              <a:extLst>
                <a:ext uri="{FF2B5EF4-FFF2-40B4-BE49-F238E27FC236}">
                  <a16:creationId xmlns:a16="http://schemas.microsoft.com/office/drawing/2014/main" id="{2A69C01C-2B32-47A3-85CB-9E023EF965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5036" y="4310457"/>
              <a:ext cx="269881" cy="269881"/>
            </a:xfrm>
            <a:prstGeom prst="rect">
              <a:avLst/>
            </a:prstGeom>
          </p:spPr>
        </p:pic>
      </p:grpSp>
      <p:grpSp>
        <p:nvGrpSpPr>
          <p:cNvPr id="64" name="Group 63">
            <a:extLst>
              <a:ext uri="{FF2B5EF4-FFF2-40B4-BE49-F238E27FC236}">
                <a16:creationId xmlns:a16="http://schemas.microsoft.com/office/drawing/2014/main" id="{60C83641-35E8-42AE-9F3B-E5C94FE18188}"/>
              </a:ext>
            </a:extLst>
          </p:cNvPr>
          <p:cNvGrpSpPr/>
          <p:nvPr/>
        </p:nvGrpSpPr>
        <p:grpSpPr>
          <a:xfrm>
            <a:off x="9859776" y="4807367"/>
            <a:ext cx="341149" cy="975895"/>
            <a:chOff x="4243253" y="3335055"/>
            <a:chExt cx="501664" cy="1435067"/>
          </a:xfrm>
        </p:grpSpPr>
        <p:pic>
          <p:nvPicPr>
            <p:cNvPr id="65" name="Picture 64">
              <a:extLst>
                <a:ext uri="{FF2B5EF4-FFF2-40B4-BE49-F238E27FC236}">
                  <a16:creationId xmlns:a16="http://schemas.microsoft.com/office/drawing/2014/main" id="{929E667F-2162-4429-AEDD-AD534D9921B8}"/>
                </a:ext>
              </a:extLst>
            </p:cNvPr>
            <p:cNvPicPr>
              <a:picLocks noChangeAspect="1"/>
            </p:cNvPicPr>
            <p:nvPr/>
          </p:nvPicPr>
          <p:blipFill rotWithShape="1">
            <a:blip r:embed="rId8">
              <a:extLst>
                <a:ext uri="{28A0092B-C50C-407E-A947-70E740481C1C}">
                  <a14:useLocalDpi xmlns:a14="http://schemas.microsoft.com/office/drawing/2010/main" val="0"/>
                </a:ext>
              </a:extLst>
            </a:blip>
            <a:srcRect r="68260"/>
            <a:stretch/>
          </p:blipFill>
          <p:spPr>
            <a:xfrm>
              <a:off x="4243253" y="3335055"/>
              <a:ext cx="455490" cy="1435067"/>
            </a:xfrm>
            <a:prstGeom prst="rect">
              <a:avLst/>
            </a:prstGeom>
            <a:noFill/>
            <a:ln>
              <a:noFill/>
            </a:ln>
          </p:spPr>
        </p:pic>
        <p:pic>
          <p:nvPicPr>
            <p:cNvPr id="66" name="Picture 65">
              <a:extLst>
                <a:ext uri="{FF2B5EF4-FFF2-40B4-BE49-F238E27FC236}">
                  <a16:creationId xmlns:a16="http://schemas.microsoft.com/office/drawing/2014/main" id="{FCC975BB-6614-4FA1-B2B1-488BFAC035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5036" y="4310457"/>
              <a:ext cx="269881" cy="269881"/>
            </a:xfrm>
            <a:prstGeom prst="rect">
              <a:avLst/>
            </a:prstGeom>
          </p:spPr>
        </p:pic>
      </p:grpSp>
      <p:grpSp>
        <p:nvGrpSpPr>
          <p:cNvPr id="67" name="Group 66">
            <a:extLst>
              <a:ext uri="{FF2B5EF4-FFF2-40B4-BE49-F238E27FC236}">
                <a16:creationId xmlns:a16="http://schemas.microsoft.com/office/drawing/2014/main" id="{E3E740E0-4352-4885-BFD0-68A78DA76D32}"/>
              </a:ext>
            </a:extLst>
          </p:cNvPr>
          <p:cNvGrpSpPr/>
          <p:nvPr/>
        </p:nvGrpSpPr>
        <p:grpSpPr>
          <a:xfrm>
            <a:off x="10259245" y="4807367"/>
            <a:ext cx="341149" cy="975895"/>
            <a:chOff x="4243253" y="3335055"/>
            <a:chExt cx="501664" cy="1435067"/>
          </a:xfrm>
        </p:grpSpPr>
        <p:pic>
          <p:nvPicPr>
            <p:cNvPr id="68" name="Picture 67">
              <a:extLst>
                <a:ext uri="{FF2B5EF4-FFF2-40B4-BE49-F238E27FC236}">
                  <a16:creationId xmlns:a16="http://schemas.microsoft.com/office/drawing/2014/main" id="{2E10DB28-BE8A-4D8E-806C-0DCDA5DD8532}"/>
                </a:ext>
              </a:extLst>
            </p:cNvPr>
            <p:cNvPicPr>
              <a:picLocks noChangeAspect="1"/>
            </p:cNvPicPr>
            <p:nvPr/>
          </p:nvPicPr>
          <p:blipFill rotWithShape="1">
            <a:blip r:embed="rId8">
              <a:extLst>
                <a:ext uri="{28A0092B-C50C-407E-A947-70E740481C1C}">
                  <a14:useLocalDpi xmlns:a14="http://schemas.microsoft.com/office/drawing/2010/main" val="0"/>
                </a:ext>
              </a:extLst>
            </a:blip>
            <a:srcRect r="68260"/>
            <a:stretch/>
          </p:blipFill>
          <p:spPr>
            <a:xfrm>
              <a:off x="4243253" y="3335055"/>
              <a:ext cx="455490" cy="1435067"/>
            </a:xfrm>
            <a:prstGeom prst="rect">
              <a:avLst/>
            </a:prstGeom>
            <a:noFill/>
            <a:ln>
              <a:noFill/>
            </a:ln>
          </p:spPr>
        </p:pic>
        <p:pic>
          <p:nvPicPr>
            <p:cNvPr id="69" name="Picture 68">
              <a:extLst>
                <a:ext uri="{FF2B5EF4-FFF2-40B4-BE49-F238E27FC236}">
                  <a16:creationId xmlns:a16="http://schemas.microsoft.com/office/drawing/2014/main" id="{EBA9AF9F-82A2-4C78-8049-F419F4C143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5036" y="4310457"/>
              <a:ext cx="269881" cy="269881"/>
            </a:xfrm>
            <a:prstGeom prst="rect">
              <a:avLst/>
            </a:prstGeom>
          </p:spPr>
        </p:pic>
      </p:grpSp>
      <p:pic>
        <p:nvPicPr>
          <p:cNvPr id="70" name="Picture 4" descr="Status object locked Icon">
            <a:extLst>
              <a:ext uri="{FF2B5EF4-FFF2-40B4-BE49-F238E27FC236}">
                <a16:creationId xmlns:a16="http://schemas.microsoft.com/office/drawing/2014/main" id="{EC324BFA-A666-40CF-A981-0B42F87EBDE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04869" y="4531388"/>
            <a:ext cx="313071" cy="31307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actions dialog ok apply Icon">
            <a:extLst>
              <a:ext uri="{FF2B5EF4-FFF2-40B4-BE49-F238E27FC236}">
                <a16:creationId xmlns:a16="http://schemas.microsoft.com/office/drawing/2014/main" id="{0BD1D1A2-EA49-4A40-BFC5-3ABCFC3230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5679" y="4665162"/>
            <a:ext cx="193052" cy="19305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Status object locked Icon">
            <a:extLst>
              <a:ext uri="{FF2B5EF4-FFF2-40B4-BE49-F238E27FC236}">
                <a16:creationId xmlns:a16="http://schemas.microsoft.com/office/drawing/2014/main" id="{185A0B89-20F7-4C2E-A2FE-30675A56D5C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07514" y="4588253"/>
            <a:ext cx="313071" cy="31307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actions dialog ok apply Icon">
            <a:extLst>
              <a:ext uri="{FF2B5EF4-FFF2-40B4-BE49-F238E27FC236}">
                <a16:creationId xmlns:a16="http://schemas.microsoft.com/office/drawing/2014/main" id="{89B74F96-154C-40C8-88A3-9F10B9861C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58324" y="4722027"/>
            <a:ext cx="193052" cy="19305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s://www.desk.com/resources/_v3/images/salesforce-desk-footer.png">
            <a:extLst>
              <a:ext uri="{FF2B5EF4-FFF2-40B4-BE49-F238E27FC236}">
                <a16:creationId xmlns:a16="http://schemas.microsoft.com/office/drawing/2014/main" id="{50E03504-191D-471D-9F4B-A9460EE883B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37590"/>
          <a:stretch/>
        </p:blipFill>
        <p:spPr bwMode="auto">
          <a:xfrm>
            <a:off x="6463581" y="5205700"/>
            <a:ext cx="566138" cy="39188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http://ts3.mm.bing.net/th?id=HN.608001592314692603&amp;pid=1.7">
            <a:extLst>
              <a:ext uri="{FF2B5EF4-FFF2-40B4-BE49-F238E27FC236}">
                <a16:creationId xmlns:a16="http://schemas.microsoft.com/office/drawing/2014/main" id="{E688AB75-A78F-4309-91EA-56560778216E}"/>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532" b="100000" l="10000" r="90000"/>
                    </a14:imgEffect>
                  </a14:imgLayer>
                </a14:imgProps>
              </a:ext>
              <a:ext uri="{28A0092B-C50C-407E-A947-70E740481C1C}">
                <a14:useLocalDpi xmlns:a14="http://schemas.microsoft.com/office/drawing/2010/main" val="0"/>
              </a:ext>
            </a:extLst>
          </a:blip>
          <a:srcRect/>
          <a:stretch>
            <a:fillRect/>
          </a:stretch>
        </p:blipFill>
        <p:spPr bwMode="auto">
          <a:xfrm>
            <a:off x="7068106" y="4103619"/>
            <a:ext cx="489367" cy="31724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actions dialog cancel Icon">
            <a:extLst>
              <a:ext uri="{FF2B5EF4-FFF2-40B4-BE49-F238E27FC236}">
                <a16:creationId xmlns:a16="http://schemas.microsoft.com/office/drawing/2014/main" id="{19E0DA5F-714E-43BB-ACBB-1240965802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54472" y="4101422"/>
            <a:ext cx="282647" cy="28264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2E3A0F4A-C1AE-41D8-A39C-A496A2EF2501}"/>
              </a:ext>
            </a:extLst>
          </p:cNvPr>
          <p:cNvCxnSpPr>
            <a:stCxn id="41" idx="3"/>
            <a:endCxn id="37" idx="1"/>
          </p:cNvCxnSpPr>
          <p:nvPr/>
        </p:nvCxnSpPr>
        <p:spPr>
          <a:xfrm flipV="1">
            <a:off x="3523109" y="3958544"/>
            <a:ext cx="2442384" cy="839882"/>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06FDF90-60CB-4BEA-8298-1716B1785803}"/>
              </a:ext>
            </a:extLst>
          </p:cNvPr>
          <p:cNvSpPr txBox="1"/>
          <p:nvPr/>
        </p:nvSpPr>
        <p:spPr>
          <a:xfrm>
            <a:off x="4919469" y="4818553"/>
            <a:ext cx="580608" cy="343492"/>
          </a:xfrm>
          <a:prstGeom prst="rect">
            <a:avLst/>
          </a:prstGeom>
          <a:noFill/>
        </p:spPr>
        <p:txBody>
          <a:bodyPr wrap="none" rtlCol="0">
            <a:spAutoFit/>
          </a:bodyPr>
          <a:lstStyle/>
          <a:p>
            <a:r>
              <a:rPr lang="en-US" sz="1632" b="1"/>
              <a:t>VPN</a:t>
            </a:r>
          </a:p>
        </p:txBody>
      </p:sp>
    </p:spTree>
    <p:extLst>
      <p:ext uri="{BB962C8B-B14F-4D97-AF65-F5344CB8AC3E}">
        <p14:creationId xmlns:p14="http://schemas.microsoft.com/office/powerpoint/2010/main" val="113596788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75B60-17BA-4C00-87E1-B0277825DCD2}"/>
              </a:ext>
            </a:extLst>
          </p:cNvPr>
          <p:cNvSpPr>
            <a:spLocks noGrp="1"/>
          </p:cNvSpPr>
          <p:nvPr>
            <p:ph type="title"/>
          </p:nvPr>
        </p:nvSpPr>
        <p:spPr/>
        <p:txBody>
          <a:bodyPr/>
          <a:lstStyle/>
          <a:p>
            <a:r>
              <a:rPr lang="en-US"/>
              <a:t>PAW Add-ons</a:t>
            </a:r>
          </a:p>
        </p:txBody>
      </p:sp>
      <p:sp>
        <p:nvSpPr>
          <p:cNvPr id="3" name="Text Placeholder 2">
            <a:extLst>
              <a:ext uri="{FF2B5EF4-FFF2-40B4-BE49-F238E27FC236}">
                <a16:creationId xmlns:a16="http://schemas.microsoft.com/office/drawing/2014/main" id="{3494C1DF-EF19-4276-AEFB-4443F6F535AE}"/>
              </a:ext>
            </a:extLst>
          </p:cNvPr>
          <p:cNvSpPr>
            <a:spLocks noGrp="1"/>
          </p:cNvSpPr>
          <p:nvPr>
            <p:ph type="body" sz="quarter" idx="10"/>
          </p:nvPr>
        </p:nvSpPr>
        <p:spPr>
          <a:xfrm>
            <a:off x="274639" y="6059673"/>
            <a:ext cx="11888787" cy="433965"/>
          </a:xfrm>
        </p:spPr>
        <p:txBody>
          <a:bodyPr/>
          <a:lstStyle/>
          <a:p>
            <a:pPr marL="0" indent="0">
              <a:buNone/>
            </a:pPr>
            <a:r>
              <a:rPr lang="en-US" sz="1800"/>
              <a:t>* </a:t>
            </a:r>
            <a:r>
              <a:rPr lang="en-US" sz="1800">
                <a:solidFill>
                  <a:schemeClr val="tx1"/>
                </a:solidFill>
                <a:latin typeface="Segoe UI Light" pitchFamily="34" charset="0"/>
              </a:rPr>
              <a:t>ITSM - IT Service Management</a:t>
            </a:r>
            <a:r>
              <a:rPr lang="en-US" sz="1800"/>
              <a:t> </a:t>
            </a:r>
          </a:p>
        </p:txBody>
      </p:sp>
      <p:pic>
        <p:nvPicPr>
          <p:cNvPr id="4" name="Picture 3">
            <a:extLst>
              <a:ext uri="{FF2B5EF4-FFF2-40B4-BE49-F238E27FC236}">
                <a16:creationId xmlns:a16="http://schemas.microsoft.com/office/drawing/2014/main" id="{E7D651EE-5234-4240-B53C-185431BD5BBE}"/>
              </a:ext>
            </a:extLst>
          </p:cNvPr>
          <p:cNvPicPr>
            <a:picLocks noChangeAspect="1"/>
          </p:cNvPicPr>
          <p:nvPr/>
        </p:nvPicPr>
        <p:blipFill rotWithShape="1">
          <a:blip r:embed="rId3"/>
          <a:srcRect b="27520"/>
          <a:stretch/>
        </p:blipFill>
        <p:spPr>
          <a:xfrm>
            <a:off x="1673309" y="2131810"/>
            <a:ext cx="1524000" cy="2485337"/>
          </a:xfrm>
          <a:prstGeom prst="rect">
            <a:avLst/>
          </a:prstGeom>
        </p:spPr>
      </p:pic>
      <p:sp>
        <p:nvSpPr>
          <p:cNvPr id="5" name="TextBox 4">
            <a:extLst>
              <a:ext uri="{FF2B5EF4-FFF2-40B4-BE49-F238E27FC236}">
                <a16:creationId xmlns:a16="http://schemas.microsoft.com/office/drawing/2014/main" id="{4C2A56EB-6EE6-4850-A76F-4CB42B344C8F}"/>
              </a:ext>
            </a:extLst>
          </p:cNvPr>
          <p:cNvSpPr txBox="1"/>
          <p:nvPr/>
        </p:nvSpPr>
        <p:spPr>
          <a:xfrm>
            <a:off x="1424295" y="4854291"/>
            <a:ext cx="2022028" cy="627864"/>
          </a:xfrm>
          <a:prstGeom prst="rect">
            <a:avLst/>
          </a:prstGeom>
          <a:noFill/>
        </p:spPr>
        <p:txBody>
          <a:bodyPr wrap="non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Smart Cards</a:t>
            </a:r>
          </a:p>
        </p:txBody>
      </p:sp>
      <p:cxnSp>
        <p:nvCxnSpPr>
          <p:cNvPr id="6" name="Straight Connector 5">
            <a:extLst>
              <a:ext uri="{FF2B5EF4-FFF2-40B4-BE49-F238E27FC236}">
                <a16:creationId xmlns:a16="http://schemas.microsoft.com/office/drawing/2014/main" id="{865E0C36-6E7A-4B85-B78D-B5179DE896FC}"/>
              </a:ext>
            </a:extLst>
          </p:cNvPr>
          <p:cNvCxnSpPr/>
          <p:nvPr/>
        </p:nvCxnSpPr>
        <p:spPr>
          <a:xfrm>
            <a:off x="5722753" y="3475776"/>
            <a:ext cx="250375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E019D11-38C9-46F9-866F-1F219A46F0E9}"/>
              </a:ext>
            </a:extLst>
          </p:cNvPr>
          <p:cNvPicPr>
            <a:picLocks noChangeAspect="1"/>
          </p:cNvPicPr>
          <p:nvPr/>
        </p:nvPicPr>
        <p:blipFill>
          <a:blip r:embed="rId4"/>
          <a:stretch>
            <a:fillRect/>
          </a:stretch>
        </p:blipFill>
        <p:spPr>
          <a:xfrm>
            <a:off x="6484753" y="3222596"/>
            <a:ext cx="680742" cy="791133"/>
          </a:xfrm>
          <a:prstGeom prst="rect">
            <a:avLst/>
          </a:prstGeom>
        </p:spPr>
      </p:pic>
      <p:pic>
        <p:nvPicPr>
          <p:cNvPr id="8" name="Picture 7">
            <a:extLst>
              <a:ext uri="{FF2B5EF4-FFF2-40B4-BE49-F238E27FC236}">
                <a16:creationId xmlns:a16="http://schemas.microsoft.com/office/drawing/2014/main" id="{33FCD7BF-4C35-4BAD-8ADC-B285EEE5160C}"/>
              </a:ext>
            </a:extLst>
          </p:cNvPr>
          <p:cNvPicPr>
            <a:picLocks noChangeAspect="1"/>
          </p:cNvPicPr>
          <p:nvPr/>
        </p:nvPicPr>
        <p:blipFill>
          <a:blip r:embed="rId5"/>
          <a:stretch>
            <a:fillRect/>
          </a:stretch>
        </p:blipFill>
        <p:spPr>
          <a:xfrm>
            <a:off x="7527934" y="2962970"/>
            <a:ext cx="696144" cy="1310387"/>
          </a:xfrm>
          <a:prstGeom prst="rect">
            <a:avLst/>
          </a:prstGeom>
        </p:spPr>
      </p:pic>
      <p:pic>
        <p:nvPicPr>
          <p:cNvPr id="9" name="Picture 8">
            <a:extLst>
              <a:ext uri="{FF2B5EF4-FFF2-40B4-BE49-F238E27FC236}">
                <a16:creationId xmlns:a16="http://schemas.microsoft.com/office/drawing/2014/main" id="{A130FD1D-AE32-4B09-BCC0-C2492EA9FAC0}"/>
              </a:ext>
            </a:extLst>
          </p:cNvPr>
          <p:cNvPicPr>
            <a:picLocks noChangeAspect="1"/>
          </p:cNvPicPr>
          <p:nvPr/>
        </p:nvPicPr>
        <p:blipFill>
          <a:blip r:embed="rId6"/>
          <a:stretch>
            <a:fillRect/>
          </a:stretch>
        </p:blipFill>
        <p:spPr>
          <a:xfrm>
            <a:off x="4706069" y="3059194"/>
            <a:ext cx="1425253" cy="1261697"/>
          </a:xfrm>
          <a:prstGeom prst="rect">
            <a:avLst/>
          </a:prstGeom>
        </p:spPr>
      </p:pic>
      <p:sp>
        <p:nvSpPr>
          <p:cNvPr id="10" name="TextBox 9">
            <a:extLst>
              <a:ext uri="{FF2B5EF4-FFF2-40B4-BE49-F238E27FC236}">
                <a16:creationId xmlns:a16="http://schemas.microsoft.com/office/drawing/2014/main" id="{E5345AC2-8CEB-4FDB-9288-EAA96D76CDBD}"/>
              </a:ext>
            </a:extLst>
          </p:cNvPr>
          <p:cNvSpPr txBox="1"/>
          <p:nvPr/>
        </p:nvSpPr>
        <p:spPr>
          <a:xfrm>
            <a:off x="6338448" y="4854291"/>
            <a:ext cx="1057021" cy="627864"/>
          </a:xfrm>
          <a:prstGeom prst="rect">
            <a:avLst/>
          </a:prstGeom>
          <a:noFill/>
        </p:spPr>
        <p:txBody>
          <a:bodyPr wrap="non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IPsec</a:t>
            </a:r>
          </a:p>
        </p:txBody>
      </p:sp>
      <p:sp>
        <p:nvSpPr>
          <p:cNvPr id="11" name="TextBox 10">
            <a:extLst>
              <a:ext uri="{FF2B5EF4-FFF2-40B4-BE49-F238E27FC236}">
                <a16:creationId xmlns:a16="http://schemas.microsoft.com/office/drawing/2014/main" id="{A61AA14D-305F-48BB-A9D9-B3972C0AE7ED}"/>
              </a:ext>
            </a:extLst>
          </p:cNvPr>
          <p:cNvSpPr txBox="1"/>
          <p:nvPr/>
        </p:nvSpPr>
        <p:spPr>
          <a:xfrm>
            <a:off x="9559979" y="4782853"/>
            <a:ext cx="1154803" cy="627864"/>
          </a:xfrm>
          <a:prstGeom prst="rect">
            <a:avLst/>
          </a:prstGeom>
          <a:noFill/>
        </p:spPr>
        <p:txBody>
          <a:bodyPr wrap="none" lIns="182880" tIns="146304" rIns="182880" bIns="146304" rtlCol="0">
            <a:spAutoFit/>
          </a:bodyPr>
          <a:lstStyle/>
          <a:p>
            <a:pPr>
              <a:lnSpc>
                <a:spcPct val="90000"/>
              </a:lnSpc>
              <a:spcAft>
                <a:spcPts val="600"/>
              </a:spcAft>
            </a:pPr>
            <a:r>
              <a:rPr lang="en-US" sz="2400">
                <a:gradFill>
                  <a:gsLst>
                    <a:gs pos="2917">
                      <a:schemeClr val="tx1"/>
                    </a:gs>
                    <a:gs pos="30000">
                      <a:schemeClr val="tx1"/>
                    </a:gs>
                  </a:gsLst>
                  <a:lin ang="5400000" scaled="0"/>
                </a:gradFill>
              </a:rPr>
              <a:t>ITSM*</a:t>
            </a:r>
          </a:p>
        </p:txBody>
      </p:sp>
      <p:pic>
        <p:nvPicPr>
          <p:cNvPr id="12" name="Picture 11">
            <a:extLst>
              <a:ext uri="{FF2B5EF4-FFF2-40B4-BE49-F238E27FC236}">
                <a16:creationId xmlns:a16="http://schemas.microsoft.com/office/drawing/2014/main" id="{8FF1901A-9821-4077-A3DB-AF4C53499078}"/>
              </a:ext>
            </a:extLst>
          </p:cNvPr>
          <p:cNvPicPr>
            <a:picLocks noChangeAspect="1"/>
          </p:cNvPicPr>
          <p:nvPr/>
        </p:nvPicPr>
        <p:blipFill>
          <a:blip r:embed="rId6"/>
          <a:stretch>
            <a:fillRect/>
          </a:stretch>
        </p:blipFill>
        <p:spPr>
          <a:xfrm>
            <a:off x="9373459" y="3011660"/>
            <a:ext cx="1425253" cy="1261697"/>
          </a:xfrm>
          <a:prstGeom prst="rect">
            <a:avLst/>
          </a:prstGeom>
        </p:spPr>
      </p:pic>
      <p:pic>
        <p:nvPicPr>
          <p:cNvPr id="13" name="Picture 2" descr="Help Icon">
            <a:extLst>
              <a:ext uri="{FF2B5EF4-FFF2-40B4-BE49-F238E27FC236}">
                <a16:creationId xmlns:a16="http://schemas.microsoft.com/office/drawing/2014/main" id="{6F146636-813C-4864-BB30-69F6CEE57D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0086" y="3059194"/>
            <a:ext cx="891995" cy="89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6341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9568-8407-4A8C-8EE8-93C22A29DB2B}"/>
              </a:ext>
            </a:extLst>
          </p:cNvPr>
          <p:cNvSpPr>
            <a:spLocks noGrp="1"/>
          </p:cNvSpPr>
          <p:nvPr>
            <p:ph type="title"/>
          </p:nvPr>
        </p:nvSpPr>
        <p:spPr/>
        <p:txBody>
          <a:bodyPr/>
          <a:lstStyle/>
          <a:p>
            <a:r>
              <a:rPr lang="sl-SI"/>
              <a:t>PAW Security Controls - Overview</a:t>
            </a:r>
          </a:p>
        </p:txBody>
      </p:sp>
      <p:pic>
        <p:nvPicPr>
          <p:cNvPr id="6" name="Picture 5">
            <a:extLst>
              <a:ext uri="{FF2B5EF4-FFF2-40B4-BE49-F238E27FC236}">
                <a16:creationId xmlns:a16="http://schemas.microsoft.com/office/drawing/2014/main" id="{8029AD6A-E327-419E-91AD-583D9E421189}"/>
              </a:ext>
            </a:extLst>
          </p:cNvPr>
          <p:cNvPicPr>
            <a:picLocks noChangeAspect="1"/>
          </p:cNvPicPr>
          <p:nvPr/>
        </p:nvPicPr>
        <p:blipFill>
          <a:blip r:embed="rId2"/>
          <a:stretch>
            <a:fillRect/>
          </a:stretch>
        </p:blipFill>
        <p:spPr>
          <a:xfrm>
            <a:off x="953482" y="904974"/>
            <a:ext cx="10377323" cy="5229063"/>
          </a:xfrm>
          <a:prstGeom prst="rect">
            <a:avLst/>
          </a:prstGeom>
        </p:spPr>
      </p:pic>
    </p:spTree>
    <p:extLst>
      <p:ext uri="{BB962C8B-B14F-4D97-AF65-F5344CB8AC3E}">
        <p14:creationId xmlns:p14="http://schemas.microsoft.com/office/powerpoint/2010/main" val="288069180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E477-E29A-4BA3-968E-7A3BCDA5464F}"/>
              </a:ext>
            </a:extLst>
          </p:cNvPr>
          <p:cNvSpPr>
            <a:spLocks noGrp="1"/>
          </p:cNvSpPr>
          <p:nvPr>
            <p:ph type="title"/>
          </p:nvPr>
        </p:nvSpPr>
        <p:spPr/>
        <p:txBody>
          <a:bodyPr/>
          <a:lstStyle/>
          <a:p>
            <a:r>
              <a:rPr lang="en-US"/>
              <a:t>Software and Agents</a:t>
            </a:r>
          </a:p>
        </p:txBody>
      </p:sp>
      <p:sp>
        <p:nvSpPr>
          <p:cNvPr id="3" name="Text Placeholder 2">
            <a:extLst>
              <a:ext uri="{FF2B5EF4-FFF2-40B4-BE49-F238E27FC236}">
                <a16:creationId xmlns:a16="http://schemas.microsoft.com/office/drawing/2014/main" id="{46CE2FB4-7C07-4C73-9B9B-2A383428C599}"/>
              </a:ext>
            </a:extLst>
          </p:cNvPr>
          <p:cNvSpPr>
            <a:spLocks noGrp="1"/>
          </p:cNvSpPr>
          <p:nvPr>
            <p:ph type="body" sz="quarter" idx="10"/>
          </p:nvPr>
        </p:nvSpPr>
        <p:spPr>
          <a:xfrm>
            <a:off x="274702" y="1211287"/>
            <a:ext cx="11888787" cy="1292662"/>
          </a:xfrm>
        </p:spPr>
        <p:txBody>
          <a:bodyPr/>
          <a:lstStyle/>
          <a:p>
            <a:pPr marL="0" indent="0">
              <a:buNone/>
            </a:pPr>
            <a:r>
              <a:rPr lang="en-US"/>
              <a:t>Default software running on PAW</a:t>
            </a:r>
          </a:p>
          <a:p>
            <a:endParaRPr lang="en-US"/>
          </a:p>
        </p:txBody>
      </p:sp>
      <p:pic>
        <p:nvPicPr>
          <p:cNvPr id="4" name="Picture 3">
            <a:extLst>
              <a:ext uri="{FF2B5EF4-FFF2-40B4-BE49-F238E27FC236}">
                <a16:creationId xmlns:a16="http://schemas.microsoft.com/office/drawing/2014/main" id="{59EFAD2D-78B3-4C55-ADE9-9D9440A4CB97}"/>
              </a:ext>
            </a:extLst>
          </p:cNvPr>
          <p:cNvPicPr>
            <a:picLocks noChangeAspect="1"/>
          </p:cNvPicPr>
          <p:nvPr/>
        </p:nvPicPr>
        <p:blipFill>
          <a:blip r:embed="rId2"/>
          <a:stretch>
            <a:fillRect/>
          </a:stretch>
        </p:blipFill>
        <p:spPr>
          <a:xfrm>
            <a:off x="838050" y="2161891"/>
            <a:ext cx="10760373" cy="3639627"/>
          </a:xfrm>
          <a:prstGeom prst="rect">
            <a:avLst/>
          </a:prstGeom>
        </p:spPr>
      </p:pic>
    </p:spTree>
    <p:extLst>
      <p:ext uri="{BB962C8B-B14F-4D97-AF65-F5344CB8AC3E}">
        <p14:creationId xmlns:p14="http://schemas.microsoft.com/office/powerpoint/2010/main" val="200832709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5422-387D-4B86-B6D2-346A5A73A1DD}"/>
              </a:ext>
            </a:extLst>
          </p:cNvPr>
          <p:cNvSpPr>
            <a:spLocks noGrp="1"/>
          </p:cNvSpPr>
          <p:nvPr>
            <p:ph type="title"/>
          </p:nvPr>
        </p:nvSpPr>
        <p:spPr/>
        <p:txBody>
          <a:bodyPr/>
          <a:lstStyle/>
          <a:p>
            <a:r>
              <a:rPr lang="en-US"/>
              <a:t>Firewall Design</a:t>
            </a:r>
          </a:p>
        </p:txBody>
      </p:sp>
      <p:sp>
        <p:nvSpPr>
          <p:cNvPr id="3" name="Text Placeholder 2">
            <a:extLst>
              <a:ext uri="{FF2B5EF4-FFF2-40B4-BE49-F238E27FC236}">
                <a16:creationId xmlns:a16="http://schemas.microsoft.com/office/drawing/2014/main" id="{96016F97-8F7E-459F-B06A-163C213141BE}"/>
              </a:ext>
            </a:extLst>
          </p:cNvPr>
          <p:cNvSpPr>
            <a:spLocks noGrp="1"/>
          </p:cNvSpPr>
          <p:nvPr>
            <p:ph type="body" sz="quarter" idx="10"/>
          </p:nvPr>
        </p:nvSpPr>
        <p:spPr>
          <a:xfrm>
            <a:off x="274702" y="1211287"/>
            <a:ext cx="11888787" cy="5466112"/>
          </a:xfrm>
        </p:spPr>
        <p:txBody>
          <a:bodyPr/>
          <a:lstStyle/>
          <a:p>
            <a:r>
              <a:rPr lang="en-US" dirty="0"/>
              <a:t>Deny all incoming connections with the following exceptions:</a:t>
            </a:r>
          </a:p>
          <a:p>
            <a:pPr lvl="1"/>
            <a:r>
              <a:rPr lang="en-US" sz="3200" dirty="0"/>
              <a:t>ICMP echo request/reply</a:t>
            </a:r>
          </a:p>
          <a:p>
            <a:pPr lvl="1"/>
            <a:r>
              <a:rPr lang="en-US" sz="3200" dirty="0"/>
              <a:t>Remote Assistance</a:t>
            </a:r>
          </a:p>
          <a:p>
            <a:r>
              <a:rPr lang="en-US" sz="4000" dirty="0"/>
              <a:t>You may add addresses or subnets which must reach the PAW with unsolicited traffic (e.g. security scanning or management software)</a:t>
            </a:r>
          </a:p>
          <a:p>
            <a:endParaRPr lang="en-US" sz="4000" dirty="0"/>
          </a:p>
          <a:p>
            <a:pPr marL="0" indent="0">
              <a:buNone/>
            </a:pPr>
            <a:r>
              <a:rPr lang="en-US" sz="2400" b="1" dirty="0"/>
              <a:t>Note: Opening up this firewall will expand the attack surface for the PAW and increase security risk.</a:t>
            </a:r>
          </a:p>
        </p:txBody>
      </p:sp>
    </p:spTree>
    <p:extLst>
      <p:ext uri="{BB962C8B-B14F-4D97-AF65-F5344CB8AC3E}">
        <p14:creationId xmlns:p14="http://schemas.microsoft.com/office/powerpoint/2010/main" val="320307430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93DD-2A0B-4D69-9B56-BEA548500C41}"/>
              </a:ext>
            </a:extLst>
          </p:cNvPr>
          <p:cNvSpPr>
            <a:spLocks noGrp="1"/>
          </p:cNvSpPr>
          <p:nvPr>
            <p:ph type="title"/>
          </p:nvPr>
        </p:nvSpPr>
        <p:spPr/>
        <p:txBody>
          <a:bodyPr/>
          <a:lstStyle/>
          <a:p>
            <a:r>
              <a:rPr lang="sl-SI" dirty="0"/>
              <a:t>Windows 10</a:t>
            </a:r>
          </a:p>
        </p:txBody>
      </p:sp>
      <p:pic>
        <p:nvPicPr>
          <p:cNvPr id="5" name="Picture 4">
            <a:extLst>
              <a:ext uri="{FF2B5EF4-FFF2-40B4-BE49-F238E27FC236}">
                <a16:creationId xmlns:a16="http://schemas.microsoft.com/office/drawing/2014/main" id="{AA626418-1FB3-48D3-9873-F1BAFBCFCDF7}"/>
              </a:ext>
            </a:extLst>
          </p:cNvPr>
          <p:cNvPicPr>
            <a:picLocks noChangeAspect="1"/>
          </p:cNvPicPr>
          <p:nvPr/>
        </p:nvPicPr>
        <p:blipFill>
          <a:blip r:embed="rId2"/>
          <a:stretch>
            <a:fillRect/>
          </a:stretch>
        </p:blipFill>
        <p:spPr>
          <a:xfrm>
            <a:off x="2447534" y="2244426"/>
            <a:ext cx="7541406" cy="2505673"/>
          </a:xfrm>
          <a:prstGeom prst="rect">
            <a:avLst/>
          </a:prstGeom>
        </p:spPr>
      </p:pic>
    </p:spTree>
    <p:extLst>
      <p:ext uri="{BB962C8B-B14F-4D97-AF65-F5344CB8AC3E}">
        <p14:creationId xmlns:p14="http://schemas.microsoft.com/office/powerpoint/2010/main" val="393725333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42AD-066C-44F1-BB47-06E871AC2A72}"/>
              </a:ext>
            </a:extLst>
          </p:cNvPr>
          <p:cNvSpPr>
            <a:spLocks noGrp="1"/>
          </p:cNvSpPr>
          <p:nvPr>
            <p:ph type="title"/>
          </p:nvPr>
        </p:nvSpPr>
        <p:spPr/>
        <p:txBody>
          <a:bodyPr/>
          <a:lstStyle/>
          <a:p>
            <a:r>
              <a:rPr lang="en-US"/>
              <a:t>How do we put it all together?</a:t>
            </a:r>
          </a:p>
        </p:txBody>
      </p:sp>
      <p:sp>
        <p:nvSpPr>
          <p:cNvPr id="3" name="Text Placeholder 2">
            <a:extLst>
              <a:ext uri="{FF2B5EF4-FFF2-40B4-BE49-F238E27FC236}">
                <a16:creationId xmlns:a16="http://schemas.microsoft.com/office/drawing/2014/main" id="{66178FCF-B053-498C-9773-500E141C9774}"/>
              </a:ext>
            </a:extLst>
          </p:cNvPr>
          <p:cNvSpPr>
            <a:spLocks noGrp="1"/>
          </p:cNvSpPr>
          <p:nvPr>
            <p:ph type="body" sz="quarter" idx="10"/>
          </p:nvPr>
        </p:nvSpPr>
        <p:spPr>
          <a:xfrm>
            <a:off x="274702" y="1211287"/>
            <a:ext cx="11888787" cy="4118050"/>
          </a:xfrm>
        </p:spPr>
        <p:txBody>
          <a:bodyPr/>
          <a:lstStyle/>
          <a:p>
            <a:pPr marL="0" indent="0">
              <a:buNone/>
            </a:pPr>
            <a:r>
              <a:rPr lang="en-US" b="1"/>
              <a:t>Manual Build Process</a:t>
            </a:r>
          </a:p>
          <a:p>
            <a:pPr marL="742950" indent="-742950">
              <a:buFont typeface="+mj-lt"/>
              <a:buAutoNum type="arabicPeriod"/>
            </a:pPr>
            <a:r>
              <a:rPr lang="en-US"/>
              <a:t>Download Windows and other Software – Verify Hash’s</a:t>
            </a:r>
          </a:p>
          <a:p>
            <a:pPr marL="742950" indent="-742950">
              <a:buFont typeface="+mj-lt"/>
              <a:buAutoNum type="arabicPeriod"/>
            </a:pPr>
            <a:r>
              <a:rPr lang="en-US"/>
              <a:t>Install Windows and other Software (EMET, SCEP, etc.)</a:t>
            </a:r>
          </a:p>
          <a:p>
            <a:pPr marL="742950" indent="-742950">
              <a:buFont typeface="+mj-lt"/>
              <a:buAutoNum type="arabicPeriod"/>
            </a:pPr>
            <a:r>
              <a:rPr lang="en-US"/>
              <a:t>Harden Windows – Apply Windows 10 SCM Baseline, AppLocker (Device Guard), BitLocker, Windows Firewall, Encourage use of RDP Restricted Admin Mode</a:t>
            </a:r>
          </a:p>
          <a:p>
            <a:pPr marL="742950" indent="-742950">
              <a:buFont typeface="+mj-lt"/>
              <a:buAutoNum type="arabicPeriod"/>
            </a:pPr>
            <a:r>
              <a:rPr lang="en-US"/>
              <a:t>Enable for Cloud, Tier 1, Tier 2, or other Administration</a:t>
            </a:r>
          </a:p>
        </p:txBody>
      </p:sp>
    </p:spTree>
    <p:extLst>
      <p:ext uri="{BB962C8B-B14F-4D97-AF65-F5344CB8AC3E}">
        <p14:creationId xmlns:p14="http://schemas.microsoft.com/office/powerpoint/2010/main" val="39697251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BD6C-6DEB-44FF-B1A9-7328C94AD588}"/>
              </a:ext>
            </a:extLst>
          </p:cNvPr>
          <p:cNvSpPr>
            <a:spLocks noGrp="1"/>
          </p:cNvSpPr>
          <p:nvPr>
            <p:ph type="title"/>
          </p:nvPr>
        </p:nvSpPr>
        <p:spPr/>
        <p:txBody>
          <a:bodyPr/>
          <a:lstStyle/>
          <a:p>
            <a:r>
              <a:rPr lang="en-US" dirty="0"/>
              <a:t>How do we put it all together?</a:t>
            </a:r>
            <a:endParaRPr lang="sl-SI" dirty="0"/>
          </a:p>
        </p:txBody>
      </p:sp>
      <p:sp>
        <p:nvSpPr>
          <p:cNvPr id="3" name="Text Placeholder 2">
            <a:extLst>
              <a:ext uri="{FF2B5EF4-FFF2-40B4-BE49-F238E27FC236}">
                <a16:creationId xmlns:a16="http://schemas.microsoft.com/office/drawing/2014/main" id="{B6D4D8C0-C57A-4B20-AC79-E9BDE40E37A0}"/>
              </a:ext>
            </a:extLst>
          </p:cNvPr>
          <p:cNvSpPr>
            <a:spLocks noGrp="1"/>
          </p:cNvSpPr>
          <p:nvPr>
            <p:ph type="body" sz="quarter" idx="10"/>
          </p:nvPr>
        </p:nvSpPr>
        <p:spPr>
          <a:xfrm>
            <a:off x="274702" y="1211287"/>
            <a:ext cx="11888787" cy="683264"/>
          </a:xfrm>
        </p:spPr>
        <p:txBody>
          <a:bodyPr/>
          <a:lstStyle/>
          <a:p>
            <a:pPr marL="0" indent="0">
              <a:buNone/>
            </a:pPr>
            <a:r>
              <a:rPr lang="en-US" dirty="0"/>
              <a:t>Known Good Media Process - MDT</a:t>
            </a:r>
            <a:endParaRPr lang="sl-SI" dirty="0"/>
          </a:p>
        </p:txBody>
      </p:sp>
      <p:pic>
        <p:nvPicPr>
          <p:cNvPr id="4" name="Picture 3">
            <a:extLst>
              <a:ext uri="{FF2B5EF4-FFF2-40B4-BE49-F238E27FC236}">
                <a16:creationId xmlns:a16="http://schemas.microsoft.com/office/drawing/2014/main" id="{2B2D3C55-B067-4C94-B7DF-21E7D5456314}"/>
              </a:ext>
            </a:extLst>
          </p:cNvPr>
          <p:cNvPicPr>
            <a:picLocks noChangeAspect="1"/>
          </p:cNvPicPr>
          <p:nvPr/>
        </p:nvPicPr>
        <p:blipFill>
          <a:blip r:embed="rId3"/>
          <a:stretch>
            <a:fillRect/>
          </a:stretch>
        </p:blipFill>
        <p:spPr>
          <a:xfrm>
            <a:off x="444824" y="1658408"/>
            <a:ext cx="11546825" cy="5511262"/>
          </a:xfrm>
          <a:prstGeom prst="rect">
            <a:avLst/>
          </a:prstGeom>
        </p:spPr>
      </p:pic>
    </p:spTree>
    <p:extLst>
      <p:ext uri="{BB962C8B-B14F-4D97-AF65-F5344CB8AC3E}">
        <p14:creationId xmlns:p14="http://schemas.microsoft.com/office/powerpoint/2010/main" val="116603347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51A5-2EE3-4B90-B97F-258DC0B0CAEB}"/>
              </a:ext>
            </a:extLst>
          </p:cNvPr>
          <p:cNvSpPr>
            <a:spLocks noGrp="1"/>
          </p:cNvSpPr>
          <p:nvPr>
            <p:ph type="title"/>
          </p:nvPr>
        </p:nvSpPr>
        <p:spPr/>
        <p:txBody>
          <a:bodyPr/>
          <a:lstStyle/>
          <a:p>
            <a:r>
              <a:rPr lang="en-US" dirty="0"/>
              <a:t>How do we put it all together?</a:t>
            </a:r>
            <a:endParaRPr lang="sl-SI" dirty="0"/>
          </a:p>
        </p:txBody>
      </p:sp>
      <p:sp>
        <p:nvSpPr>
          <p:cNvPr id="3" name="Rectangle 2">
            <a:extLst>
              <a:ext uri="{FF2B5EF4-FFF2-40B4-BE49-F238E27FC236}">
                <a16:creationId xmlns:a16="http://schemas.microsoft.com/office/drawing/2014/main" id="{D48EE8FA-7D62-4614-9F54-3423B9B58EFF}"/>
              </a:ext>
            </a:extLst>
          </p:cNvPr>
          <p:cNvSpPr/>
          <p:nvPr/>
        </p:nvSpPr>
        <p:spPr>
          <a:xfrm>
            <a:off x="265603" y="1409030"/>
            <a:ext cx="11641266" cy="5201424"/>
          </a:xfrm>
          <a:prstGeom prst="rect">
            <a:avLst/>
          </a:prstGeom>
        </p:spPr>
        <p:txBody>
          <a:bodyPr wrap="square">
            <a:spAutoFit/>
          </a:bodyPr>
          <a:lstStyle/>
          <a:p>
            <a:r>
              <a:rPr lang="en-US" sz="2400" b="1" dirty="0"/>
              <a:t>Go to: Privileged Access Workstations:</a:t>
            </a:r>
            <a:endParaRPr lang="en-US" b="1" dirty="0"/>
          </a:p>
          <a:p>
            <a:r>
              <a:rPr lang="en-US" dirty="0">
                <a:hlinkClick r:id="rId2"/>
              </a:rPr>
              <a:t>https://docs.microsoft.com/en-us/windows-server/identity/securing-privileged-access/privileged-access-workstations</a:t>
            </a:r>
            <a:endParaRPr lang="en-US" dirty="0"/>
          </a:p>
          <a:p>
            <a:endParaRPr lang="en-US" dirty="0"/>
          </a:p>
          <a:p>
            <a:r>
              <a:rPr lang="en-US" sz="2000" b="1" dirty="0"/>
              <a:t>Download AD config Scripts: Privileged Access Workstation (PAW) Content:</a:t>
            </a:r>
          </a:p>
          <a:p>
            <a:r>
              <a:rPr lang="en-US" dirty="0">
                <a:hlinkClick r:id="rId3"/>
              </a:rPr>
              <a:t>https://gallery.technet.microsoft.com/Privileged-Access-3d072563</a:t>
            </a:r>
            <a:r>
              <a:rPr lang="en-US" dirty="0"/>
              <a:t> </a:t>
            </a:r>
          </a:p>
          <a:p>
            <a:endParaRPr lang="en-US" dirty="0"/>
          </a:p>
          <a:p>
            <a:r>
              <a:rPr lang="en-US" b="1" dirty="0"/>
              <a:t>Download AD Remote Server Administration Tools for Windows 10:</a:t>
            </a:r>
          </a:p>
          <a:p>
            <a:r>
              <a:rPr lang="en-US" dirty="0">
                <a:hlinkClick r:id="rId4"/>
              </a:rPr>
              <a:t>https://www.microsoft.com/en-us/download/details.aspx?id=45520</a:t>
            </a:r>
            <a:endParaRPr lang="en-US" dirty="0"/>
          </a:p>
          <a:p>
            <a:endParaRPr lang="en-US" dirty="0"/>
          </a:p>
          <a:p>
            <a:r>
              <a:rPr lang="en-US" b="1" dirty="0"/>
              <a:t>Download AD Security baseline for Windows 10 (“Threshold 2”) – DRAFT:</a:t>
            </a:r>
          </a:p>
          <a:p>
            <a:r>
              <a:rPr lang="en-US" dirty="0">
                <a:hlinkClick r:id="rId5"/>
              </a:rPr>
              <a:t>https://blogs.technet.microsoft.com/secguide/2015/11/13/security-baseline-for-windows-10-threshold-2-draft/</a:t>
            </a:r>
            <a:r>
              <a:rPr lang="en-US" dirty="0"/>
              <a:t> </a:t>
            </a:r>
          </a:p>
          <a:p>
            <a:endParaRPr lang="en-US" dirty="0"/>
          </a:p>
          <a:p>
            <a:r>
              <a:rPr lang="en-US" b="1" dirty="0"/>
              <a:t>Follow Privileged Access Workstations install guide:</a:t>
            </a:r>
          </a:p>
          <a:p>
            <a:r>
              <a:rPr lang="en-US" dirty="0">
                <a:hlinkClick r:id="rId2"/>
              </a:rPr>
              <a:t>https://docs.microsoft.com/en-us/windows-server/identity/securing-privileged-access/privileged-access-workstations</a:t>
            </a:r>
            <a:r>
              <a:rPr lang="sl-SI" dirty="0"/>
              <a:t> </a:t>
            </a:r>
            <a:endParaRPr lang="en-US" dirty="0"/>
          </a:p>
          <a:p>
            <a:endParaRPr lang="en-US" dirty="0"/>
          </a:p>
          <a:p>
            <a:endParaRPr lang="en-US" dirty="0"/>
          </a:p>
        </p:txBody>
      </p:sp>
    </p:spTree>
    <p:extLst>
      <p:ext uri="{BB962C8B-B14F-4D97-AF65-F5344CB8AC3E}">
        <p14:creationId xmlns:p14="http://schemas.microsoft.com/office/powerpoint/2010/main" val="14933689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A5C4EE-0C9C-4C11-B8AB-2873EDF0FA13}"/>
              </a:ext>
            </a:extLst>
          </p:cNvPr>
          <p:cNvSpPr>
            <a:spLocks noGrp="1"/>
          </p:cNvSpPr>
          <p:nvPr>
            <p:ph type="title"/>
          </p:nvPr>
        </p:nvSpPr>
        <p:spPr>
          <a:xfrm>
            <a:off x="274639" y="295274"/>
            <a:ext cx="11889564" cy="917575"/>
          </a:xfrm>
        </p:spPr>
        <p:txBody>
          <a:bodyPr/>
          <a:lstStyle/>
          <a:p>
            <a:r>
              <a:rPr lang="sl-SI" dirty="0"/>
              <a:t>Agenda</a:t>
            </a:r>
          </a:p>
        </p:txBody>
      </p:sp>
      <p:sp>
        <p:nvSpPr>
          <p:cNvPr id="9" name="Text Placeholder 2">
            <a:extLst>
              <a:ext uri="{FF2B5EF4-FFF2-40B4-BE49-F238E27FC236}">
                <a16:creationId xmlns:a16="http://schemas.microsoft.com/office/drawing/2014/main" id="{0F4D7B8B-0EFF-4091-A4A7-9C9008BA048B}"/>
              </a:ext>
            </a:extLst>
          </p:cNvPr>
          <p:cNvSpPr>
            <a:spLocks noGrp="1"/>
          </p:cNvSpPr>
          <p:nvPr>
            <p:ph type="body" sz="quarter" idx="10"/>
          </p:nvPr>
        </p:nvSpPr>
        <p:spPr>
          <a:xfrm>
            <a:off x="274702" y="1211287"/>
            <a:ext cx="11888787" cy="5579989"/>
          </a:xfrm>
        </p:spPr>
        <p:txBody>
          <a:bodyPr/>
          <a:lstStyle/>
          <a:p>
            <a:pPr lvl="0"/>
            <a:r>
              <a:rPr lang="en-US" sz="1800" dirty="0"/>
              <a:t>The Modern Enterprise</a:t>
            </a:r>
            <a:endParaRPr lang="sl-SI" sz="1800" dirty="0"/>
          </a:p>
          <a:p>
            <a:pPr lvl="0"/>
            <a:r>
              <a:rPr lang="en-US" sz="1800" dirty="0"/>
              <a:t>Identity is the new security “perimeter”</a:t>
            </a:r>
            <a:endParaRPr lang="sl-SI" sz="1800" dirty="0"/>
          </a:p>
          <a:p>
            <a:pPr lvl="0"/>
            <a:r>
              <a:rPr lang="en-US" sz="1800" dirty="0"/>
              <a:t>Why do we bother?</a:t>
            </a:r>
            <a:endParaRPr lang="sl-SI" sz="1800" dirty="0"/>
          </a:p>
          <a:p>
            <a:pPr lvl="0"/>
            <a:r>
              <a:rPr lang="en-US" sz="1800" dirty="0"/>
              <a:t>Problems at securing Identity</a:t>
            </a:r>
            <a:endParaRPr lang="sl-SI" sz="1800" dirty="0"/>
          </a:p>
          <a:p>
            <a:pPr lvl="0"/>
            <a:r>
              <a:rPr lang="en-US" sz="1800" dirty="0"/>
              <a:t>The need for privileged access management</a:t>
            </a:r>
            <a:endParaRPr lang="sl-SI" sz="1800" dirty="0"/>
          </a:p>
          <a:p>
            <a:pPr lvl="0"/>
            <a:r>
              <a:rPr lang="en-US" sz="1800" dirty="0"/>
              <a:t>Protect the Identity</a:t>
            </a:r>
            <a:endParaRPr lang="sl-SI" sz="1800" dirty="0"/>
          </a:p>
          <a:p>
            <a:pPr lvl="0"/>
            <a:r>
              <a:rPr lang="en-US" sz="1800" dirty="0"/>
              <a:t>Securing Privileged Access</a:t>
            </a:r>
            <a:endParaRPr lang="sl-SI" sz="1800" dirty="0"/>
          </a:p>
          <a:p>
            <a:pPr lvl="0"/>
            <a:r>
              <a:rPr lang="en-US" sz="1800" dirty="0"/>
              <a:t>Storyline</a:t>
            </a:r>
            <a:endParaRPr lang="sl-SI" sz="1800" dirty="0"/>
          </a:p>
          <a:p>
            <a:pPr lvl="0"/>
            <a:r>
              <a:rPr lang="en-US" sz="1800" dirty="0"/>
              <a:t>What is the PAW Solution?</a:t>
            </a:r>
            <a:endParaRPr lang="sl-SI" sz="1800" dirty="0"/>
          </a:p>
          <a:p>
            <a:pPr lvl="1"/>
            <a:r>
              <a:rPr lang="en-US" sz="1400" dirty="0"/>
              <a:t>Tier Model</a:t>
            </a:r>
            <a:endParaRPr lang="sl-SI" sz="1400" dirty="0"/>
          </a:p>
          <a:p>
            <a:pPr lvl="1"/>
            <a:r>
              <a:rPr lang="en-US" sz="1400" dirty="0"/>
              <a:t>Credential Hygiene</a:t>
            </a:r>
            <a:endParaRPr lang="sl-SI" sz="1400" dirty="0"/>
          </a:p>
          <a:p>
            <a:pPr lvl="1"/>
            <a:r>
              <a:rPr lang="en-US" sz="1400" dirty="0"/>
              <a:t>What problems do PAWs solve?</a:t>
            </a:r>
            <a:endParaRPr lang="sl-SI" sz="1400" dirty="0"/>
          </a:p>
          <a:p>
            <a:pPr lvl="1"/>
            <a:r>
              <a:rPr lang="en-US" sz="1400" dirty="0"/>
              <a:t>PAW Scenarios</a:t>
            </a:r>
            <a:endParaRPr lang="sl-SI" sz="1400" dirty="0"/>
          </a:p>
          <a:p>
            <a:pPr lvl="1"/>
            <a:r>
              <a:rPr lang="en-US" sz="1400" dirty="0"/>
              <a:t>PAW Hardware Options</a:t>
            </a:r>
            <a:endParaRPr lang="sl-SI" sz="1400" dirty="0"/>
          </a:p>
          <a:p>
            <a:pPr lvl="1"/>
            <a:r>
              <a:rPr lang="en-US" sz="1400" dirty="0"/>
              <a:t>Internet?</a:t>
            </a:r>
            <a:endParaRPr lang="sl-SI" sz="1400" dirty="0"/>
          </a:p>
          <a:p>
            <a:pPr lvl="1"/>
            <a:r>
              <a:rPr lang="sl-SI" sz="1400" dirty="0"/>
              <a:t>PAW </a:t>
            </a:r>
            <a:r>
              <a:rPr lang="sl-SI" sz="1400" dirty="0" err="1"/>
              <a:t>Add-ons</a:t>
            </a:r>
            <a:endParaRPr lang="sl-SI" sz="1400" dirty="0"/>
          </a:p>
          <a:p>
            <a:pPr lvl="1"/>
            <a:r>
              <a:rPr lang="sl-SI" sz="1400" dirty="0"/>
              <a:t>PAW </a:t>
            </a:r>
            <a:r>
              <a:rPr lang="sl-SI" sz="1400" dirty="0" err="1"/>
              <a:t>Security</a:t>
            </a:r>
            <a:r>
              <a:rPr lang="sl-SI" sz="1400" dirty="0"/>
              <a:t> </a:t>
            </a:r>
            <a:r>
              <a:rPr lang="sl-SI" sz="1400" dirty="0" err="1"/>
              <a:t>Controls</a:t>
            </a:r>
            <a:r>
              <a:rPr lang="sl-SI" sz="1400" dirty="0"/>
              <a:t> – </a:t>
            </a:r>
            <a:r>
              <a:rPr lang="sl-SI" sz="1400" dirty="0" err="1"/>
              <a:t>Overview</a:t>
            </a:r>
            <a:endParaRPr lang="sl-SI" sz="1400" dirty="0"/>
          </a:p>
          <a:p>
            <a:pPr lvl="1"/>
            <a:r>
              <a:rPr lang="sl-SI" sz="1400" dirty="0"/>
              <a:t>Software </a:t>
            </a:r>
            <a:r>
              <a:rPr lang="sl-SI" sz="1400" dirty="0" err="1"/>
              <a:t>and</a:t>
            </a:r>
            <a:r>
              <a:rPr lang="sl-SI" sz="1400" dirty="0"/>
              <a:t> </a:t>
            </a:r>
            <a:r>
              <a:rPr lang="sl-SI" sz="1400" dirty="0" err="1"/>
              <a:t>Agents</a:t>
            </a:r>
            <a:endParaRPr lang="sl-SI" sz="1400" dirty="0"/>
          </a:p>
          <a:p>
            <a:pPr lvl="1"/>
            <a:r>
              <a:rPr lang="sl-SI" sz="1400" dirty="0" err="1"/>
              <a:t>Firewall</a:t>
            </a:r>
            <a:r>
              <a:rPr lang="sl-SI" sz="1400" dirty="0"/>
              <a:t> Design</a:t>
            </a:r>
          </a:p>
          <a:p>
            <a:pPr lvl="0"/>
            <a:r>
              <a:rPr lang="en-US" sz="1800" dirty="0"/>
              <a:t>How do we put it all together?</a:t>
            </a:r>
            <a:endParaRPr lang="sl-SI" sz="1800" dirty="0"/>
          </a:p>
        </p:txBody>
      </p:sp>
    </p:spTree>
    <p:extLst>
      <p:ext uri="{BB962C8B-B14F-4D97-AF65-F5344CB8AC3E}">
        <p14:creationId xmlns:p14="http://schemas.microsoft.com/office/powerpoint/2010/main" val="359225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80BA-7B23-4EA5-8DEC-23D9ABB08797}"/>
              </a:ext>
            </a:extLst>
          </p:cNvPr>
          <p:cNvSpPr>
            <a:spLocks noGrp="1"/>
          </p:cNvSpPr>
          <p:nvPr>
            <p:ph type="title"/>
          </p:nvPr>
        </p:nvSpPr>
        <p:spPr/>
        <p:txBody>
          <a:bodyPr/>
          <a:lstStyle/>
          <a:p>
            <a:r>
              <a:rPr lang="en-US" dirty="0"/>
              <a:t>Let’s hear from you!</a:t>
            </a:r>
          </a:p>
        </p:txBody>
      </p:sp>
      <p:sp>
        <p:nvSpPr>
          <p:cNvPr id="3" name="Rectangle 2">
            <a:extLst>
              <a:ext uri="{FF2B5EF4-FFF2-40B4-BE49-F238E27FC236}">
                <a16:creationId xmlns:a16="http://schemas.microsoft.com/office/drawing/2014/main" id="{0AA01CAA-F055-42F7-87BF-256C51B82838}"/>
              </a:ext>
            </a:extLst>
          </p:cNvPr>
          <p:cNvSpPr/>
          <p:nvPr/>
        </p:nvSpPr>
        <p:spPr>
          <a:xfrm>
            <a:off x="369364" y="1446434"/>
            <a:ext cx="9453936" cy="448228"/>
          </a:xfrm>
          <a:prstGeom prst="rect">
            <a:avLst/>
          </a:prstGeom>
        </p:spPr>
        <p:txBody>
          <a:bodyPr wrap="square" lIns="0" tIns="0" rIns="0" bIns="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en-US" sz="2856" b="0" i="0" u="none" strike="noStrike" kern="0" cap="none" spc="0" normalizeH="0" baseline="0" noProof="0" dirty="0">
                <a:ln w="3175">
                  <a:noFill/>
                </a:ln>
                <a:solidFill>
                  <a:srgbClr val="0078D7"/>
                </a:solidFill>
                <a:effectLst/>
                <a:uLnTx/>
                <a:uFillTx/>
                <a:latin typeface="Segoe UI Light"/>
                <a:ea typeface="+mn-ea"/>
                <a:cs typeface="Segoe UI" pitchFamily="34" charset="0"/>
              </a:rPr>
              <a:t>Where are you on the road to secure modern enterprise?</a:t>
            </a:r>
          </a:p>
        </p:txBody>
      </p:sp>
      <p:sp>
        <p:nvSpPr>
          <p:cNvPr id="4" name="Rectangle 3">
            <a:extLst>
              <a:ext uri="{FF2B5EF4-FFF2-40B4-BE49-F238E27FC236}">
                <a16:creationId xmlns:a16="http://schemas.microsoft.com/office/drawing/2014/main" id="{E5BC7624-1BCB-4A73-AB3A-F60BCBA82817}"/>
              </a:ext>
            </a:extLst>
          </p:cNvPr>
          <p:cNvSpPr/>
          <p:nvPr/>
        </p:nvSpPr>
        <p:spPr bwMode="auto">
          <a:xfrm>
            <a:off x="338661" y="2184382"/>
            <a:ext cx="2386554" cy="3350866"/>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279781" tIns="279781" rIns="182854" bIns="146283"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defTabSz="932563" eaLnBrk="1" fontAlgn="auto" latinLnBrk="0" hangingPunct="1">
              <a:lnSpc>
                <a:spcPct val="90000"/>
              </a:lnSpc>
              <a:spcBef>
                <a:spcPts val="0"/>
              </a:spcBef>
              <a:spcAft>
                <a:spcPts val="1199"/>
              </a:spcAft>
              <a:buClrTx/>
              <a:buSzTx/>
              <a:buFontTx/>
              <a:buNone/>
              <a:tabLst/>
              <a:defRPr/>
            </a:pPr>
            <a:r>
              <a:rPr kumimoji="0" lang="en-US" sz="4400" b="0" i="0" u="none" strike="noStrike" kern="0" cap="none" spc="0" normalizeH="0" baseline="0" noProof="0" dirty="0">
                <a:ln>
                  <a:noFill/>
                </a:ln>
                <a:solidFill>
                  <a:schemeClr val="bg1"/>
                </a:solidFill>
                <a:effectLst/>
                <a:uLnTx/>
                <a:uFillTx/>
                <a:latin typeface="+mj-lt"/>
                <a:cs typeface="Segoe UI Semibold" panose="020B0702040204020203" pitchFamily="34" charset="0"/>
              </a:rPr>
              <a:t>Are you using…</a:t>
            </a:r>
          </a:p>
        </p:txBody>
      </p:sp>
      <p:grpSp>
        <p:nvGrpSpPr>
          <p:cNvPr id="5" name="Group 4">
            <a:extLst>
              <a:ext uri="{FF2B5EF4-FFF2-40B4-BE49-F238E27FC236}">
                <a16:creationId xmlns:a16="http://schemas.microsoft.com/office/drawing/2014/main" id="{72FF4F4D-0226-456E-B2E2-7A51C211F951}"/>
              </a:ext>
            </a:extLst>
          </p:cNvPr>
          <p:cNvGrpSpPr/>
          <p:nvPr/>
        </p:nvGrpSpPr>
        <p:grpSpPr>
          <a:xfrm>
            <a:off x="2953814" y="2197226"/>
            <a:ext cx="9143999" cy="746083"/>
            <a:chOff x="4274287" y="3391786"/>
            <a:chExt cx="7704987" cy="731520"/>
          </a:xfrm>
        </p:grpSpPr>
        <p:sp>
          <p:nvSpPr>
            <p:cNvPr id="13" name="Text Placeholder 22">
              <a:extLst>
                <a:ext uri="{FF2B5EF4-FFF2-40B4-BE49-F238E27FC236}">
                  <a16:creationId xmlns:a16="http://schemas.microsoft.com/office/drawing/2014/main" id="{31F02FEF-276E-4B73-B36C-040A715EC631}"/>
                </a:ext>
              </a:extLst>
            </p:cNvPr>
            <p:cNvSpPr txBox="1">
              <a:spLocks/>
            </p:cNvSpPr>
            <p:nvPr/>
          </p:nvSpPr>
          <p:spPr>
            <a:xfrm>
              <a:off x="4274287" y="3391786"/>
              <a:ext cx="7704987" cy="731520"/>
            </a:xfrm>
            <a:prstGeom prst="rect">
              <a:avLst/>
            </a:prstGeom>
            <a:solidFill>
              <a:schemeClr val="bg1">
                <a:lumMod val="95000"/>
              </a:schemeClr>
            </a:solidFill>
          </p:spPr>
          <p:txBody>
            <a:bodyPr vert="horz" wrap="square" lIns="182806" tIns="146246" rIns="182806" bIns="146246"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644398" marR="0" lvl="0" indent="0" algn="l" defTabSz="1242316" rtl="0" eaLnBrk="1" fontAlgn="auto" latinLnBrk="0" hangingPunct="1">
                <a:lnSpc>
                  <a:spcPct val="100000"/>
                </a:lnSpc>
                <a:spcBef>
                  <a:spcPts val="612"/>
                </a:spcBef>
                <a:spcAft>
                  <a:spcPts val="0"/>
                </a:spcAft>
                <a:buClrTx/>
                <a:buSzTx/>
                <a:buFontTx/>
                <a:buNone/>
                <a:tabLst/>
                <a:defRPr/>
              </a:pPr>
              <a:r>
                <a:rPr kumimoji="0" lang="en-US" sz="1599" b="0" i="0" u="none" strike="noStrike" kern="1200" cap="none" spc="0" normalizeH="0" baseline="0" noProof="0" dirty="0">
                  <a:ln>
                    <a:noFill/>
                  </a:ln>
                  <a:solidFill>
                    <a:srgbClr val="505050"/>
                  </a:solidFill>
                  <a:effectLst/>
                  <a:uLnTx/>
                  <a:uFillTx/>
                  <a:latin typeface="+mn-lt"/>
                  <a:ea typeface="+mn-ea"/>
                  <a:cs typeface="Segoe UI Semibold" panose="020B0702040204020203" pitchFamily="34" charset="0"/>
                </a:rPr>
                <a:t>Dedicated Privileged Access Workstation (PAW) for IT administrators?</a:t>
              </a:r>
            </a:p>
          </p:txBody>
        </p:sp>
        <p:sp>
          <p:nvSpPr>
            <p:cNvPr id="14" name="Rectangle 13">
              <a:extLst>
                <a:ext uri="{FF2B5EF4-FFF2-40B4-BE49-F238E27FC236}">
                  <a16:creationId xmlns:a16="http://schemas.microsoft.com/office/drawing/2014/main" id="{AF6F6E1A-FD3E-4005-9B6E-205FDC54256E}"/>
                </a:ext>
              </a:extLst>
            </p:cNvPr>
            <p:cNvSpPr/>
            <p:nvPr/>
          </p:nvSpPr>
          <p:spPr bwMode="auto">
            <a:xfrm>
              <a:off x="4591892" y="3593517"/>
              <a:ext cx="292935" cy="292935"/>
            </a:xfrm>
            <a:prstGeom prst="rect">
              <a:avLst/>
            </a:prstGeom>
            <a:solidFill>
              <a:schemeClr val="bg1"/>
            </a:solidFill>
            <a:ln w="2222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6" name="Group 5">
            <a:extLst>
              <a:ext uri="{FF2B5EF4-FFF2-40B4-BE49-F238E27FC236}">
                <a16:creationId xmlns:a16="http://schemas.microsoft.com/office/drawing/2014/main" id="{F87340ED-62B6-4386-83E8-37322CB2E97E}"/>
              </a:ext>
            </a:extLst>
          </p:cNvPr>
          <p:cNvGrpSpPr/>
          <p:nvPr/>
        </p:nvGrpSpPr>
        <p:grpSpPr>
          <a:xfrm>
            <a:off x="2953814" y="3079107"/>
            <a:ext cx="9144000" cy="746083"/>
            <a:chOff x="4274287" y="4256454"/>
            <a:chExt cx="7704988" cy="731520"/>
          </a:xfrm>
        </p:grpSpPr>
        <p:sp>
          <p:nvSpPr>
            <p:cNvPr id="11" name="Text Placeholder 22">
              <a:extLst>
                <a:ext uri="{FF2B5EF4-FFF2-40B4-BE49-F238E27FC236}">
                  <a16:creationId xmlns:a16="http://schemas.microsoft.com/office/drawing/2014/main" id="{405FC902-026F-4B7A-A80E-DECC40D39416}"/>
                </a:ext>
              </a:extLst>
            </p:cNvPr>
            <p:cNvSpPr txBox="1">
              <a:spLocks/>
            </p:cNvSpPr>
            <p:nvPr/>
          </p:nvSpPr>
          <p:spPr>
            <a:xfrm>
              <a:off x="4274287" y="4256454"/>
              <a:ext cx="7704988" cy="731520"/>
            </a:xfrm>
            <a:prstGeom prst="rect">
              <a:avLst/>
            </a:prstGeom>
            <a:solidFill>
              <a:schemeClr val="bg1">
                <a:lumMod val="95000"/>
              </a:schemeClr>
            </a:solidFill>
          </p:spPr>
          <p:txBody>
            <a:bodyPr vert="horz" wrap="square" lIns="182806" tIns="146246" rIns="182806" bIns="146246" rtlCol="0" anchor="ctr"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644398" marR="0" lvl="0" indent="0" algn="l" defTabSz="1242316" rtl="0" eaLnBrk="1" fontAlgn="auto" latinLnBrk="0" hangingPunct="1">
                <a:lnSpc>
                  <a:spcPct val="100000"/>
                </a:lnSpc>
                <a:spcBef>
                  <a:spcPts val="612"/>
                </a:spcBef>
                <a:spcAft>
                  <a:spcPts val="0"/>
                </a:spcAft>
                <a:buClrTx/>
                <a:buSzTx/>
                <a:buFontTx/>
                <a:buNone/>
                <a:tabLst/>
                <a:defRPr/>
              </a:pPr>
              <a:r>
                <a:rPr kumimoji="0" lang="en-US" sz="1599" b="0" i="0" u="none" strike="noStrike" kern="1200" cap="none" spc="0" normalizeH="0" baseline="0" noProof="0" dirty="0">
                  <a:ln>
                    <a:noFill/>
                  </a:ln>
                  <a:solidFill>
                    <a:srgbClr val="505050"/>
                  </a:solidFill>
                  <a:effectLst/>
                  <a:uLnTx/>
                  <a:uFillTx/>
                  <a:latin typeface="+mn-lt"/>
                  <a:ea typeface="+mn-ea"/>
                  <a:cs typeface="Segoe UI Semibold" panose="020B0702040204020203" pitchFamily="34" charset="0"/>
                </a:rPr>
                <a:t>Advanced Threat Analytics (ATA) or 3rd party UEBA solution?</a:t>
              </a:r>
            </a:p>
          </p:txBody>
        </p:sp>
        <p:sp>
          <p:nvSpPr>
            <p:cNvPr id="12" name="Rectangle 11">
              <a:extLst>
                <a:ext uri="{FF2B5EF4-FFF2-40B4-BE49-F238E27FC236}">
                  <a16:creationId xmlns:a16="http://schemas.microsoft.com/office/drawing/2014/main" id="{A87D1AB9-A0AE-49FD-A2E8-5C00A4717B12}"/>
                </a:ext>
              </a:extLst>
            </p:cNvPr>
            <p:cNvSpPr/>
            <p:nvPr/>
          </p:nvSpPr>
          <p:spPr bwMode="auto">
            <a:xfrm>
              <a:off x="4591892" y="4447759"/>
              <a:ext cx="292935" cy="292935"/>
            </a:xfrm>
            <a:prstGeom prst="rect">
              <a:avLst/>
            </a:prstGeom>
            <a:solidFill>
              <a:schemeClr val="bg1"/>
            </a:solidFill>
            <a:ln w="2222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grpSp>
        <p:nvGrpSpPr>
          <p:cNvPr id="7" name="Group 6">
            <a:extLst>
              <a:ext uri="{FF2B5EF4-FFF2-40B4-BE49-F238E27FC236}">
                <a16:creationId xmlns:a16="http://schemas.microsoft.com/office/drawing/2014/main" id="{82C449D7-E74B-43AD-B74F-3A75190DF078}"/>
              </a:ext>
            </a:extLst>
          </p:cNvPr>
          <p:cNvGrpSpPr/>
          <p:nvPr/>
        </p:nvGrpSpPr>
        <p:grpSpPr>
          <a:xfrm>
            <a:off x="2953813" y="3960989"/>
            <a:ext cx="9116313" cy="1587103"/>
            <a:chOff x="4274288" y="5121122"/>
            <a:chExt cx="7681658" cy="1556125"/>
          </a:xfrm>
        </p:grpSpPr>
        <p:sp>
          <p:nvSpPr>
            <p:cNvPr id="8" name="Text Placeholder 22">
              <a:extLst>
                <a:ext uri="{FF2B5EF4-FFF2-40B4-BE49-F238E27FC236}">
                  <a16:creationId xmlns:a16="http://schemas.microsoft.com/office/drawing/2014/main" id="{8997D8A2-2BF9-4E26-9EEE-64782C478D28}"/>
                </a:ext>
              </a:extLst>
            </p:cNvPr>
            <p:cNvSpPr txBox="1">
              <a:spLocks/>
            </p:cNvSpPr>
            <p:nvPr/>
          </p:nvSpPr>
          <p:spPr>
            <a:xfrm>
              <a:off x="4274288" y="5121122"/>
              <a:ext cx="7681658" cy="1556125"/>
            </a:xfrm>
            <a:prstGeom prst="rect">
              <a:avLst/>
            </a:prstGeom>
            <a:solidFill>
              <a:schemeClr val="bg1">
                <a:lumMod val="95000"/>
              </a:schemeClr>
            </a:solidFill>
          </p:spPr>
          <p:txBody>
            <a:bodyPr vert="horz" wrap="square" lIns="182806" tIns="146246" rIns="182806" bIns="146246" rtlCol="0" anchor="t" anchorCtr="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55049" marR="0" lvl="0" indent="0" algn="l" defTabSz="1242316" rtl="0" eaLnBrk="1" fontAlgn="auto" latinLnBrk="0" hangingPunct="1">
                <a:lnSpc>
                  <a:spcPct val="100000"/>
                </a:lnSpc>
                <a:spcBef>
                  <a:spcPts val="1224"/>
                </a:spcBef>
                <a:spcAft>
                  <a:spcPts val="612"/>
                </a:spcAft>
                <a:buClrTx/>
                <a:buSzTx/>
                <a:buFontTx/>
                <a:buNone/>
                <a:tabLst/>
                <a:defRPr/>
              </a:pPr>
              <a:r>
                <a:rPr kumimoji="0" lang="en-US" sz="1599" b="0" i="0" u="none" strike="noStrike" kern="1200" cap="none" spc="0" normalizeH="0" baseline="0" noProof="0" dirty="0">
                  <a:ln>
                    <a:noFill/>
                  </a:ln>
                  <a:solidFill>
                    <a:srgbClr val="505050"/>
                  </a:solidFill>
                  <a:effectLst/>
                  <a:uLnTx/>
                  <a:uFillTx/>
                  <a:latin typeface="+mn-lt"/>
                  <a:ea typeface="+mn-ea"/>
                  <a:cs typeface="Segoe UI Semibold" panose="020B0702040204020203" pitchFamily="34" charset="0"/>
                </a:rPr>
                <a:t>Local Administrator Password Solution (LAPS) Tool or 3rd party PAM solution for</a:t>
              </a:r>
            </a:p>
            <a:p>
              <a:pPr marL="652818" marR="0" lvl="1" indent="0" algn="l" defTabSz="1242316" rtl="0" eaLnBrk="1" fontAlgn="auto" latinLnBrk="0" hangingPunct="1">
                <a:lnSpc>
                  <a:spcPct val="100000"/>
                </a:lnSpc>
                <a:spcBef>
                  <a:spcPts val="1224"/>
                </a:spcBef>
                <a:spcAft>
                  <a:spcPts val="612"/>
                </a:spcAft>
                <a:buClrTx/>
                <a:buSzTx/>
                <a:buFontTx/>
                <a:buNone/>
                <a:tabLst/>
                <a:defRPr/>
              </a:pPr>
              <a:r>
                <a:rPr kumimoji="0" lang="en-US" sz="1599" b="0" i="0" u="none" strike="noStrike" kern="1200" cap="none" spc="0" normalizeH="0" baseline="0" noProof="0" dirty="0">
                  <a:ln>
                    <a:noFill/>
                  </a:ln>
                  <a:solidFill>
                    <a:srgbClr val="505050"/>
                  </a:solidFill>
                  <a:effectLst/>
                  <a:uLnTx/>
                  <a:uFillTx/>
                  <a:latin typeface="+mn-lt"/>
                  <a:ea typeface="+mn-ea"/>
                  <a:cs typeface="Segoe UI Semibold" panose="020B0702040204020203" pitchFamily="34" charset="0"/>
                </a:rPr>
                <a:t>All Servers?</a:t>
              </a:r>
            </a:p>
            <a:p>
              <a:pPr marL="652818" marR="0" lvl="1" indent="0" algn="l" defTabSz="1242316" rtl="0" eaLnBrk="1" fontAlgn="auto" latinLnBrk="0" hangingPunct="1">
                <a:lnSpc>
                  <a:spcPct val="100000"/>
                </a:lnSpc>
                <a:spcBef>
                  <a:spcPts val="1224"/>
                </a:spcBef>
                <a:spcAft>
                  <a:spcPts val="612"/>
                </a:spcAft>
                <a:buClrTx/>
                <a:buSzTx/>
                <a:buFontTx/>
                <a:buNone/>
                <a:tabLst/>
                <a:defRPr/>
              </a:pPr>
              <a:r>
                <a:rPr kumimoji="0" lang="en-US" sz="1599" b="0" i="0" u="none" strike="noStrike" kern="1200" cap="none" spc="0" normalizeH="0" baseline="0" noProof="0" dirty="0">
                  <a:ln>
                    <a:noFill/>
                  </a:ln>
                  <a:solidFill>
                    <a:srgbClr val="505050"/>
                  </a:solidFill>
                  <a:effectLst/>
                  <a:uLnTx/>
                  <a:uFillTx/>
                  <a:latin typeface="+mn-lt"/>
                  <a:ea typeface="+mn-ea"/>
                  <a:cs typeface="Segoe UI Semibold" panose="020B0702040204020203" pitchFamily="34" charset="0"/>
                </a:rPr>
                <a:t>All Workstations?</a:t>
              </a:r>
            </a:p>
          </p:txBody>
        </p:sp>
        <p:sp>
          <p:nvSpPr>
            <p:cNvPr id="9" name="Rectangle 8">
              <a:extLst>
                <a:ext uri="{FF2B5EF4-FFF2-40B4-BE49-F238E27FC236}">
                  <a16:creationId xmlns:a16="http://schemas.microsoft.com/office/drawing/2014/main" id="{9D37242D-C1F6-429C-AD1B-C14182743C04}"/>
                </a:ext>
              </a:extLst>
            </p:cNvPr>
            <p:cNvSpPr/>
            <p:nvPr/>
          </p:nvSpPr>
          <p:spPr bwMode="auto">
            <a:xfrm>
              <a:off x="4591892" y="5674980"/>
              <a:ext cx="292935" cy="292935"/>
            </a:xfrm>
            <a:prstGeom prst="rect">
              <a:avLst/>
            </a:prstGeom>
            <a:solidFill>
              <a:schemeClr val="bg1"/>
            </a:solidFill>
            <a:ln w="2222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 name="Rectangle 9">
              <a:extLst>
                <a:ext uri="{FF2B5EF4-FFF2-40B4-BE49-F238E27FC236}">
                  <a16:creationId xmlns:a16="http://schemas.microsoft.com/office/drawing/2014/main" id="{5873E1A4-6BA1-4CA3-96B6-1293318D8210}"/>
                </a:ext>
              </a:extLst>
            </p:cNvPr>
            <p:cNvSpPr/>
            <p:nvPr/>
          </p:nvSpPr>
          <p:spPr bwMode="auto">
            <a:xfrm>
              <a:off x="4591892" y="6168275"/>
              <a:ext cx="292935" cy="292935"/>
            </a:xfrm>
            <a:prstGeom prst="rect">
              <a:avLst/>
            </a:prstGeom>
            <a:solidFill>
              <a:schemeClr val="bg1"/>
            </a:solidFill>
            <a:ln w="2222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Tree>
    <p:extLst>
      <p:ext uri="{BB962C8B-B14F-4D97-AF65-F5344CB8AC3E}">
        <p14:creationId xmlns:p14="http://schemas.microsoft.com/office/powerpoint/2010/main" val="31329482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sl-SI" dirty="0"/>
              <a:t>Luka Obersnu</a:t>
            </a:r>
            <a:endParaRPr lang="en-US" dirty="0"/>
          </a:p>
        </p:txBody>
      </p:sp>
    </p:spTree>
    <p:extLst>
      <p:ext uri="{BB962C8B-B14F-4D97-AF65-F5344CB8AC3E}">
        <p14:creationId xmlns:p14="http://schemas.microsoft.com/office/powerpoint/2010/main" val="20320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40282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F0C9-4BDC-4185-B25F-AFC6F7E84D89}"/>
              </a:ext>
            </a:extLst>
          </p:cNvPr>
          <p:cNvSpPr>
            <a:spLocks noGrp="1"/>
          </p:cNvSpPr>
          <p:nvPr>
            <p:ph type="title"/>
          </p:nvPr>
        </p:nvSpPr>
        <p:spPr/>
        <p:txBody>
          <a:bodyPr/>
          <a:lstStyle/>
          <a:p>
            <a:r>
              <a:rPr lang="en-US"/>
              <a:t>The Modern Enterprise</a:t>
            </a:r>
          </a:p>
        </p:txBody>
      </p:sp>
      <p:sp>
        <p:nvSpPr>
          <p:cNvPr id="4" name="Rectangle 3">
            <a:extLst>
              <a:ext uri="{FF2B5EF4-FFF2-40B4-BE49-F238E27FC236}">
                <a16:creationId xmlns:a16="http://schemas.microsoft.com/office/drawing/2014/main" id="{53BA228A-4C53-4C79-934F-1DAB3C791372}"/>
              </a:ext>
            </a:extLst>
          </p:cNvPr>
          <p:cNvSpPr/>
          <p:nvPr/>
        </p:nvSpPr>
        <p:spPr bwMode="auto">
          <a:xfrm>
            <a:off x="10017105" y="1637129"/>
            <a:ext cx="1367794" cy="629491"/>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Box 29">
            <a:extLst>
              <a:ext uri="{FF2B5EF4-FFF2-40B4-BE49-F238E27FC236}">
                <a16:creationId xmlns:a16="http://schemas.microsoft.com/office/drawing/2014/main" id="{0CD85360-2580-42BE-8D8F-778A111276B8}"/>
              </a:ext>
            </a:extLst>
          </p:cNvPr>
          <p:cNvSpPr txBox="1"/>
          <p:nvPr/>
        </p:nvSpPr>
        <p:spPr>
          <a:xfrm>
            <a:off x="588539" y="3103478"/>
            <a:ext cx="2199833" cy="369332"/>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Admin Environment</a:t>
            </a:r>
          </a:p>
        </p:txBody>
      </p:sp>
      <p:sp>
        <p:nvSpPr>
          <p:cNvPr id="6" name="TextBox 31">
            <a:extLst>
              <a:ext uri="{FF2B5EF4-FFF2-40B4-BE49-F238E27FC236}">
                <a16:creationId xmlns:a16="http://schemas.microsoft.com/office/drawing/2014/main" id="{FDA3A106-8E9A-49BE-ABFD-5B3A636E5851}"/>
              </a:ext>
            </a:extLst>
          </p:cNvPr>
          <p:cNvSpPr txBox="1"/>
          <p:nvPr/>
        </p:nvSpPr>
        <p:spPr>
          <a:xfrm>
            <a:off x="928803" y="6010598"/>
            <a:ext cx="1528080" cy="646331"/>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On-Premises Datacenters</a:t>
            </a:r>
          </a:p>
        </p:txBody>
      </p:sp>
      <p:sp>
        <p:nvSpPr>
          <p:cNvPr id="7" name="TextBox 34">
            <a:extLst>
              <a:ext uri="{FF2B5EF4-FFF2-40B4-BE49-F238E27FC236}">
                <a16:creationId xmlns:a16="http://schemas.microsoft.com/office/drawing/2014/main" id="{9EC1CB73-4682-4BC1-BFD8-99AD7597C92D}"/>
              </a:ext>
            </a:extLst>
          </p:cNvPr>
          <p:cNvSpPr txBox="1"/>
          <p:nvPr/>
        </p:nvSpPr>
        <p:spPr>
          <a:xfrm>
            <a:off x="10471134" y="3916939"/>
            <a:ext cx="1574855" cy="369332"/>
          </a:xfrm>
          <a:prstGeom prst="rect">
            <a:avLst/>
          </a:prstGeom>
          <a:noFill/>
          <a:ln>
            <a:noFill/>
          </a:ln>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3</a:t>
            </a:r>
            <a:r>
              <a:rPr kumimoji="0" lang="en-US" sz="1800" b="0" i="0" u="none" strike="noStrike" kern="1200" cap="none" spc="0" normalizeH="0" baseline="30000">
                <a:ln>
                  <a:noFill/>
                </a:ln>
                <a:solidFill>
                  <a:srgbClr val="505050"/>
                </a:solidFill>
                <a:effectLst/>
                <a:uLnTx/>
                <a:uFillTx/>
                <a:latin typeface="Segoe UI"/>
                <a:ea typeface="+mn-ea"/>
                <a:cs typeface="+mn-cs"/>
              </a:rPr>
              <a:t>rd</a:t>
            </a:r>
            <a:r>
              <a:rPr kumimoji="0" lang="en-US" sz="1800" b="0" i="0" u="none" strike="noStrike" kern="1200" cap="none" spc="0" normalizeH="0" baseline="0">
                <a:ln>
                  <a:noFill/>
                </a:ln>
                <a:solidFill>
                  <a:srgbClr val="505050"/>
                </a:solidFill>
                <a:effectLst/>
                <a:uLnTx/>
                <a:uFillTx/>
                <a:latin typeface="Segoe UI"/>
                <a:ea typeface="+mn-ea"/>
                <a:cs typeface="+mn-cs"/>
              </a:rPr>
              <a:t> Party SaaS</a:t>
            </a:r>
          </a:p>
        </p:txBody>
      </p:sp>
      <p:sp>
        <p:nvSpPr>
          <p:cNvPr id="8" name="TextBox 35">
            <a:extLst>
              <a:ext uri="{FF2B5EF4-FFF2-40B4-BE49-F238E27FC236}">
                <a16:creationId xmlns:a16="http://schemas.microsoft.com/office/drawing/2014/main" id="{0EB1BE61-5951-40BA-8914-E7968D75941B}"/>
              </a:ext>
            </a:extLst>
          </p:cNvPr>
          <p:cNvSpPr txBox="1"/>
          <p:nvPr/>
        </p:nvSpPr>
        <p:spPr>
          <a:xfrm>
            <a:off x="10338630" y="5947337"/>
            <a:ext cx="1718391" cy="646331"/>
          </a:xfrm>
          <a:prstGeom prst="rect">
            <a:avLst/>
          </a:prstGeom>
          <a:noFill/>
          <a:ln>
            <a:noFill/>
          </a:ln>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Customer and Partner Access</a:t>
            </a:r>
          </a:p>
        </p:txBody>
      </p:sp>
      <p:sp>
        <p:nvSpPr>
          <p:cNvPr id="9" name="TextBox 36">
            <a:extLst>
              <a:ext uri="{FF2B5EF4-FFF2-40B4-BE49-F238E27FC236}">
                <a16:creationId xmlns:a16="http://schemas.microsoft.com/office/drawing/2014/main" id="{FE81335B-69D5-438B-834C-A7FD70DD79AB}"/>
              </a:ext>
            </a:extLst>
          </p:cNvPr>
          <p:cNvSpPr txBox="1"/>
          <p:nvPr/>
        </p:nvSpPr>
        <p:spPr>
          <a:xfrm>
            <a:off x="3054676" y="6313563"/>
            <a:ext cx="1547218" cy="369332"/>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Branch Office</a:t>
            </a:r>
          </a:p>
        </p:txBody>
      </p:sp>
      <p:sp>
        <p:nvSpPr>
          <p:cNvPr id="10" name="TextBox 37">
            <a:extLst>
              <a:ext uri="{FF2B5EF4-FFF2-40B4-BE49-F238E27FC236}">
                <a16:creationId xmlns:a16="http://schemas.microsoft.com/office/drawing/2014/main" id="{826D3A26-B3F4-449A-8757-2A72C0B71446}"/>
              </a:ext>
            </a:extLst>
          </p:cNvPr>
          <p:cNvSpPr txBox="1"/>
          <p:nvPr/>
        </p:nvSpPr>
        <p:spPr>
          <a:xfrm>
            <a:off x="5081630" y="6313563"/>
            <a:ext cx="2717768" cy="369332"/>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Intranet and Remote PCs</a:t>
            </a:r>
          </a:p>
        </p:txBody>
      </p:sp>
      <p:sp>
        <p:nvSpPr>
          <p:cNvPr id="11" name="TextBox 38">
            <a:extLst>
              <a:ext uri="{FF2B5EF4-FFF2-40B4-BE49-F238E27FC236}">
                <a16:creationId xmlns:a16="http://schemas.microsoft.com/office/drawing/2014/main" id="{DC08F24D-5B85-44C4-AAC7-D1F2240C2031}"/>
              </a:ext>
            </a:extLst>
          </p:cNvPr>
          <p:cNvSpPr txBox="1"/>
          <p:nvPr/>
        </p:nvSpPr>
        <p:spPr>
          <a:xfrm>
            <a:off x="379453" y="4607968"/>
            <a:ext cx="1974913" cy="369332"/>
          </a:xfrm>
          <a:prstGeom prst="rect">
            <a:avLst/>
          </a:prstGeom>
          <a:noFill/>
          <a:ln>
            <a:noFill/>
          </a:ln>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High Value Assets</a:t>
            </a:r>
          </a:p>
        </p:txBody>
      </p:sp>
      <p:sp>
        <p:nvSpPr>
          <p:cNvPr id="12" name="TextBox 39">
            <a:extLst>
              <a:ext uri="{FF2B5EF4-FFF2-40B4-BE49-F238E27FC236}">
                <a16:creationId xmlns:a16="http://schemas.microsoft.com/office/drawing/2014/main" id="{CC3BBDF2-68F1-453F-953A-E26ED69D881D}"/>
              </a:ext>
            </a:extLst>
          </p:cNvPr>
          <p:cNvSpPr txBox="1"/>
          <p:nvPr/>
        </p:nvSpPr>
        <p:spPr>
          <a:xfrm>
            <a:off x="2463034" y="2430073"/>
            <a:ext cx="1512338" cy="369332"/>
          </a:xfrm>
          <a:prstGeom prst="rect">
            <a:avLst/>
          </a:prstGeom>
          <a:noFill/>
          <a:ln>
            <a:noFill/>
          </a:ln>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3</a:t>
            </a:r>
            <a:r>
              <a:rPr kumimoji="0" lang="en-US" sz="1800" b="0" i="0" u="none" strike="noStrike" kern="1200" cap="none" spc="0" normalizeH="0" baseline="30000">
                <a:ln>
                  <a:noFill/>
                </a:ln>
                <a:solidFill>
                  <a:srgbClr val="505050"/>
                </a:solidFill>
                <a:effectLst/>
                <a:uLnTx/>
                <a:uFillTx/>
                <a:latin typeface="Segoe UI"/>
                <a:ea typeface="+mn-ea"/>
                <a:cs typeface="+mn-cs"/>
              </a:rPr>
              <a:t>rd</a:t>
            </a:r>
            <a:r>
              <a:rPr kumimoji="0" lang="en-US" sz="1800" b="0" i="0" u="none" strike="noStrike" kern="1200" cap="none" spc="0" normalizeH="0" baseline="0">
                <a:ln>
                  <a:noFill/>
                </a:ln>
                <a:solidFill>
                  <a:srgbClr val="505050"/>
                </a:solidFill>
                <a:effectLst/>
                <a:uLnTx/>
                <a:uFillTx/>
                <a:latin typeface="Segoe UI"/>
                <a:ea typeface="+mn-ea"/>
                <a:cs typeface="+mn-cs"/>
              </a:rPr>
              <a:t> Party IaaS</a:t>
            </a:r>
          </a:p>
        </p:txBody>
      </p:sp>
      <p:sp>
        <p:nvSpPr>
          <p:cNvPr id="13" name="TextBox 40">
            <a:extLst>
              <a:ext uri="{FF2B5EF4-FFF2-40B4-BE49-F238E27FC236}">
                <a16:creationId xmlns:a16="http://schemas.microsoft.com/office/drawing/2014/main" id="{56C49904-C78D-4090-93D1-1A7BBF15834D}"/>
              </a:ext>
            </a:extLst>
          </p:cNvPr>
          <p:cNvSpPr txBox="1"/>
          <p:nvPr/>
        </p:nvSpPr>
        <p:spPr>
          <a:xfrm>
            <a:off x="8164440" y="6313563"/>
            <a:ext cx="1731564" cy="369332"/>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Mobile Devices</a:t>
            </a:r>
          </a:p>
        </p:txBody>
      </p:sp>
      <p:sp>
        <p:nvSpPr>
          <p:cNvPr id="14" name="TextBox 42">
            <a:extLst>
              <a:ext uri="{FF2B5EF4-FFF2-40B4-BE49-F238E27FC236}">
                <a16:creationId xmlns:a16="http://schemas.microsoft.com/office/drawing/2014/main" id="{ED464C70-7161-4480-A9BB-2EFA3BCBB04F}"/>
              </a:ext>
            </a:extLst>
          </p:cNvPr>
          <p:cNvSpPr txBox="1"/>
          <p:nvPr/>
        </p:nvSpPr>
        <p:spPr>
          <a:xfrm>
            <a:off x="6073640" y="3199938"/>
            <a:ext cx="1792863" cy="369332"/>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Microsoft Azure</a:t>
            </a:r>
          </a:p>
        </p:txBody>
      </p:sp>
      <p:sp>
        <p:nvSpPr>
          <p:cNvPr id="15" name="TextBox 43">
            <a:extLst>
              <a:ext uri="{FF2B5EF4-FFF2-40B4-BE49-F238E27FC236}">
                <a16:creationId xmlns:a16="http://schemas.microsoft.com/office/drawing/2014/main" id="{4CCD8672-C1F3-4DC2-AAFF-B04E5360B4B7}"/>
              </a:ext>
            </a:extLst>
          </p:cNvPr>
          <p:cNvSpPr txBox="1"/>
          <p:nvPr/>
        </p:nvSpPr>
        <p:spPr>
          <a:xfrm>
            <a:off x="10088495" y="2364538"/>
            <a:ext cx="1225015" cy="369332"/>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505050"/>
                </a:solidFill>
                <a:effectLst/>
                <a:uLnTx/>
                <a:uFillTx/>
                <a:latin typeface="Segoe UI"/>
                <a:ea typeface="+mn-ea"/>
                <a:cs typeface="+mn-cs"/>
              </a:rPr>
              <a:t>Office 365</a:t>
            </a:r>
          </a:p>
        </p:txBody>
      </p:sp>
      <p:grpSp>
        <p:nvGrpSpPr>
          <p:cNvPr id="16" name="Group 15">
            <a:extLst>
              <a:ext uri="{FF2B5EF4-FFF2-40B4-BE49-F238E27FC236}">
                <a16:creationId xmlns:a16="http://schemas.microsoft.com/office/drawing/2014/main" id="{52C32DED-E1C5-4AF2-B71E-8703B5B2475F}"/>
              </a:ext>
            </a:extLst>
          </p:cNvPr>
          <p:cNvGrpSpPr/>
          <p:nvPr/>
        </p:nvGrpSpPr>
        <p:grpSpPr>
          <a:xfrm>
            <a:off x="4057997" y="880693"/>
            <a:ext cx="5485703" cy="2212092"/>
            <a:chOff x="4062508" y="704417"/>
            <a:chExt cx="5485703" cy="2212092"/>
          </a:xfrm>
        </p:grpSpPr>
        <p:pic>
          <p:nvPicPr>
            <p:cNvPr id="125" name="Picture 124">
              <a:extLst>
                <a:ext uri="{FF2B5EF4-FFF2-40B4-BE49-F238E27FC236}">
                  <a16:creationId xmlns:a16="http://schemas.microsoft.com/office/drawing/2014/main" id="{0A902C52-50E3-456A-A8B4-FE12D95FDB62}"/>
                </a:ext>
              </a:extLst>
            </p:cNvPr>
            <p:cNvPicPr>
              <a:picLocks noChangeAspect="1"/>
            </p:cNvPicPr>
            <p:nvPr/>
          </p:nvPicPr>
          <p:blipFill>
            <a:blip r:embed="rId2"/>
            <a:stretch>
              <a:fillRect/>
            </a:stretch>
          </p:blipFill>
          <p:spPr>
            <a:xfrm>
              <a:off x="4062508" y="704417"/>
              <a:ext cx="5485703" cy="2212092"/>
            </a:xfrm>
            <a:prstGeom prst="rect">
              <a:avLst/>
            </a:prstGeom>
          </p:spPr>
        </p:pic>
        <p:sp>
          <p:nvSpPr>
            <p:cNvPr id="126" name="Rectangle 125">
              <a:extLst>
                <a:ext uri="{FF2B5EF4-FFF2-40B4-BE49-F238E27FC236}">
                  <a16:creationId xmlns:a16="http://schemas.microsoft.com/office/drawing/2014/main" id="{E37C617E-8709-4EC8-940E-BBC6064AFAC5}"/>
                </a:ext>
              </a:extLst>
            </p:cNvPr>
            <p:cNvSpPr/>
            <p:nvPr/>
          </p:nvSpPr>
          <p:spPr>
            <a:xfrm>
              <a:off x="6501612" y="1429464"/>
              <a:ext cx="1094689" cy="369332"/>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Azure Active Directory</a:t>
              </a:r>
            </a:p>
          </p:txBody>
        </p:sp>
        <p:grpSp>
          <p:nvGrpSpPr>
            <p:cNvPr id="127" name="Group 126">
              <a:extLst>
                <a:ext uri="{FF2B5EF4-FFF2-40B4-BE49-F238E27FC236}">
                  <a16:creationId xmlns:a16="http://schemas.microsoft.com/office/drawing/2014/main" id="{DBAD8F1E-F60A-44FD-A9DB-56064C4468CA}"/>
                </a:ext>
              </a:extLst>
            </p:cNvPr>
            <p:cNvGrpSpPr>
              <a:grpSpLocks noChangeAspect="1"/>
            </p:cNvGrpSpPr>
            <p:nvPr/>
          </p:nvGrpSpPr>
          <p:grpSpPr bwMode="auto">
            <a:xfrm>
              <a:off x="6701596" y="868833"/>
              <a:ext cx="506481" cy="503290"/>
              <a:chOff x="3125" y="1415"/>
              <a:chExt cx="1586" cy="1576"/>
            </a:xfrm>
            <a:solidFill>
              <a:srgbClr val="F2F2F2"/>
            </a:solidFill>
          </p:grpSpPr>
          <p:sp>
            <p:nvSpPr>
              <p:cNvPr id="128" name="Freeform 5">
                <a:extLst>
                  <a:ext uri="{FF2B5EF4-FFF2-40B4-BE49-F238E27FC236}">
                    <a16:creationId xmlns:a16="http://schemas.microsoft.com/office/drawing/2014/main" id="{BDE2A9CA-DB6A-4A71-BF3D-B2E6AF53F884}"/>
                  </a:ext>
                </a:extLst>
              </p:cNvPr>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a:ln>
                    <a:noFill/>
                  </a:ln>
                  <a:solidFill>
                    <a:srgbClr val="FFFFFF"/>
                  </a:solidFill>
                  <a:effectLst/>
                  <a:uLnTx/>
                  <a:uFillTx/>
                  <a:latin typeface="Segoe UI"/>
                  <a:ea typeface="ＭＳ Ｐゴシック" charset="0"/>
                  <a:cs typeface="+mn-cs"/>
                </a:endParaRPr>
              </a:p>
            </p:txBody>
          </p:sp>
          <p:sp>
            <p:nvSpPr>
              <p:cNvPr id="129" name="Freeform 6">
                <a:extLst>
                  <a:ext uri="{FF2B5EF4-FFF2-40B4-BE49-F238E27FC236}">
                    <a16:creationId xmlns:a16="http://schemas.microsoft.com/office/drawing/2014/main" id="{F4AB8523-514C-4ADF-AD60-7BFDABECA61C}"/>
                  </a:ext>
                </a:extLst>
              </p:cNvPr>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a:ln>
                    <a:noFill/>
                  </a:ln>
                  <a:solidFill>
                    <a:srgbClr val="FFFFFF"/>
                  </a:solidFill>
                  <a:effectLst/>
                  <a:uLnTx/>
                  <a:uFillTx/>
                  <a:latin typeface="Segoe UI"/>
                  <a:ea typeface="ＭＳ Ｐゴシック" charset="0"/>
                  <a:cs typeface="+mn-cs"/>
                </a:endParaRPr>
              </a:p>
            </p:txBody>
          </p:sp>
          <p:sp>
            <p:nvSpPr>
              <p:cNvPr id="130" name="Freeform 7">
                <a:extLst>
                  <a:ext uri="{FF2B5EF4-FFF2-40B4-BE49-F238E27FC236}">
                    <a16:creationId xmlns:a16="http://schemas.microsoft.com/office/drawing/2014/main" id="{D43D2812-58DA-4F2C-AF0B-8257717A76E6}"/>
                  </a:ext>
                </a:extLst>
              </p:cNvPr>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a:ln>
                    <a:noFill/>
                  </a:ln>
                  <a:solidFill>
                    <a:srgbClr val="FFFFFF"/>
                  </a:solidFill>
                  <a:effectLst/>
                  <a:uLnTx/>
                  <a:uFillTx/>
                  <a:latin typeface="Segoe UI"/>
                  <a:ea typeface="ＭＳ Ｐゴシック" charset="0"/>
                  <a:cs typeface="+mn-cs"/>
                </a:endParaRPr>
              </a:p>
            </p:txBody>
          </p:sp>
        </p:grpSp>
      </p:grpSp>
      <p:pic>
        <p:nvPicPr>
          <p:cNvPr id="17" name="Picture 16">
            <a:extLst>
              <a:ext uri="{FF2B5EF4-FFF2-40B4-BE49-F238E27FC236}">
                <a16:creationId xmlns:a16="http://schemas.microsoft.com/office/drawing/2014/main" id="{4F10182B-56EB-4012-A6F5-6229FD5B9C37}"/>
              </a:ext>
            </a:extLst>
          </p:cNvPr>
          <p:cNvPicPr>
            <a:picLocks noChangeAspect="1"/>
          </p:cNvPicPr>
          <p:nvPr/>
        </p:nvPicPr>
        <p:blipFill>
          <a:blip r:embed="rId3"/>
          <a:stretch>
            <a:fillRect/>
          </a:stretch>
        </p:blipFill>
        <p:spPr>
          <a:xfrm>
            <a:off x="1077502" y="1809847"/>
            <a:ext cx="1097280" cy="1169815"/>
          </a:xfrm>
          <a:prstGeom prst="rect">
            <a:avLst/>
          </a:prstGeom>
        </p:spPr>
      </p:pic>
      <p:pic>
        <p:nvPicPr>
          <p:cNvPr id="18" name="Picture 17">
            <a:extLst>
              <a:ext uri="{FF2B5EF4-FFF2-40B4-BE49-F238E27FC236}">
                <a16:creationId xmlns:a16="http://schemas.microsoft.com/office/drawing/2014/main" id="{53496DC5-813D-4621-866E-A93E20B65EED}"/>
              </a:ext>
            </a:extLst>
          </p:cNvPr>
          <p:cNvPicPr>
            <a:picLocks noChangeAspect="1"/>
          </p:cNvPicPr>
          <p:nvPr/>
        </p:nvPicPr>
        <p:blipFill>
          <a:blip r:embed="rId4"/>
          <a:stretch>
            <a:fillRect/>
          </a:stretch>
        </p:blipFill>
        <p:spPr>
          <a:xfrm>
            <a:off x="2762003" y="1512398"/>
            <a:ext cx="914400" cy="839983"/>
          </a:xfrm>
          <a:prstGeom prst="rect">
            <a:avLst/>
          </a:prstGeom>
        </p:spPr>
      </p:pic>
      <p:pic>
        <p:nvPicPr>
          <p:cNvPr id="19" name="Picture 18">
            <a:extLst>
              <a:ext uri="{FF2B5EF4-FFF2-40B4-BE49-F238E27FC236}">
                <a16:creationId xmlns:a16="http://schemas.microsoft.com/office/drawing/2014/main" id="{C6B864AE-9772-4499-9B1D-F54368E9BD71}"/>
              </a:ext>
            </a:extLst>
          </p:cNvPr>
          <p:cNvPicPr>
            <a:picLocks noChangeAspect="1"/>
          </p:cNvPicPr>
          <p:nvPr/>
        </p:nvPicPr>
        <p:blipFill>
          <a:blip r:embed="rId5"/>
          <a:stretch>
            <a:fillRect/>
          </a:stretch>
        </p:blipFill>
        <p:spPr>
          <a:xfrm>
            <a:off x="863989" y="3654725"/>
            <a:ext cx="1005840" cy="961880"/>
          </a:xfrm>
          <a:prstGeom prst="rect">
            <a:avLst/>
          </a:prstGeom>
        </p:spPr>
      </p:pic>
      <p:pic>
        <p:nvPicPr>
          <p:cNvPr id="20" name="Picture 19">
            <a:extLst>
              <a:ext uri="{FF2B5EF4-FFF2-40B4-BE49-F238E27FC236}">
                <a16:creationId xmlns:a16="http://schemas.microsoft.com/office/drawing/2014/main" id="{1534EE3E-0846-4BC7-ABAE-AF55CE79E7A8}"/>
              </a:ext>
            </a:extLst>
          </p:cNvPr>
          <p:cNvPicPr>
            <a:picLocks noChangeAspect="1"/>
          </p:cNvPicPr>
          <p:nvPr/>
        </p:nvPicPr>
        <p:blipFill>
          <a:blip r:embed="rId6"/>
          <a:stretch>
            <a:fillRect/>
          </a:stretch>
        </p:blipFill>
        <p:spPr>
          <a:xfrm>
            <a:off x="3061677" y="5427288"/>
            <a:ext cx="1433254" cy="810938"/>
          </a:xfrm>
          <a:prstGeom prst="rect">
            <a:avLst/>
          </a:prstGeom>
        </p:spPr>
      </p:pic>
      <p:grpSp>
        <p:nvGrpSpPr>
          <p:cNvPr id="21" name="Group 20">
            <a:extLst>
              <a:ext uri="{FF2B5EF4-FFF2-40B4-BE49-F238E27FC236}">
                <a16:creationId xmlns:a16="http://schemas.microsoft.com/office/drawing/2014/main" id="{29E224EE-F0A4-4137-8FA0-4573DF6C797C}"/>
              </a:ext>
            </a:extLst>
          </p:cNvPr>
          <p:cNvGrpSpPr/>
          <p:nvPr/>
        </p:nvGrpSpPr>
        <p:grpSpPr>
          <a:xfrm>
            <a:off x="1109931" y="5170248"/>
            <a:ext cx="1165825" cy="812551"/>
            <a:chOff x="955154" y="5702161"/>
            <a:chExt cx="1165825" cy="812551"/>
          </a:xfrm>
        </p:grpSpPr>
        <p:pic>
          <p:nvPicPr>
            <p:cNvPr id="123" name="Picture 122">
              <a:extLst>
                <a:ext uri="{FF2B5EF4-FFF2-40B4-BE49-F238E27FC236}">
                  <a16:creationId xmlns:a16="http://schemas.microsoft.com/office/drawing/2014/main" id="{9C38EBB4-82A0-42CB-9E20-C420A79F494E}"/>
                </a:ext>
              </a:extLst>
            </p:cNvPr>
            <p:cNvPicPr>
              <a:picLocks noChangeAspect="1"/>
            </p:cNvPicPr>
            <p:nvPr/>
          </p:nvPicPr>
          <p:blipFill>
            <a:blip r:embed="rId4"/>
            <a:stretch>
              <a:fillRect/>
            </a:stretch>
          </p:blipFill>
          <p:spPr>
            <a:xfrm>
              <a:off x="955154" y="5702161"/>
              <a:ext cx="884538" cy="812551"/>
            </a:xfrm>
            <a:prstGeom prst="rect">
              <a:avLst/>
            </a:prstGeom>
          </p:spPr>
        </p:pic>
        <p:pic>
          <p:nvPicPr>
            <p:cNvPr id="124" name="Picture 123">
              <a:extLst>
                <a:ext uri="{FF2B5EF4-FFF2-40B4-BE49-F238E27FC236}">
                  <a16:creationId xmlns:a16="http://schemas.microsoft.com/office/drawing/2014/main" id="{0A705646-58E7-499D-BCC2-7D4D736B33EB}"/>
                </a:ext>
              </a:extLst>
            </p:cNvPr>
            <p:cNvPicPr>
              <a:picLocks noChangeAspect="1"/>
            </p:cNvPicPr>
            <p:nvPr/>
          </p:nvPicPr>
          <p:blipFill>
            <a:blip r:embed="rId4"/>
            <a:stretch>
              <a:fillRect/>
            </a:stretch>
          </p:blipFill>
          <p:spPr>
            <a:xfrm>
              <a:off x="1236441" y="5702161"/>
              <a:ext cx="884538" cy="812551"/>
            </a:xfrm>
            <a:prstGeom prst="rect">
              <a:avLst/>
            </a:prstGeom>
          </p:spPr>
        </p:pic>
      </p:grpSp>
      <p:pic>
        <p:nvPicPr>
          <p:cNvPr id="22" name="Picture 21">
            <a:extLst>
              <a:ext uri="{FF2B5EF4-FFF2-40B4-BE49-F238E27FC236}">
                <a16:creationId xmlns:a16="http://schemas.microsoft.com/office/drawing/2014/main" id="{F871D93F-25DB-4B31-B9BC-CD5885FA5D8A}"/>
              </a:ext>
            </a:extLst>
          </p:cNvPr>
          <p:cNvPicPr>
            <a:picLocks noChangeAspect="1"/>
          </p:cNvPicPr>
          <p:nvPr/>
        </p:nvPicPr>
        <p:blipFill>
          <a:blip r:embed="rId7"/>
          <a:stretch>
            <a:fillRect/>
          </a:stretch>
        </p:blipFill>
        <p:spPr>
          <a:xfrm>
            <a:off x="8478562" y="5420494"/>
            <a:ext cx="1140309" cy="824527"/>
          </a:xfrm>
          <a:prstGeom prst="rect">
            <a:avLst/>
          </a:prstGeom>
        </p:spPr>
      </p:pic>
      <p:grpSp>
        <p:nvGrpSpPr>
          <p:cNvPr id="23" name="Group 22">
            <a:extLst>
              <a:ext uri="{FF2B5EF4-FFF2-40B4-BE49-F238E27FC236}">
                <a16:creationId xmlns:a16="http://schemas.microsoft.com/office/drawing/2014/main" id="{A00C0326-5C5C-40D9-8E9A-CA6E88ACEEAC}"/>
              </a:ext>
            </a:extLst>
          </p:cNvPr>
          <p:cNvGrpSpPr/>
          <p:nvPr/>
        </p:nvGrpSpPr>
        <p:grpSpPr>
          <a:xfrm>
            <a:off x="10776353" y="2830426"/>
            <a:ext cx="964417" cy="993276"/>
            <a:chOff x="10628869" y="2965042"/>
            <a:chExt cx="1050510" cy="1081945"/>
          </a:xfrm>
        </p:grpSpPr>
        <p:pic>
          <p:nvPicPr>
            <p:cNvPr id="121" name="Picture 120">
              <a:extLst>
                <a:ext uri="{FF2B5EF4-FFF2-40B4-BE49-F238E27FC236}">
                  <a16:creationId xmlns:a16="http://schemas.microsoft.com/office/drawing/2014/main" id="{5453DA68-83E7-4284-ADCC-A826D9DA4882}"/>
                </a:ext>
              </a:extLst>
            </p:cNvPr>
            <p:cNvPicPr>
              <a:picLocks noChangeAspect="1"/>
            </p:cNvPicPr>
            <p:nvPr/>
          </p:nvPicPr>
          <p:blipFill>
            <a:blip r:embed="rId4"/>
            <a:stretch>
              <a:fillRect/>
            </a:stretch>
          </p:blipFill>
          <p:spPr>
            <a:xfrm>
              <a:off x="10628869" y="3081971"/>
              <a:ext cx="1050510" cy="965016"/>
            </a:xfrm>
            <a:prstGeom prst="rect">
              <a:avLst/>
            </a:prstGeom>
          </p:spPr>
        </p:pic>
        <p:pic>
          <p:nvPicPr>
            <p:cNvPr id="122" name="Picture 121">
              <a:extLst>
                <a:ext uri="{FF2B5EF4-FFF2-40B4-BE49-F238E27FC236}">
                  <a16:creationId xmlns:a16="http://schemas.microsoft.com/office/drawing/2014/main" id="{B3BEB98A-67DE-40F8-966E-B94E4FA97FAC}"/>
                </a:ext>
              </a:extLst>
            </p:cNvPr>
            <p:cNvPicPr>
              <a:picLocks noChangeAspect="1"/>
            </p:cNvPicPr>
            <p:nvPr/>
          </p:nvPicPr>
          <p:blipFill>
            <a:blip r:embed="rId8"/>
            <a:stretch>
              <a:fillRect/>
            </a:stretch>
          </p:blipFill>
          <p:spPr>
            <a:xfrm>
              <a:off x="10893533" y="2965042"/>
              <a:ext cx="521183" cy="510891"/>
            </a:xfrm>
            <a:prstGeom prst="rect">
              <a:avLst/>
            </a:prstGeom>
          </p:spPr>
        </p:pic>
      </p:grpSp>
      <p:pic>
        <p:nvPicPr>
          <p:cNvPr id="24" name="Picture 23">
            <a:extLst>
              <a:ext uri="{FF2B5EF4-FFF2-40B4-BE49-F238E27FC236}">
                <a16:creationId xmlns:a16="http://schemas.microsoft.com/office/drawing/2014/main" id="{2FA489A5-DC5F-443C-9E11-5136C14CD8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3444" y="1681253"/>
            <a:ext cx="1115117" cy="523229"/>
          </a:xfrm>
          <a:prstGeom prst="rect">
            <a:avLst/>
          </a:prstGeom>
        </p:spPr>
      </p:pic>
      <p:pic>
        <p:nvPicPr>
          <p:cNvPr id="25" name="Picture 24">
            <a:extLst>
              <a:ext uri="{FF2B5EF4-FFF2-40B4-BE49-F238E27FC236}">
                <a16:creationId xmlns:a16="http://schemas.microsoft.com/office/drawing/2014/main" id="{4D07FA61-8B74-42EA-8BC8-13189FE00791}"/>
              </a:ext>
            </a:extLst>
          </p:cNvPr>
          <p:cNvPicPr>
            <a:picLocks noChangeAspect="1"/>
          </p:cNvPicPr>
          <p:nvPr/>
        </p:nvPicPr>
        <p:blipFill>
          <a:blip r:embed="rId10"/>
          <a:stretch>
            <a:fillRect/>
          </a:stretch>
        </p:blipFill>
        <p:spPr>
          <a:xfrm>
            <a:off x="7478649" y="2031749"/>
            <a:ext cx="439690" cy="415954"/>
          </a:xfrm>
          <a:prstGeom prst="rect">
            <a:avLst/>
          </a:prstGeom>
        </p:spPr>
      </p:pic>
      <p:sp>
        <p:nvSpPr>
          <p:cNvPr id="26" name="Rectangle 25">
            <a:extLst>
              <a:ext uri="{FF2B5EF4-FFF2-40B4-BE49-F238E27FC236}">
                <a16:creationId xmlns:a16="http://schemas.microsoft.com/office/drawing/2014/main" id="{61CF5EE4-6DCF-4B49-B741-45D670874B49}"/>
              </a:ext>
            </a:extLst>
          </p:cNvPr>
          <p:cNvSpPr/>
          <p:nvPr/>
        </p:nvSpPr>
        <p:spPr>
          <a:xfrm>
            <a:off x="5589788" y="2353021"/>
            <a:ext cx="1409073" cy="369332"/>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Rights Management Services</a:t>
            </a:r>
          </a:p>
        </p:txBody>
      </p:sp>
      <p:sp>
        <p:nvSpPr>
          <p:cNvPr id="27" name="Rectangle 26">
            <a:extLst>
              <a:ext uri="{FF2B5EF4-FFF2-40B4-BE49-F238E27FC236}">
                <a16:creationId xmlns:a16="http://schemas.microsoft.com/office/drawing/2014/main" id="{57A2A367-2D5A-4D74-842D-D0EDCEA66295}"/>
              </a:ext>
            </a:extLst>
          </p:cNvPr>
          <p:cNvSpPr/>
          <p:nvPr/>
        </p:nvSpPr>
        <p:spPr>
          <a:xfrm>
            <a:off x="7084199" y="2516038"/>
            <a:ext cx="1228590" cy="369332"/>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Key Management Services</a:t>
            </a:r>
          </a:p>
        </p:txBody>
      </p:sp>
      <p:pic>
        <p:nvPicPr>
          <p:cNvPr id="28" name="Picture 27">
            <a:extLst>
              <a:ext uri="{FF2B5EF4-FFF2-40B4-BE49-F238E27FC236}">
                <a16:creationId xmlns:a16="http://schemas.microsoft.com/office/drawing/2014/main" id="{8DC5BCFC-8847-49DF-9602-3A3550A105C0}"/>
              </a:ext>
            </a:extLst>
          </p:cNvPr>
          <p:cNvPicPr>
            <a:picLocks noChangeAspect="1"/>
          </p:cNvPicPr>
          <p:nvPr/>
        </p:nvPicPr>
        <p:blipFill>
          <a:blip r:embed="rId10"/>
          <a:stretch>
            <a:fillRect/>
          </a:stretch>
        </p:blipFill>
        <p:spPr>
          <a:xfrm>
            <a:off x="6071507" y="1906587"/>
            <a:ext cx="439690" cy="415954"/>
          </a:xfrm>
          <a:prstGeom prst="rect">
            <a:avLst/>
          </a:prstGeom>
        </p:spPr>
      </p:pic>
      <p:sp>
        <p:nvSpPr>
          <p:cNvPr id="29" name="TextBox 99">
            <a:extLst>
              <a:ext uri="{FF2B5EF4-FFF2-40B4-BE49-F238E27FC236}">
                <a16:creationId xmlns:a16="http://schemas.microsoft.com/office/drawing/2014/main" id="{DA0F2849-1ACA-4B5F-8C92-E1A5DB0A32EB}"/>
              </a:ext>
            </a:extLst>
          </p:cNvPr>
          <p:cNvSpPr txBox="1"/>
          <p:nvPr/>
        </p:nvSpPr>
        <p:spPr>
          <a:xfrm>
            <a:off x="4763138" y="2716208"/>
            <a:ext cx="465192" cy="276999"/>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IaaS</a:t>
            </a:r>
          </a:p>
        </p:txBody>
      </p:sp>
      <p:pic>
        <p:nvPicPr>
          <p:cNvPr id="30" name="Picture 29">
            <a:extLst>
              <a:ext uri="{FF2B5EF4-FFF2-40B4-BE49-F238E27FC236}">
                <a16:creationId xmlns:a16="http://schemas.microsoft.com/office/drawing/2014/main" id="{04BA51A2-B242-47AF-A9B2-13F45F4AF1DE}"/>
              </a:ext>
            </a:extLst>
          </p:cNvPr>
          <p:cNvPicPr>
            <a:picLocks noChangeAspect="1"/>
          </p:cNvPicPr>
          <p:nvPr/>
        </p:nvPicPr>
        <p:blipFill>
          <a:blip r:embed="rId4"/>
          <a:stretch>
            <a:fillRect/>
          </a:stretch>
        </p:blipFill>
        <p:spPr>
          <a:xfrm>
            <a:off x="4532320" y="1810563"/>
            <a:ext cx="926828" cy="851399"/>
          </a:xfrm>
          <a:prstGeom prst="rect">
            <a:avLst/>
          </a:prstGeom>
        </p:spPr>
      </p:pic>
      <p:sp>
        <p:nvSpPr>
          <p:cNvPr id="31" name="TextBox 101">
            <a:extLst>
              <a:ext uri="{FF2B5EF4-FFF2-40B4-BE49-F238E27FC236}">
                <a16:creationId xmlns:a16="http://schemas.microsoft.com/office/drawing/2014/main" id="{E5110D23-D268-411E-83C9-0ECDA6372953}"/>
              </a:ext>
            </a:extLst>
          </p:cNvPr>
          <p:cNvSpPr txBox="1"/>
          <p:nvPr/>
        </p:nvSpPr>
        <p:spPr>
          <a:xfrm>
            <a:off x="8765661" y="2579630"/>
            <a:ext cx="505138" cy="276999"/>
          </a:xfrm>
          <a:prstGeom prst="rect">
            <a:avLst/>
          </a:prstGeom>
          <a:noFill/>
        </p:spPr>
        <p:txBody>
          <a:bodyPr wrap="non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PaaS</a:t>
            </a:r>
          </a:p>
        </p:txBody>
      </p:sp>
      <p:pic>
        <p:nvPicPr>
          <p:cNvPr id="32" name="Picture 31">
            <a:extLst>
              <a:ext uri="{FF2B5EF4-FFF2-40B4-BE49-F238E27FC236}">
                <a16:creationId xmlns:a16="http://schemas.microsoft.com/office/drawing/2014/main" id="{A84E786A-D54C-4C9D-A513-9857C7F4E336}"/>
              </a:ext>
            </a:extLst>
          </p:cNvPr>
          <p:cNvPicPr>
            <a:picLocks noChangeAspect="1"/>
          </p:cNvPicPr>
          <p:nvPr/>
        </p:nvPicPr>
        <p:blipFill>
          <a:blip r:embed="rId4"/>
          <a:stretch>
            <a:fillRect/>
          </a:stretch>
        </p:blipFill>
        <p:spPr>
          <a:xfrm>
            <a:off x="8546308" y="1666432"/>
            <a:ext cx="943845" cy="867032"/>
          </a:xfrm>
          <a:prstGeom prst="rect">
            <a:avLst/>
          </a:prstGeom>
        </p:spPr>
      </p:pic>
      <p:grpSp>
        <p:nvGrpSpPr>
          <p:cNvPr id="33" name="Group 32">
            <a:extLst>
              <a:ext uri="{FF2B5EF4-FFF2-40B4-BE49-F238E27FC236}">
                <a16:creationId xmlns:a16="http://schemas.microsoft.com/office/drawing/2014/main" id="{9A4AF6F3-2864-4ED0-8910-3CE06C023C16}"/>
              </a:ext>
            </a:extLst>
          </p:cNvPr>
          <p:cNvGrpSpPr>
            <a:grpSpLocks noChangeAspect="1"/>
          </p:cNvGrpSpPr>
          <p:nvPr/>
        </p:nvGrpSpPr>
        <p:grpSpPr bwMode="auto">
          <a:xfrm>
            <a:off x="10339050" y="4608345"/>
            <a:ext cx="1531937" cy="1235075"/>
            <a:chOff x="6447" y="2880"/>
            <a:chExt cx="965" cy="778"/>
          </a:xfrm>
        </p:grpSpPr>
        <p:sp>
          <p:nvSpPr>
            <p:cNvPr id="36" name="AutoShape 71">
              <a:extLst>
                <a:ext uri="{FF2B5EF4-FFF2-40B4-BE49-F238E27FC236}">
                  <a16:creationId xmlns:a16="http://schemas.microsoft.com/office/drawing/2014/main" id="{E305A27F-1710-4BB3-B9AA-6F04D50E51ED}"/>
                </a:ext>
              </a:extLst>
            </p:cNvPr>
            <p:cNvSpPr>
              <a:spLocks noChangeAspect="1" noChangeArrowheads="1" noTextEdit="1"/>
            </p:cNvSpPr>
            <p:nvPr/>
          </p:nvSpPr>
          <p:spPr bwMode="auto">
            <a:xfrm>
              <a:off x="6447" y="2880"/>
              <a:ext cx="965"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37" name="Oval 36">
              <a:extLst>
                <a:ext uri="{FF2B5EF4-FFF2-40B4-BE49-F238E27FC236}">
                  <a16:creationId xmlns:a16="http://schemas.microsoft.com/office/drawing/2014/main" id="{532CC8DC-A1DA-47BB-8DB9-C7024E983520}"/>
                </a:ext>
              </a:extLst>
            </p:cNvPr>
            <p:cNvSpPr>
              <a:spLocks noChangeArrowheads="1"/>
            </p:cNvSpPr>
            <p:nvPr/>
          </p:nvSpPr>
          <p:spPr bwMode="auto">
            <a:xfrm>
              <a:off x="6447" y="3307"/>
              <a:ext cx="4" cy="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38" name="Freeform 74">
              <a:extLst>
                <a:ext uri="{FF2B5EF4-FFF2-40B4-BE49-F238E27FC236}">
                  <a16:creationId xmlns:a16="http://schemas.microsoft.com/office/drawing/2014/main" id="{DAD87B93-5DEF-47DA-A2D1-60D6C03AB07E}"/>
                </a:ext>
              </a:extLst>
            </p:cNvPr>
            <p:cNvSpPr>
              <a:spLocks/>
            </p:cNvSpPr>
            <p:nvPr/>
          </p:nvSpPr>
          <p:spPr bwMode="auto">
            <a:xfrm>
              <a:off x="7239" y="2951"/>
              <a:ext cx="135" cy="297"/>
            </a:xfrm>
            <a:custGeom>
              <a:avLst/>
              <a:gdLst>
                <a:gd name="T0" fmla="*/ 78 w 103"/>
                <a:gd name="T1" fmla="*/ 0 h 227"/>
                <a:gd name="T2" fmla="*/ 26 w 103"/>
                <a:gd name="T3" fmla="*/ 0 h 227"/>
                <a:gd name="T4" fmla="*/ 25 w 103"/>
                <a:gd name="T5" fmla="*/ 0 h 227"/>
                <a:gd name="T6" fmla="*/ 25 w 103"/>
                <a:gd name="T7" fmla="*/ 0 h 227"/>
                <a:gd name="T8" fmla="*/ 0 w 103"/>
                <a:gd name="T9" fmla="*/ 25 h 227"/>
                <a:gd name="T10" fmla="*/ 0 w 103"/>
                <a:gd name="T11" fmla="*/ 99 h 227"/>
                <a:gd name="T12" fmla="*/ 9 w 103"/>
                <a:gd name="T13" fmla="*/ 109 h 227"/>
                <a:gd name="T14" fmla="*/ 18 w 103"/>
                <a:gd name="T15" fmla="*/ 99 h 227"/>
                <a:gd name="T16" fmla="*/ 18 w 103"/>
                <a:gd name="T17" fmla="*/ 31 h 227"/>
                <a:gd name="T18" fmla="*/ 19 w 103"/>
                <a:gd name="T19" fmla="*/ 31 h 227"/>
                <a:gd name="T20" fmla="*/ 23 w 103"/>
                <a:gd name="T21" fmla="*/ 31 h 227"/>
                <a:gd name="T22" fmla="*/ 23 w 103"/>
                <a:gd name="T23" fmla="*/ 214 h 227"/>
                <a:gd name="T24" fmla="*/ 36 w 103"/>
                <a:gd name="T25" fmla="*/ 227 h 227"/>
                <a:gd name="T26" fmla="*/ 36 w 103"/>
                <a:gd name="T27" fmla="*/ 227 h 227"/>
                <a:gd name="T28" fmla="*/ 36 w 103"/>
                <a:gd name="T29" fmla="*/ 227 h 227"/>
                <a:gd name="T30" fmla="*/ 49 w 103"/>
                <a:gd name="T31" fmla="*/ 214 h 227"/>
                <a:gd name="T32" fmla="*/ 49 w 103"/>
                <a:gd name="T33" fmla="*/ 107 h 227"/>
                <a:gd name="T34" fmla="*/ 54 w 103"/>
                <a:gd name="T35" fmla="*/ 107 h 227"/>
                <a:gd name="T36" fmla="*/ 54 w 103"/>
                <a:gd name="T37" fmla="*/ 214 h 227"/>
                <a:gd name="T38" fmla="*/ 67 w 103"/>
                <a:gd name="T39" fmla="*/ 227 h 227"/>
                <a:gd name="T40" fmla="*/ 80 w 103"/>
                <a:gd name="T41" fmla="*/ 214 h 227"/>
                <a:gd name="T42" fmla="*/ 80 w 103"/>
                <a:gd name="T43" fmla="*/ 31 h 227"/>
                <a:gd name="T44" fmla="*/ 85 w 103"/>
                <a:gd name="T45" fmla="*/ 31 h 227"/>
                <a:gd name="T46" fmla="*/ 85 w 103"/>
                <a:gd name="T47" fmla="*/ 99 h 227"/>
                <a:gd name="T48" fmla="*/ 94 w 103"/>
                <a:gd name="T49" fmla="*/ 109 h 227"/>
                <a:gd name="T50" fmla="*/ 103 w 103"/>
                <a:gd name="T51" fmla="*/ 99 h 227"/>
                <a:gd name="T52" fmla="*/ 103 w 103"/>
                <a:gd name="T53" fmla="*/ 25 h 227"/>
                <a:gd name="T54" fmla="*/ 78 w 103"/>
                <a:gd name="T5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27">
                  <a:moveTo>
                    <a:pt x="78" y="0"/>
                  </a:moveTo>
                  <a:cubicBezTo>
                    <a:pt x="26" y="0"/>
                    <a:pt x="26" y="0"/>
                    <a:pt x="26" y="0"/>
                  </a:cubicBezTo>
                  <a:cubicBezTo>
                    <a:pt x="26" y="0"/>
                    <a:pt x="25" y="0"/>
                    <a:pt x="25" y="0"/>
                  </a:cubicBezTo>
                  <a:cubicBezTo>
                    <a:pt x="25" y="0"/>
                    <a:pt x="25" y="0"/>
                    <a:pt x="25" y="0"/>
                  </a:cubicBezTo>
                  <a:cubicBezTo>
                    <a:pt x="11" y="0"/>
                    <a:pt x="0" y="11"/>
                    <a:pt x="0" y="25"/>
                  </a:cubicBezTo>
                  <a:cubicBezTo>
                    <a:pt x="0" y="41"/>
                    <a:pt x="0" y="99"/>
                    <a:pt x="0" y="99"/>
                  </a:cubicBezTo>
                  <a:cubicBezTo>
                    <a:pt x="0" y="104"/>
                    <a:pt x="4" y="109"/>
                    <a:pt x="9" y="109"/>
                  </a:cubicBezTo>
                  <a:cubicBezTo>
                    <a:pt x="14" y="109"/>
                    <a:pt x="18" y="104"/>
                    <a:pt x="18" y="99"/>
                  </a:cubicBezTo>
                  <a:cubicBezTo>
                    <a:pt x="18" y="31"/>
                    <a:pt x="18" y="31"/>
                    <a:pt x="18" y="31"/>
                  </a:cubicBezTo>
                  <a:cubicBezTo>
                    <a:pt x="19" y="31"/>
                    <a:pt x="19" y="31"/>
                    <a:pt x="19" y="31"/>
                  </a:cubicBezTo>
                  <a:cubicBezTo>
                    <a:pt x="23" y="31"/>
                    <a:pt x="23" y="31"/>
                    <a:pt x="23" y="31"/>
                  </a:cubicBezTo>
                  <a:cubicBezTo>
                    <a:pt x="23" y="31"/>
                    <a:pt x="23" y="193"/>
                    <a:pt x="23" y="214"/>
                  </a:cubicBezTo>
                  <a:cubicBezTo>
                    <a:pt x="23" y="221"/>
                    <a:pt x="29" y="227"/>
                    <a:pt x="36" y="227"/>
                  </a:cubicBezTo>
                  <a:cubicBezTo>
                    <a:pt x="36" y="227"/>
                    <a:pt x="36" y="227"/>
                    <a:pt x="36" y="227"/>
                  </a:cubicBezTo>
                  <a:cubicBezTo>
                    <a:pt x="36" y="227"/>
                    <a:pt x="36" y="227"/>
                    <a:pt x="36" y="227"/>
                  </a:cubicBezTo>
                  <a:cubicBezTo>
                    <a:pt x="43" y="227"/>
                    <a:pt x="49" y="221"/>
                    <a:pt x="49" y="214"/>
                  </a:cubicBezTo>
                  <a:cubicBezTo>
                    <a:pt x="49" y="107"/>
                    <a:pt x="49" y="107"/>
                    <a:pt x="49" y="107"/>
                  </a:cubicBezTo>
                  <a:cubicBezTo>
                    <a:pt x="54" y="107"/>
                    <a:pt x="54" y="107"/>
                    <a:pt x="54" y="107"/>
                  </a:cubicBezTo>
                  <a:cubicBezTo>
                    <a:pt x="54" y="214"/>
                    <a:pt x="54" y="214"/>
                    <a:pt x="54" y="214"/>
                  </a:cubicBezTo>
                  <a:cubicBezTo>
                    <a:pt x="54" y="221"/>
                    <a:pt x="60" y="227"/>
                    <a:pt x="67" y="227"/>
                  </a:cubicBezTo>
                  <a:cubicBezTo>
                    <a:pt x="74" y="227"/>
                    <a:pt x="80" y="221"/>
                    <a:pt x="80" y="214"/>
                  </a:cubicBezTo>
                  <a:cubicBezTo>
                    <a:pt x="80" y="193"/>
                    <a:pt x="80" y="31"/>
                    <a:pt x="80" y="31"/>
                  </a:cubicBezTo>
                  <a:cubicBezTo>
                    <a:pt x="85" y="31"/>
                    <a:pt x="85" y="31"/>
                    <a:pt x="85" y="31"/>
                  </a:cubicBezTo>
                  <a:cubicBezTo>
                    <a:pt x="85" y="99"/>
                    <a:pt x="85" y="99"/>
                    <a:pt x="85" y="99"/>
                  </a:cubicBezTo>
                  <a:cubicBezTo>
                    <a:pt x="85" y="104"/>
                    <a:pt x="89" y="109"/>
                    <a:pt x="94" y="109"/>
                  </a:cubicBezTo>
                  <a:cubicBezTo>
                    <a:pt x="99" y="109"/>
                    <a:pt x="103" y="104"/>
                    <a:pt x="103" y="99"/>
                  </a:cubicBezTo>
                  <a:cubicBezTo>
                    <a:pt x="103" y="99"/>
                    <a:pt x="103" y="41"/>
                    <a:pt x="103" y="25"/>
                  </a:cubicBezTo>
                  <a:cubicBezTo>
                    <a:pt x="103" y="11"/>
                    <a:pt x="92" y="0"/>
                    <a:pt x="78" y="0"/>
                  </a:cubicBezTo>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39" name="Oval 38">
              <a:extLst>
                <a:ext uri="{FF2B5EF4-FFF2-40B4-BE49-F238E27FC236}">
                  <a16:creationId xmlns:a16="http://schemas.microsoft.com/office/drawing/2014/main" id="{17491396-98A3-41F9-934E-647514E82640}"/>
                </a:ext>
              </a:extLst>
            </p:cNvPr>
            <p:cNvSpPr>
              <a:spLocks noChangeArrowheads="1"/>
            </p:cNvSpPr>
            <p:nvPr/>
          </p:nvSpPr>
          <p:spPr bwMode="auto">
            <a:xfrm>
              <a:off x="7278" y="2881"/>
              <a:ext cx="56" cy="58"/>
            </a:xfrm>
            <a:prstGeom prst="ellipse">
              <a:avLst/>
            </a:pr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0" name="Freeform 76">
              <a:extLst>
                <a:ext uri="{FF2B5EF4-FFF2-40B4-BE49-F238E27FC236}">
                  <a16:creationId xmlns:a16="http://schemas.microsoft.com/office/drawing/2014/main" id="{DBF942D5-1D59-4698-8DAA-7E83E8528F6C}"/>
                </a:ext>
              </a:extLst>
            </p:cNvPr>
            <p:cNvSpPr>
              <a:spLocks/>
            </p:cNvSpPr>
            <p:nvPr/>
          </p:nvSpPr>
          <p:spPr bwMode="auto">
            <a:xfrm>
              <a:off x="7168" y="2951"/>
              <a:ext cx="136" cy="297"/>
            </a:xfrm>
            <a:custGeom>
              <a:avLst/>
              <a:gdLst>
                <a:gd name="T0" fmla="*/ 79 w 104"/>
                <a:gd name="T1" fmla="*/ 0 h 227"/>
                <a:gd name="T2" fmla="*/ 27 w 104"/>
                <a:gd name="T3" fmla="*/ 0 h 227"/>
                <a:gd name="T4" fmla="*/ 26 w 104"/>
                <a:gd name="T5" fmla="*/ 0 h 227"/>
                <a:gd name="T6" fmla="*/ 26 w 104"/>
                <a:gd name="T7" fmla="*/ 0 h 227"/>
                <a:gd name="T8" fmla="*/ 0 w 104"/>
                <a:gd name="T9" fmla="*/ 25 h 227"/>
                <a:gd name="T10" fmla="*/ 0 w 104"/>
                <a:gd name="T11" fmla="*/ 99 h 227"/>
                <a:gd name="T12" fmla="*/ 9 w 104"/>
                <a:gd name="T13" fmla="*/ 109 h 227"/>
                <a:gd name="T14" fmla="*/ 18 w 104"/>
                <a:gd name="T15" fmla="*/ 99 h 227"/>
                <a:gd name="T16" fmla="*/ 18 w 104"/>
                <a:gd name="T17" fmla="*/ 31 h 227"/>
                <a:gd name="T18" fmla="*/ 20 w 104"/>
                <a:gd name="T19" fmla="*/ 31 h 227"/>
                <a:gd name="T20" fmla="*/ 24 w 104"/>
                <a:gd name="T21" fmla="*/ 31 h 227"/>
                <a:gd name="T22" fmla="*/ 24 w 104"/>
                <a:gd name="T23" fmla="*/ 214 h 227"/>
                <a:gd name="T24" fmla="*/ 37 w 104"/>
                <a:gd name="T25" fmla="*/ 227 h 227"/>
                <a:gd name="T26" fmla="*/ 37 w 104"/>
                <a:gd name="T27" fmla="*/ 227 h 227"/>
                <a:gd name="T28" fmla="*/ 37 w 104"/>
                <a:gd name="T29" fmla="*/ 227 h 227"/>
                <a:gd name="T30" fmla="*/ 49 w 104"/>
                <a:gd name="T31" fmla="*/ 214 h 227"/>
                <a:gd name="T32" fmla="*/ 49 w 104"/>
                <a:gd name="T33" fmla="*/ 107 h 227"/>
                <a:gd name="T34" fmla="*/ 55 w 104"/>
                <a:gd name="T35" fmla="*/ 107 h 227"/>
                <a:gd name="T36" fmla="*/ 55 w 104"/>
                <a:gd name="T37" fmla="*/ 214 h 227"/>
                <a:gd name="T38" fmla="*/ 68 w 104"/>
                <a:gd name="T39" fmla="*/ 227 h 227"/>
                <a:gd name="T40" fmla="*/ 80 w 104"/>
                <a:gd name="T41" fmla="*/ 214 h 227"/>
                <a:gd name="T42" fmla="*/ 80 w 104"/>
                <a:gd name="T43" fmla="*/ 31 h 227"/>
                <a:gd name="T44" fmla="*/ 86 w 104"/>
                <a:gd name="T45" fmla="*/ 31 h 227"/>
                <a:gd name="T46" fmla="*/ 86 w 104"/>
                <a:gd name="T47" fmla="*/ 99 h 227"/>
                <a:gd name="T48" fmla="*/ 95 w 104"/>
                <a:gd name="T49" fmla="*/ 109 h 227"/>
                <a:gd name="T50" fmla="*/ 104 w 104"/>
                <a:gd name="T51" fmla="*/ 99 h 227"/>
                <a:gd name="T52" fmla="*/ 104 w 104"/>
                <a:gd name="T53" fmla="*/ 25 h 227"/>
                <a:gd name="T54" fmla="*/ 79 w 104"/>
                <a:gd name="T5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7">
                  <a:moveTo>
                    <a:pt x="79" y="0"/>
                  </a:moveTo>
                  <a:cubicBezTo>
                    <a:pt x="27" y="0"/>
                    <a:pt x="27" y="0"/>
                    <a:pt x="27" y="0"/>
                  </a:cubicBezTo>
                  <a:cubicBezTo>
                    <a:pt x="26" y="0"/>
                    <a:pt x="26" y="0"/>
                    <a:pt x="26" y="0"/>
                  </a:cubicBezTo>
                  <a:cubicBezTo>
                    <a:pt x="26" y="0"/>
                    <a:pt x="26" y="0"/>
                    <a:pt x="26" y="0"/>
                  </a:cubicBezTo>
                  <a:cubicBezTo>
                    <a:pt x="12" y="0"/>
                    <a:pt x="0" y="11"/>
                    <a:pt x="0" y="25"/>
                  </a:cubicBezTo>
                  <a:cubicBezTo>
                    <a:pt x="0" y="41"/>
                    <a:pt x="0" y="99"/>
                    <a:pt x="0" y="99"/>
                  </a:cubicBezTo>
                  <a:cubicBezTo>
                    <a:pt x="0" y="104"/>
                    <a:pt x="4" y="109"/>
                    <a:pt x="9" y="109"/>
                  </a:cubicBezTo>
                  <a:cubicBezTo>
                    <a:pt x="14" y="109"/>
                    <a:pt x="18" y="104"/>
                    <a:pt x="18" y="99"/>
                  </a:cubicBezTo>
                  <a:cubicBezTo>
                    <a:pt x="18" y="31"/>
                    <a:pt x="18" y="31"/>
                    <a:pt x="18" y="31"/>
                  </a:cubicBezTo>
                  <a:cubicBezTo>
                    <a:pt x="20" y="31"/>
                    <a:pt x="20" y="31"/>
                    <a:pt x="20" y="31"/>
                  </a:cubicBezTo>
                  <a:cubicBezTo>
                    <a:pt x="24" y="31"/>
                    <a:pt x="24" y="31"/>
                    <a:pt x="24" y="31"/>
                  </a:cubicBezTo>
                  <a:cubicBezTo>
                    <a:pt x="24" y="31"/>
                    <a:pt x="24" y="193"/>
                    <a:pt x="24" y="214"/>
                  </a:cubicBezTo>
                  <a:cubicBezTo>
                    <a:pt x="24" y="221"/>
                    <a:pt x="30" y="227"/>
                    <a:pt x="37" y="227"/>
                  </a:cubicBezTo>
                  <a:cubicBezTo>
                    <a:pt x="37" y="227"/>
                    <a:pt x="37" y="227"/>
                    <a:pt x="37" y="227"/>
                  </a:cubicBezTo>
                  <a:cubicBezTo>
                    <a:pt x="37" y="227"/>
                    <a:pt x="37" y="227"/>
                    <a:pt x="37" y="227"/>
                  </a:cubicBezTo>
                  <a:cubicBezTo>
                    <a:pt x="44" y="227"/>
                    <a:pt x="49" y="221"/>
                    <a:pt x="49" y="214"/>
                  </a:cubicBezTo>
                  <a:cubicBezTo>
                    <a:pt x="49" y="107"/>
                    <a:pt x="49" y="107"/>
                    <a:pt x="49" y="107"/>
                  </a:cubicBezTo>
                  <a:cubicBezTo>
                    <a:pt x="55" y="107"/>
                    <a:pt x="55" y="107"/>
                    <a:pt x="55" y="107"/>
                  </a:cubicBezTo>
                  <a:cubicBezTo>
                    <a:pt x="55" y="214"/>
                    <a:pt x="55" y="214"/>
                    <a:pt x="55" y="214"/>
                  </a:cubicBezTo>
                  <a:cubicBezTo>
                    <a:pt x="55" y="221"/>
                    <a:pt x="61" y="227"/>
                    <a:pt x="68" y="227"/>
                  </a:cubicBezTo>
                  <a:cubicBezTo>
                    <a:pt x="75" y="227"/>
                    <a:pt x="80" y="221"/>
                    <a:pt x="80" y="214"/>
                  </a:cubicBezTo>
                  <a:cubicBezTo>
                    <a:pt x="80" y="193"/>
                    <a:pt x="80" y="31"/>
                    <a:pt x="80" y="31"/>
                  </a:cubicBezTo>
                  <a:cubicBezTo>
                    <a:pt x="86" y="31"/>
                    <a:pt x="86" y="31"/>
                    <a:pt x="86" y="31"/>
                  </a:cubicBezTo>
                  <a:cubicBezTo>
                    <a:pt x="86" y="99"/>
                    <a:pt x="86" y="99"/>
                    <a:pt x="86" y="99"/>
                  </a:cubicBezTo>
                  <a:cubicBezTo>
                    <a:pt x="86" y="104"/>
                    <a:pt x="90" y="109"/>
                    <a:pt x="95" y="109"/>
                  </a:cubicBezTo>
                  <a:cubicBezTo>
                    <a:pt x="100" y="109"/>
                    <a:pt x="104" y="104"/>
                    <a:pt x="104" y="99"/>
                  </a:cubicBezTo>
                  <a:cubicBezTo>
                    <a:pt x="104" y="99"/>
                    <a:pt x="104" y="41"/>
                    <a:pt x="104" y="25"/>
                  </a:cubicBezTo>
                  <a:cubicBezTo>
                    <a:pt x="104" y="11"/>
                    <a:pt x="93" y="0"/>
                    <a:pt x="79" y="0"/>
                  </a:cubicBezTo>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1" name="Oval 40">
              <a:extLst>
                <a:ext uri="{FF2B5EF4-FFF2-40B4-BE49-F238E27FC236}">
                  <a16:creationId xmlns:a16="http://schemas.microsoft.com/office/drawing/2014/main" id="{06DCE8F2-3FD5-40D9-B16E-AE4B65419461}"/>
                </a:ext>
              </a:extLst>
            </p:cNvPr>
            <p:cNvSpPr>
              <a:spLocks noChangeArrowheads="1"/>
            </p:cNvSpPr>
            <p:nvPr/>
          </p:nvSpPr>
          <p:spPr bwMode="auto">
            <a:xfrm>
              <a:off x="7207" y="2881"/>
              <a:ext cx="58" cy="58"/>
            </a:xfrm>
            <a:prstGeom prst="ellipse">
              <a:avLst/>
            </a:pr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2" name="Freeform 78">
              <a:extLst>
                <a:ext uri="{FF2B5EF4-FFF2-40B4-BE49-F238E27FC236}">
                  <a16:creationId xmlns:a16="http://schemas.microsoft.com/office/drawing/2014/main" id="{63F4759C-8AD9-4759-8334-BEF448D6F0B7}"/>
                </a:ext>
              </a:extLst>
            </p:cNvPr>
            <p:cNvSpPr>
              <a:spLocks/>
            </p:cNvSpPr>
            <p:nvPr/>
          </p:nvSpPr>
          <p:spPr bwMode="auto">
            <a:xfrm>
              <a:off x="7097" y="2949"/>
              <a:ext cx="136" cy="298"/>
            </a:xfrm>
            <a:custGeom>
              <a:avLst/>
              <a:gdLst>
                <a:gd name="T0" fmla="*/ 78 w 104"/>
                <a:gd name="T1" fmla="*/ 0 h 227"/>
                <a:gd name="T2" fmla="*/ 26 w 104"/>
                <a:gd name="T3" fmla="*/ 0 h 227"/>
                <a:gd name="T4" fmla="*/ 25 w 104"/>
                <a:gd name="T5" fmla="*/ 0 h 227"/>
                <a:gd name="T6" fmla="*/ 25 w 104"/>
                <a:gd name="T7" fmla="*/ 0 h 227"/>
                <a:gd name="T8" fmla="*/ 0 w 104"/>
                <a:gd name="T9" fmla="*/ 25 h 227"/>
                <a:gd name="T10" fmla="*/ 0 w 104"/>
                <a:gd name="T11" fmla="*/ 99 h 227"/>
                <a:gd name="T12" fmla="*/ 9 w 104"/>
                <a:gd name="T13" fmla="*/ 108 h 227"/>
                <a:gd name="T14" fmla="*/ 18 w 104"/>
                <a:gd name="T15" fmla="*/ 99 h 227"/>
                <a:gd name="T16" fmla="*/ 18 w 104"/>
                <a:gd name="T17" fmla="*/ 31 h 227"/>
                <a:gd name="T18" fmla="*/ 19 w 104"/>
                <a:gd name="T19" fmla="*/ 31 h 227"/>
                <a:gd name="T20" fmla="*/ 24 w 104"/>
                <a:gd name="T21" fmla="*/ 31 h 227"/>
                <a:gd name="T22" fmla="*/ 24 w 104"/>
                <a:gd name="T23" fmla="*/ 214 h 227"/>
                <a:gd name="T24" fmla="*/ 36 w 104"/>
                <a:gd name="T25" fmla="*/ 227 h 227"/>
                <a:gd name="T26" fmla="*/ 36 w 104"/>
                <a:gd name="T27" fmla="*/ 227 h 227"/>
                <a:gd name="T28" fmla="*/ 36 w 104"/>
                <a:gd name="T29" fmla="*/ 227 h 227"/>
                <a:gd name="T30" fmla="*/ 49 w 104"/>
                <a:gd name="T31" fmla="*/ 214 h 227"/>
                <a:gd name="T32" fmla="*/ 49 w 104"/>
                <a:gd name="T33" fmla="*/ 107 h 227"/>
                <a:gd name="T34" fmla="*/ 55 w 104"/>
                <a:gd name="T35" fmla="*/ 107 h 227"/>
                <a:gd name="T36" fmla="*/ 55 w 104"/>
                <a:gd name="T37" fmla="*/ 214 h 227"/>
                <a:gd name="T38" fmla="*/ 67 w 104"/>
                <a:gd name="T39" fmla="*/ 227 h 227"/>
                <a:gd name="T40" fmla="*/ 80 w 104"/>
                <a:gd name="T41" fmla="*/ 214 h 227"/>
                <a:gd name="T42" fmla="*/ 80 w 104"/>
                <a:gd name="T43" fmla="*/ 31 h 227"/>
                <a:gd name="T44" fmla="*/ 86 w 104"/>
                <a:gd name="T45" fmla="*/ 31 h 227"/>
                <a:gd name="T46" fmla="*/ 86 w 104"/>
                <a:gd name="T47" fmla="*/ 99 h 227"/>
                <a:gd name="T48" fmla="*/ 95 w 104"/>
                <a:gd name="T49" fmla="*/ 108 h 227"/>
                <a:gd name="T50" fmla="*/ 104 w 104"/>
                <a:gd name="T51" fmla="*/ 99 h 227"/>
                <a:gd name="T52" fmla="*/ 104 w 104"/>
                <a:gd name="T53" fmla="*/ 25 h 227"/>
                <a:gd name="T54" fmla="*/ 78 w 104"/>
                <a:gd name="T55"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227">
                  <a:moveTo>
                    <a:pt x="78" y="0"/>
                  </a:moveTo>
                  <a:cubicBezTo>
                    <a:pt x="26" y="0"/>
                    <a:pt x="26" y="0"/>
                    <a:pt x="26" y="0"/>
                  </a:cubicBezTo>
                  <a:cubicBezTo>
                    <a:pt x="26" y="0"/>
                    <a:pt x="26" y="0"/>
                    <a:pt x="25" y="0"/>
                  </a:cubicBezTo>
                  <a:cubicBezTo>
                    <a:pt x="25" y="0"/>
                    <a:pt x="25" y="0"/>
                    <a:pt x="25" y="0"/>
                  </a:cubicBezTo>
                  <a:cubicBezTo>
                    <a:pt x="11" y="0"/>
                    <a:pt x="0" y="11"/>
                    <a:pt x="0" y="25"/>
                  </a:cubicBezTo>
                  <a:cubicBezTo>
                    <a:pt x="0" y="41"/>
                    <a:pt x="0" y="99"/>
                    <a:pt x="0" y="99"/>
                  </a:cubicBezTo>
                  <a:cubicBezTo>
                    <a:pt x="0" y="104"/>
                    <a:pt x="4" y="108"/>
                    <a:pt x="9" y="108"/>
                  </a:cubicBezTo>
                  <a:cubicBezTo>
                    <a:pt x="14" y="108"/>
                    <a:pt x="18" y="104"/>
                    <a:pt x="18" y="99"/>
                  </a:cubicBezTo>
                  <a:cubicBezTo>
                    <a:pt x="18" y="31"/>
                    <a:pt x="18" y="31"/>
                    <a:pt x="18" y="31"/>
                  </a:cubicBezTo>
                  <a:cubicBezTo>
                    <a:pt x="19" y="31"/>
                    <a:pt x="19" y="31"/>
                    <a:pt x="19" y="31"/>
                  </a:cubicBezTo>
                  <a:cubicBezTo>
                    <a:pt x="24" y="31"/>
                    <a:pt x="24" y="31"/>
                    <a:pt x="24" y="31"/>
                  </a:cubicBezTo>
                  <a:cubicBezTo>
                    <a:pt x="24" y="31"/>
                    <a:pt x="24" y="193"/>
                    <a:pt x="24" y="214"/>
                  </a:cubicBezTo>
                  <a:cubicBezTo>
                    <a:pt x="24" y="221"/>
                    <a:pt x="29" y="227"/>
                    <a:pt x="36" y="227"/>
                  </a:cubicBezTo>
                  <a:cubicBezTo>
                    <a:pt x="36" y="227"/>
                    <a:pt x="36" y="227"/>
                    <a:pt x="36" y="227"/>
                  </a:cubicBezTo>
                  <a:cubicBezTo>
                    <a:pt x="36" y="227"/>
                    <a:pt x="36" y="227"/>
                    <a:pt x="36" y="227"/>
                  </a:cubicBezTo>
                  <a:cubicBezTo>
                    <a:pt x="43" y="227"/>
                    <a:pt x="49" y="221"/>
                    <a:pt x="49" y="214"/>
                  </a:cubicBezTo>
                  <a:cubicBezTo>
                    <a:pt x="49" y="107"/>
                    <a:pt x="49" y="107"/>
                    <a:pt x="49" y="107"/>
                  </a:cubicBezTo>
                  <a:cubicBezTo>
                    <a:pt x="55" y="107"/>
                    <a:pt x="55" y="107"/>
                    <a:pt x="55" y="107"/>
                  </a:cubicBezTo>
                  <a:cubicBezTo>
                    <a:pt x="55" y="214"/>
                    <a:pt x="55" y="214"/>
                    <a:pt x="55" y="214"/>
                  </a:cubicBezTo>
                  <a:cubicBezTo>
                    <a:pt x="55" y="221"/>
                    <a:pt x="60" y="227"/>
                    <a:pt x="67" y="227"/>
                  </a:cubicBezTo>
                  <a:cubicBezTo>
                    <a:pt x="74" y="227"/>
                    <a:pt x="80" y="221"/>
                    <a:pt x="80" y="214"/>
                  </a:cubicBezTo>
                  <a:cubicBezTo>
                    <a:pt x="80" y="193"/>
                    <a:pt x="80" y="31"/>
                    <a:pt x="80" y="31"/>
                  </a:cubicBezTo>
                  <a:cubicBezTo>
                    <a:pt x="86" y="31"/>
                    <a:pt x="86" y="31"/>
                    <a:pt x="86" y="31"/>
                  </a:cubicBezTo>
                  <a:cubicBezTo>
                    <a:pt x="86" y="99"/>
                    <a:pt x="86" y="99"/>
                    <a:pt x="86" y="99"/>
                  </a:cubicBezTo>
                  <a:cubicBezTo>
                    <a:pt x="86" y="104"/>
                    <a:pt x="90" y="108"/>
                    <a:pt x="95" y="108"/>
                  </a:cubicBezTo>
                  <a:cubicBezTo>
                    <a:pt x="100" y="108"/>
                    <a:pt x="104" y="104"/>
                    <a:pt x="104" y="99"/>
                  </a:cubicBezTo>
                  <a:cubicBezTo>
                    <a:pt x="104" y="99"/>
                    <a:pt x="104" y="41"/>
                    <a:pt x="104" y="25"/>
                  </a:cubicBezTo>
                  <a:cubicBezTo>
                    <a:pt x="104" y="11"/>
                    <a:pt x="92" y="0"/>
                    <a:pt x="78" y="0"/>
                  </a:cubicBezTo>
                </a:path>
              </a:pathLst>
            </a:custGeom>
            <a:solidFill>
              <a:srgbClr val="B5B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3" name="Oval 42">
              <a:extLst>
                <a:ext uri="{FF2B5EF4-FFF2-40B4-BE49-F238E27FC236}">
                  <a16:creationId xmlns:a16="http://schemas.microsoft.com/office/drawing/2014/main" id="{980843C5-AE88-4B8D-9347-23BD14EDE374}"/>
                </a:ext>
              </a:extLst>
            </p:cNvPr>
            <p:cNvSpPr>
              <a:spLocks noChangeArrowheads="1"/>
            </p:cNvSpPr>
            <p:nvPr/>
          </p:nvSpPr>
          <p:spPr bwMode="auto">
            <a:xfrm>
              <a:off x="7136" y="2880"/>
              <a:ext cx="58" cy="58"/>
            </a:xfrm>
            <a:prstGeom prst="ellipse">
              <a:avLst/>
            </a:prstGeom>
            <a:solidFill>
              <a:srgbClr val="B5B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4" name="Freeform 80">
              <a:extLst>
                <a:ext uri="{FF2B5EF4-FFF2-40B4-BE49-F238E27FC236}">
                  <a16:creationId xmlns:a16="http://schemas.microsoft.com/office/drawing/2014/main" id="{0CFA7435-BBF9-4157-97DB-9103A5882EC7}"/>
                </a:ext>
              </a:extLst>
            </p:cNvPr>
            <p:cNvSpPr>
              <a:spLocks/>
            </p:cNvSpPr>
            <p:nvPr/>
          </p:nvSpPr>
          <p:spPr bwMode="auto">
            <a:xfrm>
              <a:off x="6597" y="3492"/>
              <a:ext cx="660" cy="165"/>
            </a:xfrm>
            <a:custGeom>
              <a:avLst/>
              <a:gdLst>
                <a:gd name="T0" fmla="*/ 363 w 660"/>
                <a:gd name="T1" fmla="*/ 0 h 165"/>
                <a:gd name="T2" fmla="*/ 0 w 660"/>
                <a:gd name="T3" fmla="*/ 0 h 165"/>
                <a:gd name="T4" fmla="*/ 0 w 660"/>
                <a:gd name="T5" fmla="*/ 165 h 165"/>
                <a:gd name="T6" fmla="*/ 660 w 660"/>
                <a:gd name="T7" fmla="*/ 165 h 165"/>
                <a:gd name="T8" fmla="*/ 660 w 660"/>
                <a:gd name="T9" fmla="*/ 114 h 165"/>
                <a:gd name="T10" fmla="*/ 451 w 660"/>
                <a:gd name="T11" fmla="*/ 112 h 165"/>
                <a:gd name="T12" fmla="*/ 363 w 660"/>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660" h="165">
                  <a:moveTo>
                    <a:pt x="363" y="0"/>
                  </a:moveTo>
                  <a:lnTo>
                    <a:pt x="0" y="0"/>
                  </a:lnTo>
                  <a:lnTo>
                    <a:pt x="0" y="165"/>
                  </a:lnTo>
                  <a:lnTo>
                    <a:pt x="660" y="165"/>
                  </a:lnTo>
                  <a:lnTo>
                    <a:pt x="660" y="114"/>
                  </a:lnTo>
                  <a:lnTo>
                    <a:pt x="451" y="112"/>
                  </a:lnTo>
                  <a:lnTo>
                    <a:pt x="363" y="0"/>
                  </a:lnTo>
                  <a:close/>
                </a:path>
              </a:pathLst>
            </a:custGeom>
            <a:solidFill>
              <a:srgbClr val="D8D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5" name="Freeform 81">
              <a:extLst>
                <a:ext uri="{FF2B5EF4-FFF2-40B4-BE49-F238E27FC236}">
                  <a16:creationId xmlns:a16="http://schemas.microsoft.com/office/drawing/2014/main" id="{82081BBB-13CE-4065-A9A8-8E9A52CEEF74}"/>
                </a:ext>
              </a:extLst>
            </p:cNvPr>
            <p:cNvSpPr>
              <a:spLocks/>
            </p:cNvSpPr>
            <p:nvPr/>
          </p:nvSpPr>
          <p:spPr bwMode="auto">
            <a:xfrm>
              <a:off x="6597" y="3492"/>
              <a:ext cx="660" cy="165"/>
            </a:xfrm>
            <a:custGeom>
              <a:avLst/>
              <a:gdLst>
                <a:gd name="T0" fmla="*/ 363 w 660"/>
                <a:gd name="T1" fmla="*/ 0 h 165"/>
                <a:gd name="T2" fmla="*/ 0 w 660"/>
                <a:gd name="T3" fmla="*/ 0 h 165"/>
                <a:gd name="T4" fmla="*/ 0 w 660"/>
                <a:gd name="T5" fmla="*/ 165 h 165"/>
                <a:gd name="T6" fmla="*/ 660 w 660"/>
                <a:gd name="T7" fmla="*/ 165 h 165"/>
                <a:gd name="T8" fmla="*/ 660 w 660"/>
                <a:gd name="T9" fmla="*/ 114 h 165"/>
                <a:gd name="T10" fmla="*/ 451 w 660"/>
                <a:gd name="T11" fmla="*/ 112 h 165"/>
                <a:gd name="T12" fmla="*/ 363 w 660"/>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660" h="165">
                  <a:moveTo>
                    <a:pt x="363" y="0"/>
                  </a:moveTo>
                  <a:lnTo>
                    <a:pt x="0" y="0"/>
                  </a:lnTo>
                  <a:lnTo>
                    <a:pt x="0" y="165"/>
                  </a:lnTo>
                  <a:lnTo>
                    <a:pt x="660" y="165"/>
                  </a:lnTo>
                  <a:lnTo>
                    <a:pt x="660" y="114"/>
                  </a:lnTo>
                  <a:lnTo>
                    <a:pt x="451" y="112"/>
                  </a:lnTo>
                  <a:lnTo>
                    <a:pt x="3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6" name="Freeform 82">
              <a:extLst>
                <a:ext uri="{FF2B5EF4-FFF2-40B4-BE49-F238E27FC236}">
                  <a16:creationId xmlns:a16="http://schemas.microsoft.com/office/drawing/2014/main" id="{E06EA309-778D-4808-A72F-609D3BCFD5A1}"/>
                </a:ext>
              </a:extLst>
            </p:cNvPr>
            <p:cNvSpPr>
              <a:spLocks/>
            </p:cNvSpPr>
            <p:nvPr/>
          </p:nvSpPr>
          <p:spPr bwMode="auto">
            <a:xfrm>
              <a:off x="6918" y="3433"/>
              <a:ext cx="494" cy="173"/>
            </a:xfrm>
            <a:custGeom>
              <a:avLst/>
              <a:gdLst>
                <a:gd name="T0" fmla="*/ 0 w 494"/>
                <a:gd name="T1" fmla="*/ 0 h 173"/>
                <a:gd name="T2" fmla="*/ 364 w 494"/>
                <a:gd name="T3" fmla="*/ 0 h 173"/>
                <a:gd name="T4" fmla="*/ 443 w 494"/>
                <a:gd name="T5" fmla="*/ 102 h 173"/>
                <a:gd name="T6" fmla="*/ 494 w 494"/>
                <a:gd name="T7" fmla="*/ 173 h 173"/>
                <a:gd name="T8" fmla="*/ 130 w 494"/>
                <a:gd name="T9" fmla="*/ 171 h 173"/>
                <a:gd name="T10" fmla="*/ 0 w 494"/>
                <a:gd name="T11" fmla="*/ 4 h 173"/>
                <a:gd name="T12" fmla="*/ 0 w 494"/>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494" h="173">
                  <a:moveTo>
                    <a:pt x="0" y="0"/>
                  </a:moveTo>
                  <a:lnTo>
                    <a:pt x="364" y="0"/>
                  </a:lnTo>
                  <a:lnTo>
                    <a:pt x="443" y="102"/>
                  </a:lnTo>
                  <a:lnTo>
                    <a:pt x="494" y="173"/>
                  </a:lnTo>
                  <a:lnTo>
                    <a:pt x="130" y="171"/>
                  </a:lnTo>
                  <a:lnTo>
                    <a:pt x="0" y="4"/>
                  </a:lnTo>
                  <a:lnTo>
                    <a:pt x="0" y="0"/>
                  </a:lnTo>
                  <a:close/>
                </a:path>
              </a:pathLst>
            </a:custGeom>
            <a:solidFill>
              <a:srgbClr val="445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7" name="Freeform 83">
              <a:extLst>
                <a:ext uri="{FF2B5EF4-FFF2-40B4-BE49-F238E27FC236}">
                  <a16:creationId xmlns:a16="http://schemas.microsoft.com/office/drawing/2014/main" id="{9CC8548A-76CE-4290-B563-75F6E52BCDCD}"/>
                </a:ext>
              </a:extLst>
            </p:cNvPr>
            <p:cNvSpPr>
              <a:spLocks/>
            </p:cNvSpPr>
            <p:nvPr/>
          </p:nvSpPr>
          <p:spPr bwMode="auto">
            <a:xfrm>
              <a:off x="6918" y="3433"/>
              <a:ext cx="494" cy="173"/>
            </a:xfrm>
            <a:custGeom>
              <a:avLst/>
              <a:gdLst>
                <a:gd name="T0" fmla="*/ 0 w 494"/>
                <a:gd name="T1" fmla="*/ 0 h 173"/>
                <a:gd name="T2" fmla="*/ 364 w 494"/>
                <a:gd name="T3" fmla="*/ 0 h 173"/>
                <a:gd name="T4" fmla="*/ 443 w 494"/>
                <a:gd name="T5" fmla="*/ 102 h 173"/>
                <a:gd name="T6" fmla="*/ 494 w 494"/>
                <a:gd name="T7" fmla="*/ 173 h 173"/>
                <a:gd name="T8" fmla="*/ 130 w 494"/>
                <a:gd name="T9" fmla="*/ 171 h 173"/>
                <a:gd name="T10" fmla="*/ 0 w 494"/>
                <a:gd name="T11" fmla="*/ 4 h 173"/>
                <a:gd name="T12" fmla="*/ 0 w 494"/>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494" h="173">
                  <a:moveTo>
                    <a:pt x="0" y="0"/>
                  </a:moveTo>
                  <a:lnTo>
                    <a:pt x="364" y="0"/>
                  </a:lnTo>
                  <a:lnTo>
                    <a:pt x="443" y="102"/>
                  </a:lnTo>
                  <a:lnTo>
                    <a:pt x="494" y="173"/>
                  </a:lnTo>
                  <a:lnTo>
                    <a:pt x="130" y="171"/>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8" name="Freeform 84">
              <a:extLst>
                <a:ext uri="{FF2B5EF4-FFF2-40B4-BE49-F238E27FC236}">
                  <a16:creationId xmlns:a16="http://schemas.microsoft.com/office/drawing/2014/main" id="{98EDBBCF-5546-43F9-ADFB-8A6F0AD63583}"/>
                </a:ext>
              </a:extLst>
            </p:cNvPr>
            <p:cNvSpPr>
              <a:spLocks/>
            </p:cNvSpPr>
            <p:nvPr/>
          </p:nvSpPr>
          <p:spPr bwMode="auto">
            <a:xfrm>
              <a:off x="6668" y="3290"/>
              <a:ext cx="275" cy="102"/>
            </a:xfrm>
            <a:custGeom>
              <a:avLst/>
              <a:gdLst>
                <a:gd name="T0" fmla="*/ 1 w 210"/>
                <a:gd name="T1" fmla="*/ 39 h 78"/>
                <a:gd name="T2" fmla="*/ 17 w 210"/>
                <a:gd name="T3" fmla="*/ 59 h 78"/>
                <a:gd name="T4" fmla="*/ 116 w 210"/>
                <a:gd name="T5" fmla="*/ 77 h 78"/>
                <a:gd name="T6" fmla="*/ 126 w 210"/>
                <a:gd name="T7" fmla="*/ 75 h 78"/>
                <a:gd name="T8" fmla="*/ 198 w 210"/>
                <a:gd name="T9" fmla="*/ 36 h 78"/>
                <a:gd name="T10" fmla="*/ 206 w 210"/>
                <a:gd name="T11" fmla="*/ 12 h 78"/>
                <a:gd name="T12" fmla="*/ 181 w 210"/>
                <a:gd name="T13" fmla="*/ 5 h 78"/>
                <a:gd name="T14" fmla="*/ 114 w 210"/>
                <a:gd name="T15" fmla="*/ 41 h 78"/>
                <a:gd name="T16" fmla="*/ 20 w 210"/>
                <a:gd name="T17" fmla="*/ 23 h 78"/>
                <a:gd name="T18" fmla="*/ 1 w 210"/>
                <a:gd name="T19"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78">
                  <a:moveTo>
                    <a:pt x="1" y="39"/>
                  </a:moveTo>
                  <a:cubicBezTo>
                    <a:pt x="0" y="49"/>
                    <a:pt x="7" y="58"/>
                    <a:pt x="17" y="59"/>
                  </a:cubicBezTo>
                  <a:cubicBezTo>
                    <a:pt x="116" y="77"/>
                    <a:pt x="116" y="77"/>
                    <a:pt x="116" y="77"/>
                  </a:cubicBezTo>
                  <a:cubicBezTo>
                    <a:pt x="119" y="78"/>
                    <a:pt x="123" y="77"/>
                    <a:pt x="126" y="75"/>
                  </a:cubicBezTo>
                  <a:cubicBezTo>
                    <a:pt x="198" y="36"/>
                    <a:pt x="198" y="36"/>
                    <a:pt x="198" y="36"/>
                  </a:cubicBezTo>
                  <a:cubicBezTo>
                    <a:pt x="207" y="32"/>
                    <a:pt x="210" y="21"/>
                    <a:pt x="206" y="12"/>
                  </a:cubicBezTo>
                  <a:cubicBezTo>
                    <a:pt x="201" y="3"/>
                    <a:pt x="190" y="0"/>
                    <a:pt x="181" y="5"/>
                  </a:cubicBezTo>
                  <a:cubicBezTo>
                    <a:pt x="181" y="5"/>
                    <a:pt x="122" y="36"/>
                    <a:pt x="114" y="41"/>
                  </a:cubicBezTo>
                  <a:cubicBezTo>
                    <a:pt x="104" y="40"/>
                    <a:pt x="20" y="23"/>
                    <a:pt x="20" y="23"/>
                  </a:cubicBezTo>
                  <a:cubicBezTo>
                    <a:pt x="10" y="22"/>
                    <a:pt x="2" y="29"/>
                    <a:pt x="1" y="39"/>
                  </a:cubicBezTo>
                </a:path>
              </a:pathLst>
            </a:custGeom>
            <a:solidFill>
              <a:srgbClr val="C09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49" name="Freeform 85">
              <a:extLst>
                <a:ext uri="{FF2B5EF4-FFF2-40B4-BE49-F238E27FC236}">
                  <a16:creationId xmlns:a16="http://schemas.microsoft.com/office/drawing/2014/main" id="{7D5035B9-4AB8-454A-B0B0-CD62062CD220}"/>
                </a:ext>
              </a:extLst>
            </p:cNvPr>
            <p:cNvSpPr>
              <a:spLocks/>
            </p:cNvSpPr>
            <p:nvPr/>
          </p:nvSpPr>
          <p:spPr bwMode="auto">
            <a:xfrm>
              <a:off x="6893" y="3088"/>
              <a:ext cx="172" cy="106"/>
            </a:xfrm>
            <a:custGeom>
              <a:avLst/>
              <a:gdLst>
                <a:gd name="T0" fmla="*/ 39 w 131"/>
                <a:gd name="T1" fmla="*/ 45 h 81"/>
                <a:gd name="T2" fmla="*/ 107 w 131"/>
                <a:gd name="T3" fmla="*/ 2 h 81"/>
                <a:gd name="T4" fmla="*/ 117 w 131"/>
                <a:gd name="T5" fmla="*/ 0 h 81"/>
                <a:gd name="T6" fmla="*/ 127 w 131"/>
                <a:gd name="T7" fmla="*/ 7 h 81"/>
                <a:gd name="T8" fmla="*/ 122 w 131"/>
                <a:gd name="T9" fmla="*/ 27 h 81"/>
                <a:gd name="T10" fmla="*/ 40 w 131"/>
                <a:gd name="T11" fmla="*/ 79 h 81"/>
                <a:gd name="T12" fmla="*/ 27 w 131"/>
                <a:gd name="T13" fmla="*/ 80 h 81"/>
                <a:gd name="T14" fmla="*/ 18 w 131"/>
                <a:gd name="T15" fmla="*/ 72 h 81"/>
                <a:gd name="T16" fmla="*/ 0 w 131"/>
                <a:gd name="T17" fmla="*/ 27 h 81"/>
                <a:gd name="T18" fmla="*/ 26 w 131"/>
                <a:gd name="T19" fmla="*/ 14 h 81"/>
                <a:gd name="T20" fmla="*/ 39 w 131"/>
                <a:gd name="T21"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81">
                  <a:moveTo>
                    <a:pt x="39" y="45"/>
                  </a:moveTo>
                  <a:cubicBezTo>
                    <a:pt x="58" y="32"/>
                    <a:pt x="107" y="2"/>
                    <a:pt x="107" y="2"/>
                  </a:cubicBezTo>
                  <a:cubicBezTo>
                    <a:pt x="110" y="0"/>
                    <a:pt x="113" y="0"/>
                    <a:pt x="117" y="0"/>
                  </a:cubicBezTo>
                  <a:cubicBezTo>
                    <a:pt x="121" y="1"/>
                    <a:pt x="124" y="3"/>
                    <a:pt x="127" y="7"/>
                  </a:cubicBezTo>
                  <a:cubicBezTo>
                    <a:pt x="131" y="14"/>
                    <a:pt x="129" y="23"/>
                    <a:pt x="122" y="27"/>
                  </a:cubicBezTo>
                  <a:cubicBezTo>
                    <a:pt x="40" y="79"/>
                    <a:pt x="40" y="79"/>
                    <a:pt x="40" y="79"/>
                  </a:cubicBezTo>
                  <a:cubicBezTo>
                    <a:pt x="36" y="81"/>
                    <a:pt x="32" y="81"/>
                    <a:pt x="27" y="80"/>
                  </a:cubicBezTo>
                  <a:cubicBezTo>
                    <a:pt x="23" y="79"/>
                    <a:pt x="20" y="76"/>
                    <a:pt x="18" y="72"/>
                  </a:cubicBezTo>
                  <a:cubicBezTo>
                    <a:pt x="0" y="27"/>
                    <a:pt x="0" y="27"/>
                    <a:pt x="0" y="27"/>
                  </a:cubicBezTo>
                  <a:cubicBezTo>
                    <a:pt x="26" y="14"/>
                    <a:pt x="26" y="14"/>
                    <a:pt x="26" y="14"/>
                  </a:cubicBezTo>
                  <a:cubicBezTo>
                    <a:pt x="30" y="24"/>
                    <a:pt x="35" y="36"/>
                    <a:pt x="39" y="45"/>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0" name="Freeform 86">
              <a:extLst>
                <a:ext uri="{FF2B5EF4-FFF2-40B4-BE49-F238E27FC236}">
                  <a16:creationId xmlns:a16="http://schemas.microsoft.com/office/drawing/2014/main" id="{BC0594E5-627C-4117-9BAE-6B60DC0A8B21}"/>
                </a:ext>
              </a:extLst>
            </p:cNvPr>
            <p:cNvSpPr>
              <a:spLocks/>
            </p:cNvSpPr>
            <p:nvPr/>
          </p:nvSpPr>
          <p:spPr bwMode="auto">
            <a:xfrm>
              <a:off x="6876" y="3065"/>
              <a:ext cx="51" cy="59"/>
            </a:xfrm>
            <a:custGeom>
              <a:avLst/>
              <a:gdLst>
                <a:gd name="T0" fmla="*/ 10 w 39"/>
                <a:gd name="T1" fmla="*/ 2 h 45"/>
                <a:gd name="T2" fmla="*/ 18 w 39"/>
                <a:gd name="T3" fmla="*/ 1 h 45"/>
                <a:gd name="T4" fmla="*/ 30 w 39"/>
                <a:gd name="T5" fmla="*/ 10 h 45"/>
                <a:gd name="T6" fmla="*/ 39 w 39"/>
                <a:gd name="T7" fmla="*/ 32 h 45"/>
                <a:gd name="T8" fmla="*/ 13 w 39"/>
                <a:gd name="T9" fmla="*/ 45 h 45"/>
                <a:gd name="T10" fmla="*/ 3 w 39"/>
                <a:gd name="T11" fmla="*/ 21 h 45"/>
                <a:gd name="T12" fmla="*/ 10 w 39"/>
                <a:gd name="T13" fmla="*/ 2 h 45"/>
              </a:gdLst>
              <a:ahLst/>
              <a:cxnLst>
                <a:cxn ang="0">
                  <a:pos x="T0" y="T1"/>
                </a:cxn>
                <a:cxn ang="0">
                  <a:pos x="T2" y="T3"/>
                </a:cxn>
                <a:cxn ang="0">
                  <a:pos x="T4" y="T5"/>
                </a:cxn>
                <a:cxn ang="0">
                  <a:pos x="T6" y="T7"/>
                </a:cxn>
                <a:cxn ang="0">
                  <a:pos x="T8" y="T9"/>
                </a:cxn>
                <a:cxn ang="0">
                  <a:pos x="T10" y="T11"/>
                </a:cxn>
                <a:cxn ang="0">
                  <a:pos x="T12" y="T13"/>
                </a:cxn>
              </a:cxnLst>
              <a:rect l="0" t="0" r="r" b="b"/>
              <a:pathLst>
                <a:path w="39" h="45">
                  <a:moveTo>
                    <a:pt x="10" y="2"/>
                  </a:moveTo>
                  <a:cubicBezTo>
                    <a:pt x="13" y="1"/>
                    <a:pt x="16" y="0"/>
                    <a:pt x="18" y="1"/>
                  </a:cubicBezTo>
                  <a:cubicBezTo>
                    <a:pt x="23" y="2"/>
                    <a:pt x="28" y="5"/>
                    <a:pt x="30" y="10"/>
                  </a:cubicBezTo>
                  <a:cubicBezTo>
                    <a:pt x="30" y="10"/>
                    <a:pt x="34" y="20"/>
                    <a:pt x="39" y="32"/>
                  </a:cubicBezTo>
                  <a:cubicBezTo>
                    <a:pt x="13" y="45"/>
                    <a:pt x="13" y="45"/>
                    <a:pt x="13" y="45"/>
                  </a:cubicBezTo>
                  <a:cubicBezTo>
                    <a:pt x="3" y="21"/>
                    <a:pt x="3" y="21"/>
                    <a:pt x="3" y="21"/>
                  </a:cubicBezTo>
                  <a:cubicBezTo>
                    <a:pt x="0" y="13"/>
                    <a:pt x="3" y="5"/>
                    <a:pt x="10" y="2"/>
                  </a:cubicBezTo>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1" name="Oval 50">
              <a:extLst>
                <a:ext uri="{FF2B5EF4-FFF2-40B4-BE49-F238E27FC236}">
                  <a16:creationId xmlns:a16="http://schemas.microsoft.com/office/drawing/2014/main" id="{8B158DE5-1EA0-4385-9DD7-98145770D327}"/>
                </a:ext>
              </a:extLst>
            </p:cNvPr>
            <p:cNvSpPr>
              <a:spLocks noChangeArrowheads="1"/>
            </p:cNvSpPr>
            <p:nvPr/>
          </p:nvSpPr>
          <p:spPr bwMode="auto">
            <a:xfrm>
              <a:off x="7050" y="2960"/>
              <a:ext cx="114" cy="114"/>
            </a:xfrm>
            <a:prstGeom prst="ellipse">
              <a:avLst/>
            </a:pr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2" name="Freeform 88">
              <a:extLst>
                <a:ext uri="{FF2B5EF4-FFF2-40B4-BE49-F238E27FC236}">
                  <a16:creationId xmlns:a16="http://schemas.microsoft.com/office/drawing/2014/main" id="{80E5AD56-FD92-4F4B-9CEB-989786C5D8CE}"/>
                </a:ext>
              </a:extLst>
            </p:cNvPr>
            <p:cNvSpPr>
              <a:spLocks/>
            </p:cNvSpPr>
            <p:nvPr/>
          </p:nvSpPr>
          <p:spPr bwMode="auto">
            <a:xfrm>
              <a:off x="7076" y="3083"/>
              <a:ext cx="69" cy="45"/>
            </a:xfrm>
            <a:custGeom>
              <a:avLst/>
              <a:gdLst>
                <a:gd name="T0" fmla="*/ 53 w 53"/>
                <a:gd name="T1" fmla="*/ 0 h 34"/>
                <a:gd name="T2" fmla="*/ 26 w 53"/>
                <a:gd name="T3" fmla="*/ 11 h 34"/>
                <a:gd name="T4" fmla="*/ 0 w 53"/>
                <a:gd name="T5" fmla="*/ 1 h 34"/>
                <a:gd name="T6" fmla="*/ 0 w 53"/>
                <a:gd name="T7" fmla="*/ 11 h 34"/>
                <a:gd name="T8" fmla="*/ 27 w 53"/>
                <a:gd name="T9" fmla="*/ 34 h 34"/>
                <a:gd name="T10" fmla="*/ 53 w 53"/>
                <a:gd name="T11" fmla="*/ 13 h 34"/>
                <a:gd name="T12" fmla="*/ 53 w 5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 h="34">
                  <a:moveTo>
                    <a:pt x="53" y="0"/>
                  </a:moveTo>
                  <a:cubicBezTo>
                    <a:pt x="46" y="7"/>
                    <a:pt x="37" y="11"/>
                    <a:pt x="26" y="11"/>
                  </a:cubicBezTo>
                  <a:cubicBezTo>
                    <a:pt x="16" y="11"/>
                    <a:pt x="7" y="7"/>
                    <a:pt x="0" y="1"/>
                  </a:cubicBezTo>
                  <a:cubicBezTo>
                    <a:pt x="0" y="11"/>
                    <a:pt x="0" y="11"/>
                    <a:pt x="0" y="11"/>
                  </a:cubicBezTo>
                  <a:cubicBezTo>
                    <a:pt x="27" y="34"/>
                    <a:pt x="27" y="34"/>
                    <a:pt x="27" y="34"/>
                  </a:cubicBezTo>
                  <a:cubicBezTo>
                    <a:pt x="53" y="13"/>
                    <a:pt x="53" y="13"/>
                    <a:pt x="53" y="13"/>
                  </a:cubicBez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3" name="Freeform 89">
              <a:extLst>
                <a:ext uri="{FF2B5EF4-FFF2-40B4-BE49-F238E27FC236}">
                  <a16:creationId xmlns:a16="http://schemas.microsoft.com/office/drawing/2014/main" id="{21DA00FD-A339-4686-AE7D-1A2DD7BF6455}"/>
                </a:ext>
              </a:extLst>
            </p:cNvPr>
            <p:cNvSpPr>
              <a:spLocks/>
            </p:cNvSpPr>
            <p:nvPr/>
          </p:nvSpPr>
          <p:spPr bwMode="auto">
            <a:xfrm>
              <a:off x="7031" y="3083"/>
              <a:ext cx="159" cy="305"/>
            </a:xfrm>
            <a:custGeom>
              <a:avLst/>
              <a:gdLst>
                <a:gd name="T0" fmla="*/ 87 w 121"/>
                <a:gd name="T1" fmla="*/ 0 h 233"/>
                <a:gd name="T2" fmla="*/ 111 w 121"/>
                <a:gd name="T3" fmla="*/ 4 h 233"/>
                <a:gd name="T4" fmla="*/ 121 w 121"/>
                <a:gd name="T5" fmla="*/ 13 h 233"/>
                <a:gd name="T6" fmla="*/ 121 w 121"/>
                <a:gd name="T7" fmla="*/ 233 h 233"/>
                <a:gd name="T8" fmla="*/ 0 w 121"/>
                <a:gd name="T9" fmla="*/ 233 h 233"/>
                <a:gd name="T10" fmla="*/ 0 w 121"/>
                <a:gd name="T11" fmla="*/ 13 h 233"/>
                <a:gd name="T12" fmla="*/ 9 w 121"/>
                <a:gd name="T13" fmla="*/ 4 h 233"/>
                <a:gd name="T14" fmla="*/ 33 w 121"/>
                <a:gd name="T15" fmla="*/ 0 h 233"/>
                <a:gd name="T16" fmla="*/ 60 w 121"/>
                <a:gd name="T17" fmla="*/ 25 h 233"/>
                <a:gd name="T18" fmla="*/ 87 w 121"/>
                <a:gd name="T1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33">
                  <a:moveTo>
                    <a:pt x="87" y="0"/>
                  </a:moveTo>
                  <a:cubicBezTo>
                    <a:pt x="111" y="4"/>
                    <a:pt x="111" y="4"/>
                    <a:pt x="111" y="4"/>
                  </a:cubicBezTo>
                  <a:cubicBezTo>
                    <a:pt x="116" y="4"/>
                    <a:pt x="121" y="8"/>
                    <a:pt x="121" y="13"/>
                  </a:cubicBezTo>
                  <a:cubicBezTo>
                    <a:pt x="121" y="233"/>
                    <a:pt x="121" y="233"/>
                    <a:pt x="121" y="233"/>
                  </a:cubicBezTo>
                  <a:cubicBezTo>
                    <a:pt x="0" y="233"/>
                    <a:pt x="0" y="233"/>
                    <a:pt x="0" y="233"/>
                  </a:cubicBezTo>
                  <a:cubicBezTo>
                    <a:pt x="0" y="13"/>
                    <a:pt x="0" y="13"/>
                    <a:pt x="0" y="13"/>
                  </a:cubicBezTo>
                  <a:cubicBezTo>
                    <a:pt x="0" y="8"/>
                    <a:pt x="4" y="4"/>
                    <a:pt x="9" y="4"/>
                  </a:cubicBezTo>
                  <a:cubicBezTo>
                    <a:pt x="33" y="0"/>
                    <a:pt x="33" y="0"/>
                    <a:pt x="33" y="0"/>
                  </a:cubicBezTo>
                  <a:cubicBezTo>
                    <a:pt x="60" y="25"/>
                    <a:pt x="60" y="25"/>
                    <a:pt x="60" y="25"/>
                  </a:cubicBezTo>
                  <a:cubicBezTo>
                    <a:pt x="87" y="0"/>
                    <a:pt x="87" y="0"/>
                    <a:pt x="87" y="0"/>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4" name="Freeform 90">
              <a:extLst>
                <a:ext uri="{FF2B5EF4-FFF2-40B4-BE49-F238E27FC236}">
                  <a16:creationId xmlns:a16="http://schemas.microsoft.com/office/drawing/2014/main" id="{B3BE4F28-1613-4E4C-BC14-0070FB71F039}"/>
                </a:ext>
              </a:extLst>
            </p:cNvPr>
            <p:cNvSpPr>
              <a:spLocks/>
            </p:cNvSpPr>
            <p:nvPr/>
          </p:nvSpPr>
          <p:spPr bwMode="auto">
            <a:xfrm>
              <a:off x="7153" y="3086"/>
              <a:ext cx="143" cy="145"/>
            </a:xfrm>
            <a:custGeom>
              <a:avLst/>
              <a:gdLst>
                <a:gd name="T0" fmla="*/ 68 w 109"/>
                <a:gd name="T1" fmla="*/ 70 h 111"/>
                <a:gd name="T2" fmla="*/ 8 w 109"/>
                <a:gd name="T3" fmla="*/ 28 h 111"/>
                <a:gd name="T4" fmla="*/ 4 w 109"/>
                <a:gd name="T5" fmla="*/ 8 h 111"/>
                <a:gd name="T6" fmla="*/ 24 w 109"/>
                <a:gd name="T7" fmla="*/ 4 h 111"/>
                <a:gd name="T8" fmla="*/ 103 w 109"/>
                <a:gd name="T9" fmla="*/ 58 h 111"/>
                <a:gd name="T10" fmla="*/ 109 w 109"/>
                <a:gd name="T11" fmla="*/ 71 h 111"/>
                <a:gd name="T12" fmla="*/ 102 w 109"/>
                <a:gd name="T13" fmla="*/ 83 h 111"/>
                <a:gd name="T14" fmla="*/ 56 w 109"/>
                <a:gd name="T15" fmla="*/ 111 h 111"/>
                <a:gd name="T16" fmla="*/ 38 w 109"/>
                <a:gd name="T17" fmla="*/ 88 h 111"/>
                <a:gd name="T18" fmla="*/ 68 w 109"/>
                <a:gd name="T19" fmla="*/ 7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1">
                  <a:moveTo>
                    <a:pt x="68" y="70"/>
                  </a:moveTo>
                  <a:cubicBezTo>
                    <a:pt x="46" y="55"/>
                    <a:pt x="8" y="28"/>
                    <a:pt x="8" y="28"/>
                  </a:cubicBezTo>
                  <a:cubicBezTo>
                    <a:pt x="1" y="24"/>
                    <a:pt x="0" y="14"/>
                    <a:pt x="4" y="8"/>
                  </a:cubicBezTo>
                  <a:cubicBezTo>
                    <a:pt x="9" y="1"/>
                    <a:pt x="18" y="0"/>
                    <a:pt x="24" y="4"/>
                  </a:cubicBezTo>
                  <a:cubicBezTo>
                    <a:pt x="103" y="58"/>
                    <a:pt x="103" y="58"/>
                    <a:pt x="103" y="58"/>
                  </a:cubicBezTo>
                  <a:cubicBezTo>
                    <a:pt x="107" y="61"/>
                    <a:pt x="109" y="66"/>
                    <a:pt x="109" y="71"/>
                  </a:cubicBezTo>
                  <a:cubicBezTo>
                    <a:pt x="109" y="76"/>
                    <a:pt x="106" y="80"/>
                    <a:pt x="102" y="83"/>
                  </a:cubicBezTo>
                  <a:cubicBezTo>
                    <a:pt x="56" y="111"/>
                    <a:pt x="56" y="111"/>
                    <a:pt x="56" y="111"/>
                  </a:cubicBezTo>
                  <a:cubicBezTo>
                    <a:pt x="38" y="88"/>
                    <a:pt x="38" y="88"/>
                    <a:pt x="38" y="88"/>
                  </a:cubicBezTo>
                  <a:cubicBezTo>
                    <a:pt x="47" y="82"/>
                    <a:pt x="59" y="75"/>
                    <a:pt x="68" y="70"/>
                  </a:cubicBezTo>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5" name="Freeform 91">
              <a:extLst>
                <a:ext uri="{FF2B5EF4-FFF2-40B4-BE49-F238E27FC236}">
                  <a16:creationId xmlns:a16="http://schemas.microsoft.com/office/drawing/2014/main" id="{9C131009-C960-403E-A8EF-EC49A8886A7B}"/>
                </a:ext>
              </a:extLst>
            </p:cNvPr>
            <p:cNvSpPr>
              <a:spLocks/>
            </p:cNvSpPr>
            <p:nvPr/>
          </p:nvSpPr>
          <p:spPr bwMode="auto">
            <a:xfrm>
              <a:off x="7169" y="3201"/>
              <a:ext cx="58" cy="52"/>
            </a:xfrm>
            <a:custGeom>
              <a:avLst/>
              <a:gdLst>
                <a:gd name="T0" fmla="*/ 4 w 44"/>
                <a:gd name="T1" fmla="*/ 31 h 40"/>
                <a:gd name="T2" fmla="*/ 9 w 44"/>
                <a:gd name="T3" fmla="*/ 11 h 40"/>
                <a:gd name="T4" fmla="*/ 26 w 44"/>
                <a:gd name="T5" fmla="*/ 0 h 40"/>
                <a:gd name="T6" fmla="*/ 44 w 44"/>
                <a:gd name="T7" fmla="*/ 23 h 40"/>
                <a:gd name="T8" fmla="*/ 24 w 44"/>
                <a:gd name="T9" fmla="*/ 35 h 40"/>
                <a:gd name="T10" fmla="*/ 4 w 44"/>
                <a:gd name="T11" fmla="*/ 31 h 40"/>
              </a:gdLst>
              <a:ahLst/>
              <a:cxnLst>
                <a:cxn ang="0">
                  <a:pos x="T0" y="T1"/>
                </a:cxn>
                <a:cxn ang="0">
                  <a:pos x="T2" y="T3"/>
                </a:cxn>
                <a:cxn ang="0">
                  <a:pos x="T4" y="T5"/>
                </a:cxn>
                <a:cxn ang="0">
                  <a:pos x="T6" y="T7"/>
                </a:cxn>
                <a:cxn ang="0">
                  <a:pos x="T8" y="T9"/>
                </a:cxn>
                <a:cxn ang="0">
                  <a:pos x="T10" y="T11"/>
                </a:cxn>
              </a:cxnLst>
              <a:rect l="0" t="0" r="r" b="b"/>
              <a:pathLst>
                <a:path w="44" h="40">
                  <a:moveTo>
                    <a:pt x="4" y="31"/>
                  </a:moveTo>
                  <a:cubicBezTo>
                    <a:pt x="0" y="24"/>
                    <a:pt x="2" y="15"/>
                    <a:pt x="9" y="11"/>
                  </a:cubicBezTo>
                  <a:cubicBezTo>
                    <a:pt x="9" y="11"/>
                    <a:pt x="16" y="6"/>
                    <a:pt x="26" y="0"/>
                  </a:cubicBezTo>
                  <a:cubicBezTo>
                    <a:pt x="44" y="23"/>
                    <a:pt x="44" y="23"/>
                    <a:pt x="44" y="23"/>
                  </a:cubicBezTo>
                  <a:cubicBezTo>
                    <a:pt x="24" y="35"/>
                    <a:pt x="24" y="35"/>
                    <a:pt x="24" y="35"/>
                  </a:cubicBezTo>
                  <a:cubicBezTo>
                    <a:pt x="17" y="40"/>
                    <a:pt x="8" y="37"/>
                    <a:pt x="4" y="31"/>
                  </a:cubicBezTo>
                </a:path>
              </a:pathLst>
            </a:custGeom>
            <a:solidFill>
              <a:srgbClr val="DCE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6" name="Freeform 92">
              <a:extLst>
                <a:ext uri="{FF2B5EF4-FFF2-40B4-BE49-F238E27FC236}">
                  <a16:creationId xmlns:a16="http://schemas.microsoft.com/office/drawing/2014/main" id="{A41E9C83-2881-4FFB-8541-B157F7785F96}"/>
                </a:ext>
              </a:extLst>
            </p:cNvPr>
            <p:cNvSpPr>
              <a:spLocks/>
            </p:cNvSpPr>
            <p:nvPr/>
          </p:nvSpPr>
          <p:spPr bwMode="auto">
            <a:xfrm>
              <a:off x="7042" y="2951"/>
              <a:ext cx="130" cy="107"/>
            </a:xfrm>
            <a:custGeom>
              <a:avLst/>
              <a:gdLst>
                <a:gd name="T0" fmla="*/ 47 w 99"/>
                <a:gd name="T1" fmla="*/ 0 h 82"/>
                <a:gd name="T2" fmla="*/ 50 w 99"/>
                <a:gd name="T3" fmla="*/ 2 h 82"/>
                <a:gd name="T4" fmla="*/ 52 w 99"/>
                <a:gd name="T5" fmla="*/ 0 h 82"/>
                <a:gd name="T6" fmla="*/ 99 w 99"/>
                <a:gd name="T7" fmla="*/ 47 h 82"/>
                <a:gd name="T8" fmla="*/ 86 w 99"/>
                <a:gd name="T9" fmla="*/ 82 h 82"/>
                <a:gd name="T10" fmla="*/ 86 w 99"/>
                <a:gd name="T11" fmla="*/ 33 h 82"/>
                <a:gd name="T12" fmla="*/ 85 w 99"/>
                <a:gd name="T13" fmla="*/ 33 h 82"/>
                <a:gd name="T14" fmla="*/ 14 w 99"/>
                <a:gd name="T15" fmla="*/ 33 h 82"/>
                <a:gd name="T16" fmla="*/ 13 w 99"/>
                <a:gd name="T17" fmla="*/ 33 h 82"/>
                <a:gd name="T18" fmla="*/ 13 w 99"/>
                <a:gd name="T19" fmla="*/ 82 h 82"/>
                <a:gd name="T20" fmla="*/ 0 w 99"/>
                <a:gd name="T21" fmla="*/ 47 h 82"/>
                <a:gd name="T22" fmla="*/ 47 w 99"/>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82">
                  <a:moveTo>
                    <a:pt x="47" y="0"/>
                  </a:moveTo>
                  <a:cubicBezTo>
                    <a:pt x="50" y="2"/>
                    <a:pt x="50" y="2"/>
                    <a:pt x="50" y="2"/>
                  </a:cubicBezTo>
                  <a:cubicBezTo>
                    <a:pt x="52" y="0"/>
                    <a:pt x="52" y="0"/>
                    <a:pt x="52" y="0"/>
                  </a:cubicBezTo>
                  <a:cubicBezTo>
                    <a:pt x="81" y="0"/>
                    <a:pt x="99" y="22"/>
                    <a:pt x="99" y="47"/>
                  </a:cubicBezTo>
                  <a:cubicBezTo>
                    <a:pt x="99" y="71"/>
                    <a:pt x="86" y="82"/>
                    <a:pt x="86" y="82"/>
                  </a:cubicBezTo>
                  <a:cubicBezTo>
                    <a:pt x="86" y="33"/>
                    <a:pt x="86" y="33"/>
                    <a:pt x="86" y="33"/>
                  </a:cubicBezTo>
                  <a:cubicBezTo>
                    <a:pt x="85" y="33"/>
                    <a:pt x="85" y="33"/>
                    <a:pt x="85" y="33"/>
                  </a:cubicBezTo>
                  <a:cubicBezTo>
                    <a:pt x="14" y="33"/>
                    <a:pt x="14" y="33"/>
                    <a:pt x="14" y="33"/>
                  </a:cubicBezTo>
                  <a:cubicBezTo>
                    <a:pt x="13" y="33"/>
                    <a:pt x="13" y="33"/>
                    <a:pt x="13" y="33"/>
                  </a:cubicBezTo>
                  <a:cubicBezTo>
                    <a:pt x="13" y="82"/>
                    <a:pt x="13" y="82"/>
                    <a:pt x="13" y="82"/>
                  </a:cubicBezTo>
                  <a:cubicBezTo>
                    <a:pt x="13" y="82"/>
                    <a:pt x="0" y="71"/>
                    <a:pt x="0" y="47"/>
                  </a:cubicBezTo>
                  <a:cubicBezTo>
                    <a:pt x="0" y="22"/>
                    <a:pt x="19" y="0"/>
                    <a:pt x="47" y="0"/>
                  </a:cubicBezTo>
                </a:path>
              </a:pathLst>
            </a:custGeom>
            <a:solidFill>
              <a:srgbClr val="445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7" name="Freeform 93">
              <a:extLst>
                <a:ext uri="{FF2B5EF4-FFF2-40B4-BE49-F238E27FC236}">
                  <a16:creationId xmlns:a16="http://schemas.microsoft.com/office/drawing/2014/main" id="{45899BCF-540D-4463-8ED5-A9101A924816}"/>
                </a:ext>
              </a:extLst>
            </p:cNvPr>
            <p:cNvSpPr>
              <a:spLocks/>
            </p:cNvSpPr>
            <p:nvPr/>
          </p:nvSpPr>
          <p:spPr bwMode="auto">
            <a:xfrm>
              <a:off x="6656" y="3281"/>
              <a:ext cx="115" cy="348"/>
            </a:xfrm>
            <a:custGeom>
              <a:avLst/>
              <a:gdLst>
                <a:gd name="T0" fmla="*/ 0 w 88"/>
                <a:gd name="T1" fmla="*/ 266 h 266"/>
                <a:gd name="T2" fmla="*/ 0 w 88"/>
                <a:gd name="T3" fmla="*/ 0 h 266"/>
                <a:gd name="T4" fmla="*/ 88 w 88"/>
                <a:gd name="T5" fmla="*/ 88 h 266"/>
                <a:gd name="T6" fmla="*/ 88 w 88"/>
                <a:gd name="T7" fmla="*/ 259 h 266"/>
                <a:gd name="T8" fmla="*/ 0 w 88"/>
                <a:gd name="T9" fmla="*/ 266 h 266"/>
              </a:gdLst>
              <a:ahLst/>
              <a:cxnLst>
                <a:cxn ang="0">
                  <a:pos x="T0" y="T1"/>
                </a:cxn>
                <a:cxn ang="0">
                  <a:pos x="T2" y="T3"/>
                </a:cxn>
                <a:cxn ang="0">
                  <a:pos x="T4" y="T5"/>
                </a:cxn>
                <a:cxn ang="0">
                  <a:pos x="T6" y="T7"/>
                </a:cxn>
                <a:cxn ang="0">
                  <a:pos x="T8" y="T9"/>
                </a:cxn>
              </a:cxnLst>
              <a:rect l="0" t="0" r="r" b="b"/>
              <a:pathLst>
                <a:path w="88" h="266">
                  <a:moveTo>
                    <a:pt x="0" y="266"/>
                  </a:moveTo>
                  <a:cubicBezTo>
                    <a:pt x="0" y="0"/>
                    <a:pt x="0" y="0"/>
                    <a:pt x="0" y="0"/>
                  </a:cubicBezTo>
                  <a:cubicBezTo>
                    <a:pt x="49" y="0"/>
                    <a:pt x="88" y="40"/>
                    <a:pt x="88" y="88"/>
                  </a:cubicBezTo>
                  <a:cubicBezTo>
                    <a:pt x="88" y="259"/>
                    <a:pt x="88" y="259"/>
                    <a:pt x="88" y="259"/>
                  </a:cubicBezTo>
                  <a:lnTo>
                    <a:pt x="0" y="266"/>
                  </a:lnTo>
                  <a:close/>
                </a:path>
              </a:pathLst>
            </a:custGeom>
            <a:solidFill>
              <a:srgbClr val="445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8" name="Oval 57">
              <a:extLst>
                <a:ext uri="{FF2B5EF4-FFF2-40B4-BE49-F238E27FC236}">
                  <a16:creationId xmlns:a16="http://schemas.microsoft.com/office/drawing/2014/main" id="{FCCDB54E-F887-4D71-B67E-978C92B6C5E9}"/>
                </a:ext>
              </a:extLst>
            </p:cNvPr>
            <p:cNvSpPr>
              <a:spLocks noChangeArrowheads="1"/>
            </p:cNvSpPr>
            <p:nvPr/>
          </p:nvSpPr>
          <p:spPr bwMode="auto">
            <a:xfrm>
              <a:off x="6644" y="3114"/>
              <a:ext cx="155" cy="155"/>
            </a:xfrm>
            <a:prstGeom prst="ellipse">
              <a:avLst/>
            </a:prstGeom>
            <a:solidFill>
              <a:srgbClr val="C09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59" name="Freeform 95">
              <a:extLst>
                <a:ext uri="{FF2B5EF4-FFF2-40B4-BE49-F238E27FC236}">
                  <a16:creationId xmlns:a16="http://schemas.microsoft.com/office/drawing/2014/main" id="{7B2E598F-7C38-4304-948B-FB17DF8D5539}"/>
                </a:ext>
              </a:extLst>
            </p:cNvPr>
            <p:cNvSpPr>
              <a:spLocks/>
            </p:cNvSpPr>
            <p:nvPr/>
          </p:nvSpPr>
          <p:spPr bwMode="auto">
            <a:xfrm>
              <a:off x="6612" y="3092"/>
              <a:ext cx="141" cy="146"/>
            </a:xfrm>
            <a:custGeom>
              <a:avLst/>
              <a:gdLst>
                <a:gd name="T0" fmla="*/ 107 w 107"/>
                <a:gd name="T1" fmla="*/ 21 h 111"/>
                <a:gd name="T2" fmla="*/ 33 w 107"/>
                <a:gd name="T3" fmla="*/ 111 h 111"/>
                <a:gd name="T4" fmla="*/ 44 w 107"/>
                <a:gd name="T5" fmla="*/ 28 h 111"/>
                <a:gd name="T6" fmla="*/ 107 w 107"/>
                <a:gd name="T7" fmla="*/ 21 h 111"/>
              </a:gdLst>
              <a:ahLst/>
              <a:cxnLst>
                <a:cxn ang="0">
                  <a:pos x="T0" y="T1"/>
                </a:cxn>
                <a:cxn ang="0">
                  <a:pos x="T2" y="T3"/>
                </a:cxn>
                <a:cxn ang="0">
                  <a:pos x="T4" y="T5"/>
                </a:cxn>
                <a:cxn ang="0">
                  <a:pos x="T6" y="T7"/>
                </a:cxn>
              </a:cxnLst>
              <a:rect l="0" t="0" r="r" b="b"/>
              <a:pathLst>
                <a:path w="107" h="111">
                  <a:moveTo>
                    <a:pt x="107" y="21"/>
                  </a:moveTo>
                  <a:cubicBezTo>
                    <a:pt x="107" y="21"/>
                    <a:pt x="104" y="105"/>
                    <a:pt x="33" y="111"/>
                  </a:cubicBezTo>
                  <a:cubicBezTo>
                    <a:pt x="33" y="111"/>
                    <a:pt x="0" y="66"/>
                    <a:pt x="44" y="28"/>
                  </a:cubicBezTo>
                  <a:cubicBezTo>
                    <a:pt x="76" y="0"/>
                    <a:pt x="107" y="21"/>
                    <a:pt x="107" y="21"/>
                  </a:cubicBezTo>
                </a:path>
              </a:pathLst>
            </a:custGeom>
            <a:solidFill>
              <a:srgbClr val="445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0" name="Freeform 96">
              <a:extLst>
                <a:ext uri="{FF2B5EF4-FFF2-40B4-BE49-F238E27FC236}">
                  <a16:creationId xmlns:a16="http://schemas.microsoft.com/office/drawing/2014/main" id="{FFFBA5C7-8720-4C14-B3C0-3E616B9FD006}"/>
                </a:ext>
              </a:extLst>
            </p:cNvPr>
            <p:cNvSpPr>
              <a:spLocks/>
            </p:cNvSpPr>
            <p:nvPr/>
          </p:nvSpPr>
          <p:spPr bwMode="auto">
            <a:xfrm>
              <a:off x="6531" y="3162"/>
              <a:ext cx="108" cy="107"/>
            </a:xfrm>
            <a:custGeom>
              <a:avLst/>
              <a:gdLst>
                <a:gd name="T0" fmla="*/ 82 w 82"/>
                <a:gd name="T1" fmla="*/ 17 h 82"/>
                <a:gd name="T2" fmla="*/ 1 w 82"/>
                <a:gd name="T3" fmla="*/ 82 h 82"/>
                <a:gd name="T4" fmla="*/ 82 w 82"/>
                <a:gd name="T5" fmla="*/ 17 h 82"/>
              </a:gdLst>
              <a:ahLst/>
              <a:cxnLst>
                <a:cxn ang="0">
                  <a:pos x="T0" y="T1"/>
                </a:cxn>
                <a:cxn ang="0">
                  <a:pos x="T2" y="T3"/>
                </a:cxn>
                <a:cxn ang="0">
                  <a:pos x="T4" y="T5"/>
                </a:cxn>
              </a:cxnLst>
              <a:rect l="0" t="0" r="r" b="b"/>
              <a:pathLst>
                <a:path w="82" h="82">
                  <a:moveTo>
                    <a:pt x="82" y="17"/>
                  </a:moveTo>
                  <a:cubicBezTo>
                    <a:pt x="82" y="17"/>
                    <a:pt x="0" y="0"/>
                    <a:pt x="1" y="82"/>
                  </a:cubicBezTo>
                  <a:cubicBezTo>
                    <a:pt x="1" y="82"/>
                    <a:pt x="53" y="73"/>
                    <a:pt x="82" y="17"/>
                  </a:cubicBezTo>
                </a:path>
              </a:pathLst>
            </a:custGeom>
            <a:solidFill>
              <a:srgbClr val="445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1" name="Freeform 97">
              <a:extLst>
                <a:ext uri="{FF2B5EF4-FFF2-40B4-BE49-F238E27FC236}">
                  <a16:creationId xmlns:a16="http://schemas.microsoft.com/office/drawing/2014/main" id="{C21F75E0-0A7D-432B-98B0-CD47D66D1DEB}"/>
                </a:ext>
              </a:extLst>
            </p:cNvPr>
            <p:cNvSpPr>
              <a:spLocks/>
            </p:cNvSpPr>
            <p:nvPr/>
          </p:nvSpPr>
          <p:spPr bwMode="auto">
            <a:xfrm>
              <a:off x="6568" y="3407"/>
              <a:ext cx="59" cy="111"/>
            </a:xfrm>
            <a:custGeom>
              <a:avLst/>
              <a:gdLst>
                <a:gd name="T0" fmla="*/ 59 w 59"/>
                <a:gd name="T1" fmla="*/ 103 h 111"/>
                <a:gd name="T2" fmla="*/ 21 w 59"/>
                <a:gd name="T3" fmla="*/ 111 h 111"/>
                <a:gd name="T4" fmla="*/ 0 w 59"/>
                <a:gd name="T5" fmla="*/ 7 h 111"/>
                <a:gd name="T6" fmla="*/ 38 w 59"/>
                <a:gd name="T7" fmla="*/ 0 h 111"/>
                <a:gd name="T8" fmla="*/ 59 w 59"/>
                <a:gd name="T9" fmla="*/ 103 h 111"/>
              </a:gdLst>
              <a:ahLst/>
              <a:cxnLst>
                <a:cxn ang="0">
                  <a:pos x="T0" y="T1"/>
                </a:cxn>
                <a:cxn ang="0">
                  <a:pos x="T2" y="T3"/>
                </a:cxn>
                <a:cxn ang="0">
                  <a:pos x="T4" y="T5"/>
                </a:cxn>
                <a:cxn ang="0">
                  <a:pos x="T6" y="T7"/>
                </a:cxn>
                <a:cxn ang="0">
                  <a:pos x="T8" y="T9"/>
                </a:cxn>
              </a:cxnLst>
              <a:rect l="0" t="0" r="r" b="b"/>
              <a:pathLst>
                <a:path w="59" h="111">
                  <a:moveTo>
                    <a:pt x="59" y="103"/>
                  </a:moveTo>
                  <a:lnTo>
                    <a:pt x="21" y="111"/>
                  </a:lnTo>
                  <a:lnTo>
                    <a:pt x="0" y="7"/>
                  </a:lnTo>
                  <a:lnTo>
                    <a:pt x="38" y="0"/>
                  </a:lnTo>
                  <a:lnTo>
                    <a:pt x="59" y="103"/>
                  </a:lnTo>
                  <a:close/>
                </a:path>
              </a:pathLst>
            </a:custGeom>
            <a:solidFill>
              <a:srgbClr val="445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2" name="Freeform 98">
              <a:extLst>
                <a:ext uri="{FF2B5EF4-FFF2-40B4-BE49-F238E27FC236}">
                  <a16:creationId xmlns:a16="http://schemas.microsoft.com/office/drawing/2014/main" id="{EABF4074-7957-4BA0-91E3-F99888394B6D}"/>
                </a:ext>
              </a:extLst>
            </p:cNvPr>
            <p:cNvSpPr>
              <a:spLocks/>
            </p:cNvSpPr>
            <p:nvPr/>
          </p:nvSpPr>
          <p:spPr bwMode="auto">
            <a:xfrm>
              <a:off x="6568" y="3414"/>
              <a:ext cx="265" cy="236"/>
            </a:xfrm>
            <a:custGeom>
              <a:avLst/>
              <a:gdLst>
                <a:gd name="T0" fmla="*/ 0 w 265"/>
                <a:gd name="T1" fmla="*/ 0 h 236"/>
                <a:gd name="T2" fmla="*/ 48 w 265"/>
                <a:gd name="T3" fmla="*/ 236 h 236"/>
                <a:gd name="T4" fmla="*/ 265 w 265"/>
                <a:gd name="T5" fmla="*/ 236 h 236"/>
              </a:gdLst>
              <a:ahLst/>
              <a:cxnLst>
                <a:cxn ang="0">
                  <a:pos x="T0" y="T1"/>
                </a:cxn>
                <a:cxn ang="0">
                  <a:pos x="T2" y="T3"/>
                </a:cxn>
                <a:cxn ang="0">
                  <a:pos x="T4" y="T5"/>
                </a:cxn>
              </a:cxnLst>
              <a:rect l="0" t="0" r="r" b="b"/>
              <a:pathLst>
                <a:path w="265" h="236">
                  <a:moveTo>
                    <a:pt x="0" y="0"/>
                  </a:moveTo>
                  <a:lnTo>
                    <a:pt x="48" y="236"/>
                  </a:lnTo>
                  <a:lnTo>
                    <a:pt x="265" y="236"/>
                  </a:lnTo>
                </a:path>
              </a:pathLst>
            </a:custGeom>
            <a:noFill/>
            <a:ln w="25400" cap="flat">
              <a:solidFill>
                <a:srgbClr val="4452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3" name="Freeform 99">
              <a:extLst>
                <a:ext uri="{FF2B5EF4-FFF2-40B4-BE49-F238E27FC236}">
                  <a16:creationId xmlns:a16="http://schemas.microsoft.com/office/drawing/2014/main" id="{3A54AD05-936F-4CC0-B735-9ECA726E23D5}"/>
                </a:ext>
              </a:extLst>
            </p:cNvPr>
            <p:cNvSpPr>
              <a:spLocks/>
            </p:cNvSpPr>
            <p:nvPr/>
          </p:nvSpPr>
          <p:spPr bwMode="auto">
            <a:xfrm>
              <a:off x="6662" y="3327"/>
              <a:ext cx="259" cy="136"/>
            </a:xfrm>
            <a:custGeom>
              <a:avLst/>
              <a:gdLst>
                <a:gd name="T0" fmla="*/ 6 w 197"/>
                <a:gd name="T1" fmla="*/ 10 h 104"/>
                <a:gd name="T2" fmla="*/ 9 w 197"/>
                <a:gd name="T3" fmla="*/ 35 h 104"/>
                <a:gd name="T4" fmla="*/ 86 w 197"/>
                <a:gd name="T5" fmla="*/ 96 h 104"/>
                <a:gd name="T6" fmla="*/ 96 w 197"/>
                <a:gd name="T7" fmla="*/ 100 h 104"/>
                <a:gd name="T8" fmla="*/ 178 w 197"/>
                <a:gd name="T9" fmla="*/ 104 h 104"/>
                <a:gd name="T10" fmla="*/ 197 w 197"/>
                <a:gd name="T11" fmla="*/ 87 h 104"/>
                <a:gd name="T12" fmla="*/ 180 w 197"/>
                <a:gd name="T13" fmla="*/ 68 h 104"/>
                <a:gd name="T14" fmla="*/ 103 w 197"/>
                <a:gd name="T15" fmla="*/ 64 h 104"/>
                <a:gd name="T16" fmla="*/ 31 w 197"/>
                <a:gd name="T17" fmla="*/ 6 h 104"/>
                <a:gd name="T18" fmla="*/ 6 w 197"/>
                <a:gd name="T19" fmla="*/ 1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04">
                  <a:moveTo>
                    <a:pt x="6" y="10"/>
                  </a:moveTo>
                  <a:cubicBezTo>
                    <a:pt x="0" y="18"/>
                    <a:pt x="1" y="29"/>
                    <a:pt x="9" y="35"/>
                  </a:cubicBezTo>
                  <a:cubicBezTo>
                    <a:pt x="86" y="96"/>
                    <a:pt x="86" y="96"/>
                    <a:pt x="86" y="96"/>
                  </a:cubicBezTo>
                  <a:cubicBezTo>
                    <a:pt x="89" y="98"/>
                    <a:pt x="92" y="100"/>
                    <a:pt x="96" y="100"/>
                  </a:cubicBezTo>
                  <a:cubicBezTo>
                    <a:pt x="178" y="104"/>
                    <a:pt x="178" y="104"/>
                    <a:pt x="178" y="104"/>
                  </a:cubicBezTo>
                  <a:cubicBezTo>
                    <a:pt x="188" y="104"/>
                    <a:pt x="196" y="97"/>
                    <a:pt x="197" y="87"/>
                  </a:cubicBezTo>
                  <a:cubicBezTo>
                    <a:pt x="197" y="77"/>
                    <a:pt x="189" y="69"/>
                    <a:pt x="180" y="68"/>
                  </a:cubicBezTo>
                  <a:cubicBezTo>
                    <a:pt x="180" y="68"/>
                    <a:pt x="113" y="65"/>
                    <a:pt x="103" y="64"/>
                  </a:cubicBezTo>
                  <a:cubicBezTo>
                    <a:pt x="95" y="58"/>
                    <a:pt x="31" y="6"/>
                    <a:pt x="31" y="6"/>
                  </a:cubicBezTo>
                  <a:cubicBezTo>
                    <a:pt x="23" y="0"/>
                    <a:pt x="11" y="2"/>
                    <a:pt x="6" y="10"/>
                  </a:cubicBezTo>
                </a:path>
              </a:pathLst>
            </a:custGeom>
            <a:solidFill>
              <a:srgbClr val="C09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4" name="Freeform 100">
              <a:extLst>
                <a:ext uri="{FF2B5EF4-FFF2-40B4-BE49-F238E27FC236}">
                  <a16:creationId xmlns:a16="http://schemas.microsoft.com/office/drawing/2014/main" id="{32447453-45C4-44A1-AABB-75597061AB07}"/>
                </a:ext>
              </a:extLst>
            </p:cNvPr>
            <p:cNvSpPr>
              <a:spLocks/>
            </p:cNvSpPr>
            <p:nvPr/>
          </p:nvSpPr>
          <p:spPr bwMode="auto">
            <a:xfrm>
              <a:off x="6822" y="2917"/>
              <a:ext cx="140" cy="241"/>
            </a:xfrm>
            <a:custGeom>
              <a:avLst/>
              <a:gdLst>
                <a:gd name="T0" fmla="*/ 0 w 106"/>
                <a:gd name="T1" fmla="*/ 176 h 184"/>
                <a:gd name="T2" fmla="*/ 8 w 106"/>
                <a:gd name="T3" fmla="*/ 184 h 184"/>
                <a:gd name="T4" fmla="*/ 98 w 106"/>
                <a:gd name="T5" fmla="*/ 184 h 184"/>
                <a:gd name="T6" fmla="*/ 106 w 106"/>
                <a:gd name="T7" fmla="*/ 176 h 184"/>
                <a:gd name="T8" fmla="*/ 106 w 106"/>
                <a:gd name="T9" fmla="*/ 8 h 184"/>
                <a:gd name="T10" fmla="*/ 98 w 106"/>
                <a:gd name="T11" fmla="*/ 0 h 184"/>
                <a:gd name="T12" fmla="*/ 8 w 106"/>
                <a:gd name="T13" fmla="*/ 0 h 184"/>
                <a:gd name="T14" fmla="*/ 0 w 106"/>
                <a:gd name="T15" fmla="*/ 8 h 184"/>
                <a:gd name="T16" fmla="*/ 0 w 106"/>
                <a:gd name="T1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84">
                  <a:moveTo>
                    <a:pt x="0" y="176"/>
                  </a:moveTo>
                  <a:cubicBezTo>
                    <a:pt x="0" y="181"/>
                    <a:pt x="4" y="184"/>
                    <a:pt x="8" y="184"/>
                  </a:cubicBezTo>
                  <a:cubicBezTo>
                    <a:pt x="98" y="184"/>
                    <a:pt x="98" y="184"/>
                    <a:pt x="98" y="184"/>
                  </a:cubicBezTo>
                  <a:cubicBezTo>
                    <a:pt x="102" y="184"/>
                    <a:pt x="106" y="181"/>
                    <a:pt x="106" y="176"/>
                  </a:cubicBezTo>
                  <a:cubicBezTo>
                    <a:pt x="106" y="8"/>
                    <a:pt x="106" y="8"/>
                    <a:pt x="106" y="8"/>
                  </a:cubicBezTo>
                  <a:cubicBezTo>
                    <a:pt x="106" y="3"/>
                    <a:pt x="102" y="0"/>
                    <a:pt x="98" y="0"/>
                  </a:cubicBezTo>
                  <a:cubicBezTo>
                    <a:pt x="8" y="0"/>
                    <a:pt x="8" y="0"/>
                    <a:pt x="8" y="0"/>
                  </a:cubicBezTo>
                  <a:cubicBezTo>
                    <a:pt x="4" y="0"/>
                    <a:pt x="0" y="3"/>
                    <a:pt x="0" y="8"/>
                  </a:cubicBezTo>
                  <a:cubicBezTo>
                    <a:pt x="0" y="176"/>
                    <a:pt x="0" y="176"/>
                    <a:pt x="0" y="17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5" name="Rectangle 64">
              <a:extLst>
                <a:ext uri="{FF2B5EF4-FFF2-40B4-BE49-F238E27FC236}">
                  <a16:creationId xmlns:a16="http://schemas.microsoft.com/office/drawing/2014/main" id="{9796A7A5-DB99-40A8-88E7-9651E9672AE7}"/>
                </a:ext>
              </a:extLst>
            </p:cNvPr>
            <p:cNvSpPr>
              <a:spLocks noChangeArrowheads="1"/>
            </p:cNvSpPr>
            <p:nvPr/>
          </p:nvSpPr>
          <p:spPr bwMode="auto">
            <a:xfrm>
              <a:off x="6830" y="2932"/>
              <a:ext cx="124" cy="198"/>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6" name="Rectangle 65">
              <a:extLst>
                <a:ext uri="{FF2B5EF4-FFF2-40B4-BE49-F238E27FC236}">
                  <a16:creationId xmlns:a16="http://schemas.microsoft.com/office/drawing/2014/main" id="{58878960-131F-4D69-8B69-C0866B6C2DF7}"/>
                </a:ext>
              </a:extLst>
            </p:cNvPr>
            <p:cNvSpPr>
              <a:spLocks noChangeArrowheads="1"/>
            </p:cNvSpPr>
            <p:nvPr/>
          </p:nvSpPr>
          <p:spPr bwMode="auto">
            <a:xfrm>
              <a:off x="6830" y="2932"/>
              <a:ext cx="12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7" name="Freeform 103">
              <a:extLst>
                <a:ext uri="{FF2B5EF4-FFF2-40B4-BE49-F238E27FC236}">
                  <a16:creationId xmlns:a16="http://schemas.microsoft.com/office/drawing/2014/main" id="{4B997FEE-7748-4FE7-A357-847B78DF04FD}"/>
                </a:ext>
              </a:extLst>
            </p:cNvPr>
            <p:cNvSpPr>
              <a:spLocks/>
            </p:cNvSpPr>
            <p:nvPr/>
          </p:nvSpPr>
          <p:spPr bwMode="auto">
            <a:xfrm>
              <a:off x="6960" y="2921"/>
              <a:ext cx="2" cy="5"/>
            </a:xfrm>
            <a:custGeom>
              <a:avLst/>
              <a:gdLst>
                <a:gd name="T0" fmla="*/ 1 w 1"/>
                <a:gd name="T1" fmla="*/ 0 h 4"/>
                <a:gd name="T2" fmla="*/ 0 w 1"/>
                <a:gd name="T3" fmla="*/ 1 h 4"/>
                <a:gd name="T4" fmla="*/ 1 w 1"/>
                <a:gd name="T5" fmla="*/ 4 h 4"/>
                <a:gd name="T6" fmla="*/ 1 w 1"/>
                <a:gd name="T7" fmla="*/ 0 h 4"/>
              </a:gdLst>
              <a:ahLst/>
              <a:cxnLst>
                <a:cxn ang="0">
                  <a:pos x="T0" y="T1"/>
                </a:cxn>
                <a:cxn ang="0">
                  <a:pos x="T2" y="T3"/>
                </a:cxn>
                <a:cxn ang="0">
                  <a:pos x="T4" y="T5"/>
                </a:cxn>
                <a:cxn ang="0">
                  <a:pos x="T6" y="T7"/>
                </a:cxn>
              </a:cxnLst>
              <a:rect l="0" t="0" r="r" b="b"/>
              <a:pathLst>
                <a:path w="1" h="4">
                  <a:moveTo>
                    <a:pt x="1" y="0"/>
                  </a:moveTo>
                  <a:cubicBezTo>
                    <a:pt x="0" y="1"/>
                    <a:pt x="0" y="1"/>
                    <a:pt x="0" y="1"/>
                  </a:cubicBezTo>
                  <a:cubicBezTo>
                    <a:pt x="0" y="2"/>
                    <a:pt x="1" y="3"/>
                    <a:pt x="1" y="4"/>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8" name="Freeform 104">
              <a:extLst>
                <a:ext uri="{FF2B5EF4-FFF2-40B4-BE49-F238E27FC236}">
                  <a16:creationId xmlns:a16="http://schemas.microsoft.com/office/drawing/2014/main" id="{1FFC20B8-A3CC-442D-97FC-3DFFE8F8BC9E}"/>
                </a:ext>
              </a:extLst>
            </p:cNvPr>
            <p:cNvSpPr>
              <a:spLocks/>
            </p:cNvSpPr>
            <p:nvPr/>
          </p:nvSpPr>
          <p:spPr bwMode="auto">
            <a:xfrm>
              <a:off x="6945" y="2922"/>
              <a:ext cx="17" cy="110"/>
            </a:xfrm>
            <a:custGeom>
              <a:avLst/>
              <a:gdLst>
                <a:gd name="T0" fmla="*/ 12 w 13"/>
                <a:gd name="T1" fmla="*/ 0 h 84"/>
                <a:gd name="T2" fmla="*/ 0 w 13"/>
                <a:gd name="T3" fmla="*/ 8 h 84"/>
                <a:gd name="T4" fmla="*/ 0 w 13"/>
                <a:gd name="T5" fmla="*/ 8 h 84"/>
                <a:gd name="T6" fmla="*/ 7 w 13"/>
                <a:gd name="T7" fmla="*/ 8 h 84"/>
                <a:gd name="T8" fmla="*/ 7 w 13"/>
                <a:gd name="T9" fmla="*/ 84 h 84"/>
                <a:gd name="T10" fmla="*/ 13 w 13"/>
                <a:gd name="T11" fmla="*/ 80 h 84"/>
                <a:gd name="T12" fmla="*/ 13 w 13"/>
                <a:gd name="T13" fmla="*/ 3 h 84"/>
                <a:gd name="T14" fmla="*/ 12 w 13"/>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4">
                  <a:moveTo>
                    <a:pt x="12" y="0"/>
                  </a:moveTo>
                  <a:cubicBezTo>
                    <a:pt x="0" y="8"/>
                    <a:pt x="0" y="8"/>
                    <a:pt x="0" y="8"/>
                  </a:cubicBezTo>
                  <a:cubicBezTo>
                    <a:pt x="0" y="8"/>
                    <a:pt x="0" y="8"/>
                    <a:pt x="0" y="8"/>
                  </a:cubicBezTo>
                  <a:cubicBezTo>
                    <a:pt x="7" y="8"/>
                    <a:pt x="7" y="8"/>
                    <a:pt x="7" y="8"/>
                  </a:cubicBezTo>
                  <a:cubicBezTo>
                    <a:pt x="7" y="84"/>
                    <a:pt x="7" y="84"/>
                    <a:pt x="7" y="84"/>
                  </a:cubicBezTo>
                  <a:cubicBezTo>
                    <a:pt x="13" y="80"/>
                    <a:pt x="13" y="80"/>
                    <a:pt x="13" y="80"/>
                  </a:cubicBezTo>
                  <a:cubicBezTo>
                    <a:pt x="13" y="3"/>
                    <a:pt x="13" y="3"/>
                    <a:pt x="13" y="3"/>
                  </a:cubicBezTo>
                  <a:cubicBezTo>
                    <a:pt x="13" y="2"/>
                    <a:pt x="12" y="1"/>
                    <a:pt x="12"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69" name="Freeform 105">
              <a:extLst>
                <a:ext uri="{FF2B5EF4-FFF2-40B4-BE49-F238E27FC236}">
                  <a16:creationId xmlns:a16="http://schemas.microsoft.com/office/drawing/2014/main" id="{4C0876A7-7730-49B9-95B1-875B6B411386}"/>
                </a:ext>
              </a:extLst>
            </p:cNvPr>
            <p:cNvSpPr>
              <a:spLocks/>
            </p:cNvSpPr>
            <p:nvPr/>
          </p:nvSpPr>
          <p:spPr bwMode="auto">
            <a:xfrm>
              <a:off x="6822" y="3016"/>
              <a:ext cx="8" cy="110"/>
            </a:xfrm>
            <a:custGeom>
              <a:avLst/>
              <a:gdLst>
                <a:gd name="T0" fmla="*/ 8 w 8"/>
                <a:gd name="T1" fmla="*/ 0 h 110"/>
                <a:gd name="T2" fmla="*/ 0 w 8"/>
                <a:gd name="T3" fmla="*/ 5 h 110"/>
                <a:gd name="T4" fmla="*/ 0 w 8"/>
                <a:gd name="T5" fmla="*/ 110 h 110"/>
                <a:gd name="T6" fmla="*/ 8 w 8"/>
                <a:gd name="T7" fmla="*/ 105 h 110"/>
                <a:gd name="T8" fmla="*/ 8 w 8"/>
                <a:gd name="T9" fmla="*/ 0 h 110"/>
              </a:gdLst>
              <a:ahLst/>
              <a:cxnLst>
                <a:cxn ang="0">
                  <a:pos x="T0" y="T1"/>
                </a:cxn>
                <a:cxn ang="0">
                  <a:pos x="T2" y="T3"/>
                </a:cxn>
                <a:cxn ang="0">
                  <a:pos x="T4" y="T5"/>
                </a:cxn>
                <a:cxn ang="0">
                  <a:pos x="T6" y="T7"/>
                </a:cxn>
                <a:cxn ang="0">
                  <a:pos x="T8" y="T9"/>
                </a:cxn>
              </a:cxnLst>
              <a:rect l="0" t="0" r="r" b="b"/>
              <a:pathLst>
                <a:path w="8" h="110">
                  <a:moveTo>
                    <a:pt x="8" y="0"/>
                  </a:moveTo>
                  <a:lnTo>
                    <a:pt x="0" y="5"/>
                  </a:lnTo>
                  <a:lnTo>
                    <a:pt x="0" y="110"/>
                  </a:lnTo>
                  <a:lnTo>
                    <a:pt x="8" y="105"/>
                  </a:lnTo>
                  <a:lnTo>
                    <a:pt x="8"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0" name="Freeform 106">
              <a:extLst>
                <a:ext uri="{FF2B5EF4-FFF2-40B4-BE49-F238E27FC236}">
                  <a16:creationId xmlns:a16="http://schemas.microsoft.com/office/drawing/2014/main" id="{DD830682-4F89-475F-B71C-1A4350A71731}"/>
                </a:ext>
              </a:extLst>
            </p:cNvPr>
            <p:cNvSpPr>
              <a:spLocks/>
            </p:cNvSpPr>
            <p:nvPr/>
          </p:nvSpPr>
          <p:spPr bwMode="auto">
            <a:xfrm>
              <a:off x="6822" y="3016"/>
              <a:ext cx="8" cy="110"/>
            </a:xfrm>
            <a:custGeom>
              <a:avLst/>
              <a:gdLst>
                <a:gd name="T0" fmla="*/ 8 w 8"/>
                <a:gd name="T1" fmla="*/ 0 h 110"/>
                <a:gd name="T2" fmla="*/ 0 w 8"/>
                <a:gd name="T3" fmla="*/ 5 h 110"/>
                <a:gd name="T4" fmla="*/ 0 w 8"/>
                <a:gd name="T5" fmla="*/ 110 h 110"/>
                <a:gd name="T6" fmla="*/ 8 w 8"/>
                <a:gd name="T7" fmla="*/ 105 h 110"/>
                <a:gd name="T8" fmla="*/ 8 w 8"/>
                <a:gd name="T9" fmla="*/ 0 h 110"/>
              </a:gdLst>
              <a:ahLst/>
              <a:cxnLst>
                <a:cxn ang="0">
                  <a:pos x="T0" y="T1"/>
                </a:cxn>
                <a:cxn ang="0">
                  <a:pos x="T2" y="T3"/>
                </a:cxn>
                <a:cxn ang="0">
                  <a:pos x="T4" y="T5"/>
                </a:cxn>
                <a:cxn ang="0">
                  <a:pos x="T6" y="T7"/>
                </a:cxn>
                <a:cxn ang="0">
                  <a:pos x="T8" y="T9"/>
                </a:cxn>
              </a:cxnLst>
              <a:rect l="0" t="0" r="r" b="b"/>
              <a:pathLst>
                <a:path w="8" h="110">
                  <a:moveTo>
                    <a:pt x="8" y="0"/>
                  </a:moveTo>
                  <a:lnTo>
                    <a:pt x="0" y="5"/>
                  </a:lnTo>
                  <a:lnTo>
                    <a:pt x="0" y="110"/>
                  </a:lnTo>
                  <a:lnTo>
                    <a:pt x="8"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1" name="Freeform 107">
              <a:extLst>
                <a:ext uri="{FF2B5EF4-FFF2-40B4-BE49-F238E27FC236}">
                  <a16:creationId xmlns:a16="http://schemas.microsoft.com/office/drawing/2014/main" id="{D1CCE4D8-FB21-4B3F-9AC6-183E69902FC5}"/>
                </a:ext>
              </a:extLst>
            </p:cNvPr>
            <p:cNvSpPr>
              <a:spLocks noEditPoints="1"/>
            </p:cNvSpPr>
            <p:nvPr/>
          </p:nvSpPr>
          <p:spPr bwMode="auto">
            <a:xfrm>
              <a:off x="6863" y="3138"/>
              <a:ext cx="58" cy="9"/>
            </a:xfrm>
            <a:custGeom>
              <a:avLst/>
              <a:gdLst>
                <a:gd name="T0" fmla="*/ 24 w 58"/>
                <a:gd name="T1" fmla="*/ 9 h 9"/>
                <a:gd name="T2" fmla="*/ 24 w 58"/>
                <a:gd name="T3" fmla="*/ 0 h 9"/>
                <a:gd name="T4" fmla="*/ 34 w 58"/>
                <a:gd name="T5" fmla="*/ 0 h 9"/>
                <a:gd name="T6" fmla="*/ 34 w 58"/>
                <a:gd name="T7" fmla="*/ 9 h 9"/>
                <a:gd name="T8" fmla="*/ 24 w 58"/>
                <a:gd name="T9" fmla="*/ 9 h 9"/>
                <a:gd name="T10" fmla="*/ 25 w 58"/>
                <a:gd name="T11" fmla="*/ 1 h 9"/>
                <a:gd name="T12" fmla="*/ 25 w 58"/>
                <a:gd name="T13" fmla="*/ 8 h 9"/>
                <a:gd name="T14" fmla="*/ 33 w 58"/>
                <a:gd name="T15" fmla="*/ 8 h 9"/>
                <a:gd name="T16" fmla="*/ 33 w 58"/>
                <a:gd name="T17" fmla="*/ 1 h 9"/>
                <a:gd name="T18" fmla="*/ 25 w 58"/>
                <a:gd name="T19" fmla="*/ 1 h 9"/>
                <a:gd name="T20" fmla="*/ 0 w 58"/>
                <a:gd name="T21" fmla="*/ 1 h 9"/>
                <a:gd name="T22" fmla="*/ 0 w 58"/>
                <a:gd name="T23" fmla="*/ 8 h 9"/>
                <a:gd name="T24" fmla="*/ 7 w 58"/>
                <a:gd name="T25" fmla="*/ 8 h 9"/>
                <a:gd name="T26" fmla="*/ 7 w 58"/>
                <a:gd name="T27" fmla="*/ 1 h 9"/>
                <a:gd name="T28" fmla="*/ 0 w 58"/>
                <a:gd name="T29" fmla="*/ 1 h 9"/>
                <a:gd name="T30" fmla="*/ 51 w 58"/>
                <a:gd name="T31" fmla="*/ 1 h 9"/>
                <a:gd name="T32" fmla="*/ 51 w 58"/>
                <a:gd name="T33" fmla="*/ 8 h 9"/>
                <a:gd name="T34" fmla="*/ 58 w 58"/>
                <a:gd name="T35" fmla="*/ 8 h 9"/>
                <a:gd name="T36" fmla="*/ 58 w 58"/>
                <a:gd name="T37" fmla="*/ 1 h 9"/>
                <a:gd name="T38" fmla="*/ 51 w 58"/>
                <a:gd name="T3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9">
                  <a:moveTo>
                    <a:pt x="24" y="9"/>
                  </a:moveTo>
                  <a:lnTo>
                    <a:pt x="24" y="0"/>
                  </a:lnTo>
                  <a:lnTo>
                    <a:pt x="34" y="0"/>
                  </a:lnTo>
                  <a:lnTo>
                    <a:pt x="34" y="9"/>
                  </a:lnTo>
                  <a:lnTo>
                    <a:pt x="24" y="9"/>
                  </a:lnTo>
                  <a:close/>
                  <a:moveTo>
                    <a:pt x="25" y="1"/>
                  </a:moveTo>
                  <a:lnTo>
                    <a:pt x="25" y="8"/>
                  </a:lnTo>
                  <a:lnTo>
                    <a:pt x="33" y="8"/>
                  </a:lnTo>
                  <a:lnTo>
                    <a:pt x="33" y="1"/>
                  </a:lnTo>
                  <a:lnTo>
                    <a:pt x="25" y="1"/>
                  </a:lnTo>
                  <a:close/>
                  <a:moveTo>
                    <a:pt x="0" y="1"/>
                  </a:moveTo>
                  <a:lnTo>
                    <a:pt x="0" y="8"/>
                  </a:lnTo>
                  <a:lnTo>
                    <a:pt x="7" y="8"/>
                  </a:lnTo>
                  <a:lnTo>
                    <a:pt x="7" y="1"/>
                  </a:lnTo>
                  <a:lnTo>
                    <a:pt x="0" y="1"/>
                  </a:lnTo>
                  <a:close/>
                  <a:moveTo>
                    <a:pt x="51" y="1"/>
                  </a:moveTo>
                  <a:lnTo>
                    <a:pt x="51" y="8"/>
                  </a:lnTo>
                  <a:lnTo>
                    <a:pt x="58" y="8"/>
                  </a:lnTo>
                  <a:lnTo>
                    <a:pt x="58" y="1"/>
                  </a:lnTo>
                  <a:lnTo>
                    <a:pt x="51" y="1"/>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2" name="Oval 71">
              <a:extLst>
                <a:ext uri="{FF2B5EF4-FFF2-40B4-BE49-F238E27FC236}">
                  <a16:creationId xmlns:a16="http://schemas.microsoft.com/office/drawing/2014/main" id="{727E160F-35C7-48E9-8007-C6564B4EA271}"/>
                </a:ext>
              </a:extLst>
            </p:cNvPr>
            <p:cNvSpPr>
              <a:spLocks noChangeArrowheads="1"/>
            </p:cNvSpPr>
            <p:nvPr/>
          </p:nvSpPr>
          <p:spPr bwMode="auto">
            <a:xfrm>
              <a:off x="6891" y="2922"/>
              <a:ext cx="2" cy="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3" name="Freeform 109">
              <a:extLst>
                <a:ext uri="{FF2B5EF4-FFF2-40B4-BE49-F238E27FC236}">
                  <a16:creationId xmlns:a16="http://schemas.microsoft.com/office/drawing/2014/main" id="{61A37D7D-7315-4F3F-9497-FDA44FF0E153}"/>
                </a:ext>
              </a:extLst>
            </p:cNvPr>
            <p:cNvSpPr>
              <a:spLocks/>
            </p:cNvSpPr>
            <p:nvPr/>
          </p:nvSpPr>
          <p:spPr bwMode="auto">
            <a:xfrm>
              <a:off x="6945" y="2932"/>
              <a:ext cx="9" cy="100"/>
            </a:xfrm>
            <a:custGeom>
              <a:avLst/>
              <a:gdLst>
                <a:gd name="T0" fmla="*/ 9 w 9"/>
                <a:gd name="T1" fmla="*/ 0 h 100"/>
                <a:gd name="T2" fmla="*/ 0 w 9"/>
                <a:gd name="T3" fmla="*/ 0 h 100"/>
                <a:gd name="T4" fmla="*/ 0 w 9"/>
                <a:gd name="T5" fmla="*/ 0 h 100"/>
                <a:gd name="T6" fmla="*/ 0 w 9"/>
                <a:gd name="T7" fmla="*/ 0 h 100"/>
                <a:gd name="T8" fmla="*/ 9 w 9"/>
                <a:gd name="T9" fmla="*/ 0 h 100"/>
                <a:gd name="T10" fmla="*/ 9 w 9"/>
                <a:gd name="T11" fmla="*/ 100 h 100"/>
                <a:gd name="T12" fmla="*/ 9 w 9"/>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9" h="100">
                  <a:moveTo>
                    <a:pt x="9" y="0"/>
                  </a:moveTo>
                  <a:lnTo>
                    <a:pt x="0" y="0"/>
                  </a:lnTo>
                  <a:lnTo>
                    <a:pt x="0" y="0"/>
                  </a:lnTo>
                  <a:lnTo>
                    <a:pt x="0" y="0"/>
                  </a:lnTo>
                  <a:lnTo>
                    <a:pt x="9" y="0"/>
                  </a:lnTo>
                  <a:lnTo>
                    <a:pt x="9" y="100"/>
                  </a:lnTo>
                  <a:lnTo>
                    <a:pt x="9"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4" name="Freeform 110">
              <a:extLst>
                <a:ext uri="{FF2B5EF4-FFF2-40B4-BE49-F238E27FC236}">
                  <a16:creationId xmlns:a16="http://schemas.microsoft.com/office/drawing/2014/main" id="{83F186C7-119C-4BA0-9F55-F11602A5B224}"/>
                </a:ext>
              </a:extLst>
            </p:cNvPr>
            <p:cNvSpPr>
              <a:spLocks/>
            </p:cNvSpPr>
            <p:nvPr/>
          </p:nvSpPr>
          <p:spPr bwMode="auto">
            <a:xfrm>
              <a:off x="6945" y="2932"/>
              <a:ext cx="9" cy="100"/>
            </a:xfrm>
            <a:custGeom>
              <a:avLst/>
              <a:gdLst>
                <a:gd name="T0" fmla="*/ 9 w 9"/>
                <a:gd name="T1" fmla="*/ 0 h 100"/>
                <a:gd name="T2" fmla="*/ 0 w 9"/>
                <a:gd name="T3" fmla="*/ 0 h 100"/>
                <a:gd name="T4" fmla="*/ 0 w 9"/>
                <a:gd name="T5" fmla="*/ 0 h 100"/>
                <a:gd name="T6" fmla="*/ 0 w 9"/>
                <a:gd name="T7" fmla="*/ 0 h 100"/>
                <a:gd name="T8" fmla="*/ 9 w 9"/>
                <a:gd name="T9" fmla="*/ 0 h 100"/>
                <a:gd name="T10" fmla="*/ 9 w 9"/>
                <a:gd name="T11" fmla="*/ 100 h 100"/>
                <a:gd name="T12" fmla="*/ 9 w 9"/>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9" h="100">
                  <a:moveTo>
                    <a:pt x="9" y="0"/>
                  </a:moveTo>
                  <a:lnTo>
                    <a:pt x="0" y="0"/>
                  </a:lnTo>
                  <a:lnTo>
                    <a:pt x="0" y="0"/>
                  </a:lnTo>
                  <a:lnTo>
                    <a:pt x="0" y="0"/>
                  </a:lnTo>
                  <a:lnTo>
                    <a:pt x="9" y="0"/>
                  </a:lnTo>
                  <a:lnTo>
                    <a:pt x="9" y="10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5" name="Freeform 111">
              <a:extLst>
                <a:ext uri="{FF2B5EF4-FFF2-40B4-BE49-F238E27FC236}">
                  <a16:creationId xmlns:a16="http://schemas.microsoft.com/office/drawing/2014/main" id="{EE996DBE-22F8-46DD-894B-A300C46A973B}"/>
                </a:ext>
              </a:extLst>
            </p:cNvPr>
            <p:cNvSpPr>
              <a:spLocks/>
            </p:cNvSpPr>
            <p:nvPr/>
          </p:nvSpPr>
          <p:spPr bwMode="auto">
            <a:xfrm>
              <a:off x="6830" y="2932"/>
              <a:ext cx="124" cy="189"/>
            </a:xfrm>
            <a:custGeom>
              <a:avLst/>
              <a:gdLst>
                <a:gd name="T0" fmla="*/ 124 w 124"/>
                <a:gd name="T1" fmla="*/ 0 h 189"/>
                <a:gd name="T2" fmla="*/ 115 w 124"/>
                <a:gd name="T3" fmla="*/ 0 h 189"/>
                <a:gd name="T4" fmla="*/ 0 w 124"/>
                <a:gd name="T5" fmla="*/ 84 h 189"/>
                <a:gd name="T6" fmla="*/ 0 w 124"/>
                <a:gd name="T7" fmla="*/ 189 h 189"/>
                <a:gd name="T8" fmla="*/ 124 w 124"/>
                <a:gd name="T9" fmla="*/ 100 h 189"/>
                <a:gd name="T10" fmla="*/ 124 w 124"/>
                <a:gd name="T11" fmla="*/ 0 h 189"/>
              </a:gdLst>
              <a:ahLst/>
              <a:cxnLst>
                <a:cxn ang="0">
                  <a:pos x="T0" y="T1"/>
                </a:cxn>
                <a:cxn ang="0">
                  <a:pos x="T2" y="T3"/>
                </a:cxn>
                <a:cxn ang="0">
                  <a:pos x="T4" y="T5"/>
                </a:cxn>
                <a:cxn ang="0">
                  <a:pos x="T6" y="T7"/>
                </a:cxn>
                <a:cxn ang="0">
                  <a:pos x="T8" y="T9"/>
                </a:cxn>
                <a:cxn ang="0">
                  <a:pos x="T10" y="T11"/>
                </a:cxn>
              </a:cxnLst>
              <a:rect l="0" t="0" r="r" b="b"/>
              <a:pathLst>
                <a:path w="124" h="189">
                  <a:moveTo>
                    <a:pt x="124" y="0"/>
                  </a:moveTo>
                  <a:lnTo>
                    <a:pt x="115" y="0"/>
                  </a:lnTo>
                  <a:lnTo>
                    <a:pt x="0" y="84"/>
                  </a:lnTo>
                  <a:lnTo>
                    <a:pt x="0" y="189"/>
                  </a:lnTo>
                  <a:lnTo>
                    <a:pt x="124" y="100"/>
                  </a:lnTo>
                  <a:lnTo>
                    <a:pt x="124" y="0"/>
                  </a:lnTo>
                  <a:close/>
                </a:path>
              </a:pathLst>
            </a:custGeom>
            <a:solidFill>
              <a:srgbClr val="3EA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6" name="Freeform 112">
              <a:extLst>
                <a:ext uri="{FF2B5EF4-FFF2-40B4-BE49-F238E27FC236}">
                  <a16:creationId xmlns:a16="http://schemas.microsoft.com/office/drawing/2014/main" id="{8DEC3101-647F-4A04-8D2B-457B4CCAE255}"/>
                </a:ext>
              </a:extLst>
            </p:cNvPr>
            <p:cNvSpPr>
              <a:spLocks/>
            </p:cNvSpPr>
            <p:nvPr/>
          </p:nvSpPr>
          <p:spPr bwMode="auto">
            <a:xfrm>
              <a:off x="6830" y="2932"/>
              <a:ext cx="124" cy="189"/>
            </a:xfrm>
            <a:custGeom>
              <a:avLst/>
              <a:gdLst>
                <a:gd name="T0" fmla="*/ 124 w 124"/>
                <a:gd name="T1" fmla="*/ 0 h 189"/>
                <a:gd name="T2" fmla="*/ 115 w 124"/>
                <a:gd name="T3" fmla="*/ 0 h 189"/>
                <a:gd name="T4" fmla="*/ 0 w 124"/>
                <a:gd name="T5" fmla="*/ 84 h 189"/>
                <a:gd name="T6" fmla="*/ 0 w 124"/>
                <a:gd name="T7" fmla="*/ 189 h 189"/>
                <a:gd name="T8" fmla="*/ 124 w 124"/>
                <a:gd name="T9" fmla="*/ 100 h 189"/>
                <a:gd name="T10" fmla="*/ 124 w 124"/>
                <a:gd name="T11" fmla="*/ 0 h 189"/>
              </a:gdLst>
              <a:ahLst/>
              <a:cxnLst>
                <a:cxn ang="0">
                  <a:pos x="T0" y="T1"/>
                </a:cxn>
                <a:cxn ang="0">
                  <a:pos x="T2" y="T3"/>
                </a:cxn>
                <a:cxn ang="0">
                  <a:pos x="T4" y="T5"/>
                </a:cxn>
                <a:cxn ang="0">
                  <a:pos x="T6" y="T7"/>
                </a:cxn>
                <a:cxn ang="0">
                  <a:pos x="T8" y="T9"/>
                </a:cxn>
                <a:cxn ang="0">
                  <a:pos x="T10" y="T11"/>
                </a:cxn>
              </a:cxnLst>
              <a:rect l="0" t="0" r="r" b="b"/>
              <a:pathLst>
                <a:path w="124" h="189">
                  <a:moveTo>
                    <a:pt x="124" y="0"/>
                  </a:moveTo>
                  <a:lnTo>
                    <a:pt x="115" y="0"/>
                  </a:lnTo>
                  <a:lnTo>
                    <a:pt x="0" y="84"/>
                  </a:lnTo>
                  <a:lnTo>
                    <a:pt x="0" y="189"/>
                  </a:lnTo>
                  <a:lnTo>
                    <a:pt x="124" y="100"/>
                  </a:lnTo>
                  <a:lnTo>
                    <a:pt x="1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7" name="Freeform 113">
              <a:extLst>
                <a:ext uri="{FF2B5EF4-FFF2-40B4-BE49-F238E27FC236}">
                  <a16:creationId xmlns:a16="http://schemas.microsoft.com/office/drawing/2014/main" id="{AB7B39A9-3A5E-4BD5-8AB1-3F6D27AC9F99}"/>
                </a:ext>
              </a:extLst>
            </p:cNvPr>
            <p:cNvSpPr>
              <a:spLocks noEditPoints="1"/>
            </p:cNvSpPr>
            <p:nvPr/>
          </p:nvSpPr>
          <p:spPr bwMode="auto">
            <a:xfrm>
              <a:off x="6916" y="3042"/>
              <a:ext cx="25" cy="27"/>
            </a:xfrm>
            <a:custGeom>
              <a:avLst/>
              <a:gdLst>
                <a:gd name="T0" fmla="*/ 10 w 19"/>
                <a:gd name="T1" fmla="*/ 0 h 20"/>
                <a:gd name="T2" fmla="*/ 19 w 19"/>
                <a:gd name="T3" fmla="*/ 10 h 20"/>
                <a:gd name="T4" fmla="*/ 10 w 19"/>
                <a:gd name="T5" fmla="*/ 20 h 20"/>
                <a:gd name="T6" fmla="*/ 0 w 19"/>
                <a:gd name="T7" fmla="*/ 10 h 20"/>
                <a:gd name="T8" fmla="*/ 10 w 19"/>
                <a:gd name="T9" fmla="*/ 0 h 20"/>
                <a:gd name="T10" fmla="*/ 10 w 19"/>
                <a:gd name="T11" fmla="*/ 2 h 20"/>
                <a:gd name="T12" fmla="*/ 1 w 19"/>
                <a:gd name="T13" fmla="*/ 10 h 20"/>
                <a:gd name="T14" fmla="*/ 10 w 19"/>
                <a:gd name="T15" fmla="*/ 18 h 20"/>
                <a:gd name="T16" fmla="*/ 18 w 19"/>
                <a:gd name="T17" fmla="*/ 10 h 20"/>
                <a:gd name="T18" fmla="*/ 10 w 19"/>
                <a:gd name="T1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0"/>
                  </a:moveTo>
                  <a:cubicBezTo>
                    <a:pt x="15" y="0"/>
                    <a:pt x="19" y="5"/>
                    <a:pt x="19" y="10"/>
                  </a:cubicBezTo>
                  <a:cubicBezTo>
                    <a:pt x="19" y="15"/>
                    <a:pt x="15" y="20"/>
                    <a:pt x="10" y="20"/>
                  </a:cubicBezTo>
                  <a:cubicBezTo>
                    <a:pt x="5" y="20"/>
                    <a:pt x="0" y="15"/>
                    <a:pt x="0" y="10"/>
                  </a:cubicBezTo>
                  <a:cubicBezTo>
                    <a:pt x="0" y="5"/>
                    <a:pt x="5" y="0"/>
                    <a:pt x="10" y="0"/>
                  </a:cubicBezTo>
                  <a:moveTo>
                    <a:pt x="10" y="2"/>
                  </a:moveTo>
                  <a:cubicBezTo>
                    <a:pt x="5" y="2"/>
                    <a:pt x="1" y="5"/>
                    <a:pt x="1" y="10"/>
                  </a:cubicBezTo>
                  <a:cubicBezTo>
                    <a:pt x="1" y="15"/>
                    <a:pt x="5" y="18"/>
                    <a:pt x="10" y="18"/>
                  </a:cubicBezTo>
                  <a:cubicBezTo>
                    <a:pt x="14" y="18"/>
                    <a:pt x="18" y="15"/>
                    <a:pt x="18" y="10"/>
                  </a:cubicBezTo>
                  <a:cubicBezTo>
                    <a:pt x="18" y="5"/>
                    <a:pt x="14" y="2"/>
                    <a:pt x="1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8" name="Freeform 114">
              <a:extLst>
                <a:ext uri="{FF2B5EF4-FFF2-40B4-BE49-F238E27FC236}">
                  <a16:creationId xmlns:a16="http://schemas.microsoft.com/office/drawing/2014/main" id="{D027932D-8E95-420A-AFC7-7973A28735CF}"/>
                </a:ext>
              </a:extLst>
            </p:cNvPr>
            <p:cNvSpPr>
              <a:spLocks/>
            </p:cNvSpPr>
            <p:nvPr/>
          </p:nvSpPr>
          <p:spPr bwMode="auto">
            <a:xfrm>
              <a:off x="6922" y="3050"/>
              <a:ext cx="13" cy="11"/>
            </a:xfrm>
            <a:custGeom>
              <a:avLst/>
              <a:gdLst>
                <a:gd name="T0" fmla="*/ 9 w 13"/>
                <a:gd name="T1" fmla="*/ 4 h 11"/>
                <a:gd name="T2" fmla="*/ 5 w 13"/>
                <a:gd name="T3" fmla="*/ 0 h 11"/>
                <a:gd name="T4" fmla="*/ 8 w 13"/>
                <a:gd name="T5" fmla="*/ 0 h 11"/>
                <a:gd name="T6" fmla="*/ 13 w 13"/>
                <a:gd name="T7" fmla="*/ 6 h 11"/>
                <a:gd name="T8" fmla="*/ 8 w 13"/>
                <a:gd name="T9" fmla="*/ 11 h 11"/>
                <a:gd name="T10" fmla="*/ 5 w 13"/>
                <a:gd name="T11" fmla="*/ 11 h 11"/>
                <a:gd name="T12" fmla="*/ 9 w 13"/>
                <a:gd name="T13" fmla="*/ 7 h 11"/>
                <a:gd name="T14" fmla="*/ 0 w 13"/>
                <a:gd name="T15" fmla="*/ 7 h 11"/>
                <a:gd name="T16" fmla="*/ 0 w 13"/>
                <a:gd name="T17" fmla="*/ 4 h 11"/>
                <a:gd name="T18" fmla="*/ 9 w 13"/>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1">
                  <a:moveTo>
                    <a:pt x="9" y="4"/>
                  </a:moveTo>
                  <a:lnTo>
                    <a:pt x="5" y="0"/>
                  </a:lnTo>
                  <a:lnTo>
                    <a:pt x="8" y="0"/>
                  </a:lnTo>
                  <a:lnTo>
                    <a:pt x="13" y="6"/>
                  </a:lnTo>
                  <a:lnTo>
                    <a:pt x="8" y="11"/>
                  </a:lnTo>
                  <a:lnTo>
                    <a:pt x="5" y="11"/>
                  </a:lnTo>
                  <a:lnTo>
                    <a:pt x="9" y="7"/>
                  </a:lnTo>
                  <a:lnTo>
                    <a:pt x="0" y="7"/>
                  </a:lnTo>
                  <a:lnTo>
                    <a:pt x="0" y="4"/>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79" name="Rectangle 78">
              <a:extLst>
                <a:ext uri="{FF2B5EF4-FFF2-40B4-BE49-F238E27FC236}">
                  <a16:creationId xmlns:a16="http://schemas.microsoft.com/office/drawing/2014/main" id="{A44966E2-EE54-42D4-AC5A-22324617331B}"/>
                </a:ext>
              </a:extLst>
            </p:cNvPr>
            <p:cNvSpPr>
              <a:spLocks noChangeArrowheads="1"/>
            </p:cNvSpPr>
            <p:nvPr/>
          </p:nvSpPr>
          <p:spPr bwMode="auto">
            <a:xfrm>
              <a:off x="6841" y="3020"/>
              <a:ext cx="97" cy="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0" name="Rectangle 79">
              <a:extLst>
                <a:ext uri="{FF2B5EF4-FFF2-40B4-BE49-F238E27FC236}">
                  <a16:creationId xmlns:a16="http://schemas.microsoft.com/office/drawing/2014/main" id="{B53D9D6C-91E8-4820-81C3-6874A28482C5}"/>
                </a:ext>
              </a:extLst>
            </p:cNvPr>
            <p:cNvSpPr>
              <a:spLocks noChangeArrowheads="1"/>
            </p:cNvSpPr>
            <p:nvPr/>
          </p:nvSpPr>
          <p:spPr bwMode="auto">
            <a:xfrm>
              <a:off x="6841" y="3049"/>
              <a:ext cx="69" cy="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1" name="Freeform 117">
              <a:extLst>
                <a:ext uri="{FF2B5EF4-FFF2-40B4-BE49-F238E27FC236}">
                  <a16:creationId xmlns:a16="http://schemas.microsoft.com/office/drawing/2014/main" id="{7F631643-7C75-4497-8F0B-BA3C407550EC}"/>
                </a:ext>
              </a:extLst>
            </p:cNvPr>
            <p:cNvSpPr>
              <a:spLocks noEditPoints="1"/>
            </p:cNvSpPr>
            <p:nvPr/>
          </p:nvSpPr>
          <p:spPr bwMode="auto">
            <a:xfrm>
              <a:off x="6841" y="2976"/>
              <a:ext cx="26" cy="34"/>
            </a:xfrm>
            <a:custGeom>
              <a:avLst/>
              <a:gdLst>
                <a:gd name="T0" fmla="*/ 19 w 20"/>
                <a:gd name="T1" fmla="*/ 12 h 26"/>
                <a:gd name="T2" fmla="*/ 18 w 20"/>
                <a:gd name="T3" fmla="*/ 12 h 26"/>
                <a:gd name="T4" fmla="*/ 18 w 20"/>
                <a:gd name="T5" fmla="*/ 8 h 26"/>
                <a:gd name="T6" fmla="*/ 15 w 20"/>
                <a:gd name="T7" fmla="*/ 3 h 26"/>
                <a:gd name="T8" fmla="*/ 10 w 20"/>
                <a:gd name="T9" fmla="*/ 0 h 26"/>
                <a:gd name="T10" fmla="*/ 5 w 20"/>
                <a:gd name="T11" fmla="*/ 3 h 26"/>
                <a:gd name="T12" fmla="*/ 3 w 20"/>
                <a:gd name="T13" fmla="*/ 8 h 26"/>
                <a:gd name="T14" fmla="*/ 3 w 20"/>
                <a:gd name="T15" fmla="*/ 12 h 26"/>
                <a:gd name="T16" fmla="*/ 1 w 20"/>
                <a:gd name="T17" fmla="*/ 12 h 26"/>
                <a:gd name="T18" fmla="*/ 0 w 20"/>
                <a:gd name="T19" fmla="*/ 13 h 26"/>
                <a:gd name="T20" fmla="*/ 0 w 20"/>
                <a:gd name="T21" fmla="*/ 25 h 26"/>
                <a:gd name="T22" fmla="*/ 1 w 20"/>
                <a:gd name="T23" fmla="*/ 26 h 26"/>
                <a:gd name="T24" fmla="*/ 19 w 20"/>
                <a:gd name="T25" fmla="*/ 26 h 26"/>
                <a:gd name="T26" fmla="*/ 20 w 20"/>
                <a:gd name="T27" fmla="*/ 25 h 26"/>
                <a:gd name="T28" fmla="*/ 20 w 20"/>
                <a:gd name="T29" fmla="*/ 13 h 26"/>
                <a:gd name="T30" fmla="*/ 19 w 20"/>
                <a:gd name="T31" fmla="*/ 12 h 26"/>
                <a:gd name="T32" fmla="*/ 6 w 20"/>
                <a:gd name="T33" fmla="*/ 8 h 26"/>
                <a:gd name="T34" fmla="*/ 7 w 20"/>
                <a:gd name="T35" fmla="*/ 5 h 26"/>
                <a:gd name="T36" fmla="*/ 10 w 20"/>
                <a:gd name="T37" fmla="*/ 4 h 26"/>
                <a:gd name="T38" fmla="*/ 13 w 20"/>
                <a:gd name="T39" fmla="*/ 5 h 26"/>
                <a:gd name="T40" fmla="*/ 14 w 20"/>
                <a:gd name="T41" fmla="*/ 8 h 26"/>
                <a:gd name="T42" fmla="*/ 14 w 20"/>
                <a:gd name="T43" fmla="*/ 12 h 26"/>
                <a:gd name="T44" fmla="*/ 6 w 20"/>
                <a:gd name="T45" fmla="*/ 12 h 26"/>
                <a:gd name="T46" fmla="*/ 6 w 20"/>
                <a:gd name="T4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6">
                  <a:moveTo>
                    <a:pt x="19" y="12"/>
                  </a:moveTo>
                  <a:cubicBezTo>
                    <a:pt x="18" y="12"/>
                    <a:pt x="18" y="12"/>
                    <a:pt x="18" y="12"/>
                  </a:cubicBezTo>
                  <a:cubicBezTo>
                    <a:pt x="18" y="8"/>
                    <a:pt x="18" y="8"/>
                    <a:pt x="18" y="8"/>
                  </a:cubicBezTo>
                  <a:cubicBezTo>
                    <a:pt x="18" y="6"/>
                    <a:pt x="17" y="4"/>
                    <a:pt x="15" y="3"/>
                  </a:cubicBezTo>
                  <a:cubicBezTo>
                    <a:pt x="14" y="1"/>
                    <a:pt x="12" y="0"/>
                    <a:pt x="10" y="0"/>
                  </a:cubicBezTo>
                  <a:cubicBezTo>
                    <a:pt x="8" y="0"/>
                    <a:pt x="6" y="1"/>
                    <a:pt x="5" y="3"/>
                  </a:cubicBezTo>
                  <a:cubicBezTo>
                    <a:pt x="3" y="4"/>
                    <a:pt x="3" y="6"/>
                    <a:pt x="3" y="8"/>
                  </a:cubicBezTo>
                  <a:cubicBezTo>
                    <a:pt x="3" y="12"/>
                    <a:pt x="3" y="12"/>
                    <a:pt x="3" y="12"/>
                  </a:cubicBezTo>
                  <a:cubicBezTo>
                    <a:pt x="1" y="12"/>
                    <a:pt x="1" y="12"/>
                    <a:pt x="1" y="12"/>
                  </a:cubicBezTo>
                  <a:cubicBezTo>
                    <a:pt x="1" y="12"/>
                    <a:pt x="0" y="13"/>
                    <a:pt x="0" y="13"/>
                  </a:cubicBezTo>
                  <a:cubicBezTo>
                    <a:pt x="0" y="25"/>
                    <a:pt x="0" y="25"/>
                    <a:pt x="0" y="25"/>
                  </a:cubicBezTo>
                  <a:cubicBezTo>
                    <a:pt x="0" y="25"/>
                    <a:pt x="1" y="26"/>
                    <a:pt x="1" y="26"/>
                  </a:cubicBezTo>
                  <a:cubicBezTo>
                    <a:pt x="19" y="26"/>
                    <a:pt x="19" y="26"/>
                    <a:pt x="19" y="26"/>
                  </a:cubicBezTo>
                  <a:cubicBezTo>
                    <a:pt x="19" y="26"/>
                    <a:pt x="20" y="25"/>
                    <a:pt x="20" y="25"/>
                  </a:cubicBezTo>
                  <a:cubicBezTo>
                    <a:pt x="20" y="13"/>
                    <a:pt x="20" y="13"/>
                    <a:pt x="20" y="13"/>
                  </a:cubicBezTo>
                  <a:cubicBezTo>
                    <a:pt x="20" y="13"/>
                    <a:pt x="19" y="12"/>
                    <a:pt x="19" y="12"/>
                  </a:cubicBezTo>
                  <a:moveTo>
                    <a:pt x="6" y="8"/>
                  </a:moveTo>
                  <a:cubicBezTo>
                    <a:pt x="6" y="7"/>
                    <a:pt x="7" y="6"/>
                    <a:pt x="7" y="5"/>
                  </a:cubicBezTo>
                  <a:cubicBezTo>
                    <a:pt x="8" y="4"/>
                    <a:pt x="9" y="4"/>
                    <a:pt x="10" y="4"/>
                  </a:cubicBezTo>
                  <a:cubicBezTo>
                    <a:pt x="11" y="4"/>
                    <a:pt x="12" y="4"/>
                    <a:pt x="13" y="5"/>
                  </a:cubicBezTo>
                  <a:cubicBezTo>
                    <a:pt x="14" y="6"/>
                    <a:pt x="14" y="7"/>
                    <a:pt x="14" y="8"/>
                  </a:cubicBezTo>
                  <a:cubicBezTo>
                    <a:pt x="14" y="12"/>
                    <a:pt x="14" y="12"/>
                    <a:pt x="14" y="12"/>
                  </a:cubicBezTo>
                  <a:cubicBezTo>
                    <a:pt x="6" y="12"/>
                    <a:pt x="6" y="12"/>
                    <a:pt x="6" y="12"/>
                  </a:cubicBezTo>
                  <a:lnTo>
                    <a:pt x="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2" name="Rectangle 81">
              <a:extLst>
                <a:ext uri="{FF2B5EF4-FFF2-40B4-BE49-F238E27FC236}">
                  <a16:creationId xmlns:a16="http://schemas.microsoft.com/office/drawing/2014/main" id="{7EBAD51B-BEF2-4694-9FF4-1946B91BD825}"/>
                </a:ext>
              </a:extLst>
            </p:cNvPr>
            <p:cNvSpPr>
              <a:spLocks noChangeArrowheads="1"/>
            </p:cNvSpPr>
            <p:nvPr/>
          </p:nvSpPr>
          <p:spPr bwMode="auto">
            <a:xfrm>
              <a:off x="6917" y="3211"/>
              <a:ext cx="370" cy="2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3" name="Rectangle 82">
              <a:extLst>
                <a:ext uri="{FF2B5EF4-FFF2-40B4-BE49-F238E27FC236}">
                  <a16:creationId xmlns:a16="http://schemas.microsoft.com/office/drawing/2014/main" id="{7877C3E4-72AE-4229-A94F-05AF34614710}"/>
                </a:ext>
              </a:extLst>
            </p:cNvPr>
            <p:cNvSpPr>
              <a:spLocks noChangeArrowheads="1"/>
            </p:cNvSpPr>
            <p:nvPr/>
          </p:nvSpPr>
          <p:spPr bwMode="auto">
            <a:xfrm>
              <a:off x="6917" y="3211"/>
              <a:ext cx="37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4" name="Rectangle 83">
              <a:extLst>
                <a:ext uri="{FF2B5EF4-FFF2-40B4-BE49-F238E27FC236}">
                  <a16:creationId xmlns:a16="http://schemas.microsoft.com/office/drawing/2014/main" id="{C0981911-859E-4224-A3F1-8EB18DE3C440}"/>
                </a:ext>
              </a:extLst>
            </p:cNvPr>
            <p:cNvSpPr>
              <a:spLocks noChangeArrowheads="1"/>
            </p:cNvSpPr>
            <p:nvPr/>
          </p:nvSpPr>
          <p:spPr bwMode="auto">
            <a:xfrm>
              <a:off x="6933" y="3226"/>
              <a:ext cx="338" cy="199"/>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5" name="Rectangle 84">
              <a:extLst>
                <a:ext uri="{FF2B5EF4-FFF2-40B4-BE49-F238E27FC236}">
                  <a16:creationId xmlns:a16="http://schemas.microsoft.com/office/drawing/2014/main" id="{F971843E-D70E-4D3D-A4A9-3D7B3756AC7C}"/>
                </a:ext>
              </a:extLst>
            </p:cNvPr>
            <p:cNvSpPr>
              <a:spLocks noChangeArrowheads="1"/>
            </p:cNvSpPr>
            <p:nvPr/>
          </p:nvSpPr>
          <p:spPr bwMode="auto">
            <a:xfrm>
              <a:off x="6933" y="3226"/>
              <a:ext cx="33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6" name="Freeform 122">
              <a:extLst>
                <a:ext uri="{FF2B5EF4-FFF2-40B4-BE49-F238E27FC236}">
                  <a16:creationId xmlns:a16="http://schemas.microsoft.com/office/drawing/2014/main" id="{E7422C6C-15C1-4CAB-A440-D5137733A32E}"/>
                </a:ext>
              </a:extLst>
            </p:cNvPr>
            <p:cNvSpPr>
              <a:spLocks noEditPoints="1"/>
            </p:cNvSpPr>
            <p:nvPr/>
          </p:nvSpPr>
          <p:spPr bwMode="auto">
            <a:xfrm>
              <a:off x="6917" y="3399"/>
              <a:ext cx="291" cy="40"/>
            </a:xfrm>
            <a:custGeom>
              <a:avLst/>
              <a:gdLst>
                <a:gd name="T0" fmla="*/ 185 w 291"/>
                <a:gd name="T1" fmla="*/ 36 h 40"/>
                <a:gd name="T2" fmla="*/ 185 w 291"/>
                <a:gd name="T3" fmla="*/ 30 h 40"/>
                <a:gd name="T4" fmla="*/ 192 w 291"/>
                <a:gd name="T5" fmla="*/ 30 h 40"/>
                <a:gd name="T6" fmla="*/ 192 w 291"/>
                <a:gd name="T7" fmla="*/ 36 h 40"/>
                <a:gd name="T8" fmla="*/ 185 w 291"/>
                <a:gd name="T9" fmla="*/ 36 h 40"/>
                <a:gd name="T10" fmla="*/ 16 w 291"/>
                <a:gd name="T11" fmla="*/ 0 h 40"/>
                <a:gd name="T12" fmla="*/ 0 w 291"/>
                <a:gd name="T13" fmla="*/ 19 h 40"/>
                <a:gd name="T14" fmla="*/ 0 w 291"/>
                <a:gd name="T15" fmla="*/ 40 h 40"/>
                <a:gd name="T16" fmla="*/ 280 w 291"/>
                <a:gd name="T17" fmla="*/ 40 h 40"/>
                <a:gd name="T18" fmla="*/ 291 w 291"/>
                <a:gd name="T19" fmla="*/ 26 h 40"/>
                <a:gd name="T20" fmla="*/ 16 w 291"/>
                <a:gd name="T21" fmla="*/ 26 h 40"/>
                <a:gd name="T22" fmla="*/ 16 w 291"/>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40">
                  <a:moveTo>
                    <a:pt x="185" y="36"/>
                  </a:moveTo>
                  <a:lnTo>
                    <a:pt x="185" y="30"/>
                  </a:lnTo>
                  <a:lnTo>
                    <a:pt x="192" y="30"/>
                  </a:lnTo>
                  <a:lnTo>
                    <a:pt x="192" y="36"/>
                  </a:lnTo>
                  <a:lnTo>
                    <a:pt x="185" y="36"/>
                  </a:lnTo>
                  <a:close/>
                  <a:moveTo>
                    <a:pt x="16" y="0"/>
                  </a:moveTo>
                  <a:lnTo>
                    <a:pt x="0" y="19"/>
                  </a:lnTo>
                  <a:lnTo>
                    <a:pt x="0" y="40"/>
                  </a:lnTo>
                  <a:lnTo>
                    <a:pt x="280" y="40"/>
                  </a:lnTo>
                  <a:lnTo>
                    <a:pt x="291" y="26"/>
                  </a:lnTo>
                  <a:lnTo>
                    <a:pt x="16" y="26"/>
                  </a:lnTo>
                  <a:lnTo>
                    <a:pt x="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7" name="Freeform 123">
              <a:extLst>
                <a:ext uri="{FF2B5EF4-FFF2-40B4-BE49-F238E27FC236}">
                  <a16:creationId xmlns:a16="http://schemas.microsoft.com/office/drawing/2014/main" id="{0521F713-7AB6-4B62-8F28-B5531DD0255C}"/>
                </a:ext>
              </a:extLst>
            </p:cNvPr>
            <p:cNvSpPr>
              <a:spLocks noEditPoints="1"/>
            </p:cNvSpPr>
            <p:nvPr/>
          </p:nvSpPr>
          <p:spPr bwMode="auto">
            <a:xfrm>
              <a:off x="6917" y="3399"/>
              <a:ext cx="291" cy="40"/>
            </a:xfrm>
            <a:custGeom>
              <a:avLst/>
              <a:gdLst>
                <a:gd name="T0" fmla="*/ 185 w 291"/>
                <a:gd name="T1" fmla="*/ 36 h 40"/>
                <a:gd name="T2" fmla="*/ 185 w 291"/>
                <a:gd name="T3" fmla="*/ 30 h 40"/>
                <a:gd name="T4" fmla="*/ 192 w 291"/>
                <a:gd name="T5" fmla="*/ 30 h 40"/>
                <a:gd name="T6" fmla="*/ 192 w 291"/>
                <a:gd name="T7" fmla="*/ 36 h 40"/>
                <a:gd name="T8" fmla="*/ 185 w 291"/>
                <a:gd name="T9" fmla="*/ 36 h 40"/>
                <a:gd name="T10" fmla="*/ 16 w 291"/>
                <a:gd name="T11" fmla="*/ 0 h 40"/>
                <a:gd name="T12" fmla="*/ 0 w 291"/>
                <a:gd name="T13" fmla="*/ 19 h 40"/>
                <a:gd name="T14" fmla="*/ 0 w 291"/>
                <a:gd name="T15" fmla="*/ 40 h 40"/>
                <a:gd name="T16" fmla="*/ 280 w 291"/>
                <a:gd name="T17" fmla="*/ 40 h 40"/>
                <a:gd name="T18" fmla="*/ 291 w 291"/>
                <a:gd name="T19" fmla="*/ 26 h 40"/>
                <a:gd name="T20" fmla="*/ 16 w 291"/>
                <a:gd name="T21" fmla="*/ 26 h 40"/>
                <a:gd name="T22" fmla="*/ 16 w 291"/>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40">
                  <a:moveTo>
                    <a:pt x="185" y="36"/>
                  </a:moveTo>
                  <a:lnTo>
                    <a:pt x="185" y="30"/>
                  </a:lnTo>
                  <a:lnTo>
                    <a:pt x="192" y="30"/>
                  </a:lnTo>
                  <a:lnTo>
                    <a:pt x="192" y="36"/>
                  </a:lnTo>
                  <a:lnTo>
                    <a:pt x="185" y="36"/>
                  </a:lnTo>
                  <a:moveTo>
                    <a:pt x="16" y="0"/>
                  </a:moveTo>
                  <a:lnTo>
                    <a:pt x="0" y="19"/>
                  </a:lnTo>
                  <a:lnTo>
                    <a:pt x="0" y="40"/>
                  </a:lnTo>
                  <a:lnTo>
                    <a:pt x="280" y="40"/>
                  </a:lnTo>
                  <a:lnTo>
                    <a:pt x="291" y="26"/>
                  </a:lnTo>
                  <a:lnTo>
                    <a:pt x="16" y="2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8" name="Freeform 124">
              <a:extLst>
                <a:ext uri="{FF2B5EF4-FFF2-40B4-BE49-F238E27FC236}">
                  <a16:creationId xmlns:a16="http://schemas.microsoft.com/office/drawing/2014/main" id="{02320577-EAFE-43D2-AA63-39AE20A46774}"/>
                </a:ext>
              </a:extLst>
            </p:cNvPr>
            <p:cNvSpPr>
              <a:spLocks/>
            </p:cNvSpPr>
            <p:nvPr/>
          </p:nvSpPr>
          <p:spPr bwMode="auto">
            <a:xfrm>
              <a:off x="6933" y="3399"/>
              <a:ext cx="275" cy="26"/>
            </a:xfrm>
            <a:custGeom>
              <a:avLst/>
              <a:gdLst>
                <a:gd name="T0" fmla="*/ 0 w 275"/>
                <a:gd name="T1" fmla="*/ 0 h 26"/>
                <a:gd name="T2" fmla="*/ 0 w 275"/>
                <a:gd name="T3" fmla="*/ 0 h 26"/>
                <a:gd name="T4" fmla="*/ 0 w 275"/>
                <a:gd name="T5" fmla="*/ 0 h 26"/>
                <a:gd name="T6" fmla="*/ 0 w 275"/>
                <a:gd name="T7" fmla="*/ 26 h 26"/>
                <a:gd name="T8" fmla="*/ 275 w 275"/>
                <a:gd name="T9" fmla="*/ 26 h 26"/>
                <a:gd name="T10" fmla="*/ 0 w 275"/>
                <a:gd name="T11" fmla="*/ 26 h 26"/>
                <a:gd name="T12" fmla="*/ 0 w 27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75" h="26">
                  <a:moveTo>
                    <a:pt x="0" y="0"/>
                  </a:moveTo>
                  <a:lnTo>
                    <a:pt x="0" y="0"/>
                  </a:lnTo>
                  <a:lnTo>
                    <a:pt x="0" y="0"/>
                  </a:lnTo>
                  <a:lnTo>
                    <a:pt x="0" y="26"/>
                  </a:lnTo>
                  <a:lnTo>
                    <a:pt x="275" y="26"/>
                  </a:lnTo>
                  <a:lnTo>
                    <a:pt x="0" y="26"/>
                  </a:lnTo>
                  <a:lnTo>
                    <a:pt x="0" y="0"/>
                  </a:lnTo>
                  <a:close/>
                </a:path>
              </a:pathLst>
            </a:custGeom>
            <a:solidFill>
              <a:srgbClr val="53B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89" name="Freeform 125">
              <a:extLst>
                <a:ext uri="{FF2B5EF4-FFF2-40B4-BE49-F238E27FC236}">
                  <a16:creationId xmlns:a16="http://schemas.microsoft.com/office/drawing/2014/main" id="{09753D47-2094-4B09-916F-969621CC1C4B}"/>
                </a:ext>
              </a:extLst>
            </p:cNvPr>
            <p:cNvSpPr>
              <a:spLocks/>
            </p:cNvSpPr>
            <p:nvPr/>
          </p:nvSpPr>
          <p:spPr bwMode="auto">
            <a:xfrm>
              <a:off x="6933" y="3399"/>
              <a:ext cx="275" cy="26"/>
            </a:xfrm>
            <a:custGeom>
              <a:avLst/>
              <a:gdLst>
                <a:gd name="T0" fmla="*/ 0 w 275"/>
                <a:gd name="T1" fmla="*/ 0 h 26"/>
                <a:gd name="T2" fmla="*/ 0 w 275"/>
                <a:gd name="T3" fmla="*/ 0 h 26"/>
                <a:gd name="T4" fmla="*/ 0 w 275"/>
                <a:gd name="T5" fmla="*/ 0 h 26"/>
                <a:gd name="T6" fmla="*/ 0 w 275"/>
                <a:gd name="T7" fmla="*/ 26 h 26"/>
                <a:gd name="T8" fmla="*/ 275 w 275"/>
                <a:gd name="T9" fmla="*/ 26 h 26"/>
                <a:gd name="T10" fmla="*/ 0 w 275"/>
                <a:gd name="T11" fmla="*/ 26 h 26"/>
                <a:gd name="T12" fmla="*/ 0 w 27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75" h="26">
                  <a:moveTo>
                    <a:pt x="0" y="0"/>
                  </a:moveTo>
                  <a:lnTo>
                    <a:pt x="0" y="0"/>
                  </a:lnTo>
                  <a:lnTo>
                    <a:pt x="0" y="0"/>
                  </a:lnTo>
                  <a:lnTo>
                    <a:pt x="0" y="26"/>
                  </a:lnTo>
                  <a:lnTo>
                    <a:pt x="275" y="26"/>
                  </a:lnTo>
                  <a:lnTo>
                    <a:pt x="0"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0" name="Freeform 126">
              <a:extLst>
                <a:ext uri="{FF2B5EF4-FFF2-40B4-BE49-F238E27FC236}">
                  <a16:creationId xmlns:a16="http://schemas.microsoft.com/office/drawing/2014/main" id="{FCE92068-FBA8-484C-AD28-9D6AC13F00A6}"/>
                </a:ext>
              </a:extLst>
            </p:cNvPr>
            <p:cNvSpPr>
              <a:spLocks/>
            </p:cNvSpPr>
            <p:nvPr/>
          </p:nvSpPr>
          <p:spPr bwMode="auto">
            <a:xfrm>
              <a:off x="7067" y="3211"/>
              <a:ext cx="220" cy="133"/>
            </a:xfrm>
            <a:custGeom>
              <a:avLst/>
              <a:gdLst>
                <a:gd name="T0" fmla="*/ 220 w 220"/>
                <a:gd name="T1" fmla="*/ 0 h 133"/>
                <a:gd name="T2" fmla="*/ 11 w 220"/>
                <a:gd name="T3" fmla="*/ 0 h 133"/>
                <a:gd name="T4" fmla="*/ 0 w 220"/>
                <a:gd name="T5" fmla="*/ 15 h 133"/>
                <a:gd name="T6" fmla="*/ 204 w 220"/>
                <a:gd name="T7" fmla="*/ 15 h 133"/>
                <a:gd name="T8" fmla="*/ 204 w 220"/>
                <a:gd name="T9" fmla="*/ 133 h 133"/>
                <a:gd name="T10" fmla="*/ 220 w 220"/>
                <a:gd name="T11" fmla="*/ 113 h 133"/>
                <a:gd name="T12" fmla="*/ 220 w 220"/>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220" h="133">
                  <a:moveTo>
                    <a:pt x="220" y="0"/>
                  </a:moveTo>
                  <a:lnTo>
                    <a:pt x="11" y="0"/>
                  </a:lnTo>
                  <a:lnTo>
                    <a:pt x="0" y="15"/>
                  </a:lnTo>
                  <a:lnTo>
                    <a:pt x="204" y="15"/>
                  </a:lnTo>
                  <a:lnTo>
                    <a:pt x="204" y="133"/>
                  </a:lnTo>
                  <a:lnTo>
                    <a:pt x="220" y="113"/>
                  </a:lnTo>
                  <a:lnTo>
                    <a:pt x="2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1" name="Freeform 127">
              <a:extLst>
                <a:ext uri="{FF2B5EF4-FFF2-40B4-BE49-F238E27FC236}">
                  <a16:creationId xmlns:a16="http://schemas.microsoft.com/office/drawing/2014/main" id="{E0DA8592-6A8C-4BEF-AB7E-C560CD5C66CF}"/>
                </a:ext>
              </a:extLst>
            </p:cNvPr>
            <p:cNvSpPr>
              <a:spLocks/>
            </p:cNvSpPr>
            <p:nvPr/>
          </p:nvSpPr>
          <p:spPr bwMode="auto">
            <a:xfrm>
              <a:off x="7067" y="3211"/>
              <a:ext cx="220" cy="133"/>
            </a:xfrm>
            <a:custGeom>
              <a:avLst/>
              <a:gdLst>
                <a:gd name="T0" fmla="*/ 220 w 220"/>
                <a:gd name="T1" fmla="*/ 0 h 133"/>
                <a:gd name="T2" fmla="*/ 11 w 220"/>
                <a:gd name="T3" fmla="*/ 0 h 133"/>
                <a:gd name="T4" fmla="*/ 0 w 220"/>
                <a:gd name="T5" fmla="*/ 15 h 133"/>
                <a:gd name="T6" fmla="*/ 204 w 220"/>
                <a:gd name="T7" fmla="*/ 15 h 133"/>
                <a:gd name="T8" fmla="*/ 204 w 220"/>
                <a:gd name="T9" fmla="*/ 133 h 133"/>
                <a:gd name="T10" fmla="*/ 220 w 220"/>
                <a:gd name="T11" fmla="*/ 113 h 133"/>
                <a:gd name="T12" fmla="*/ 220 w 220"/>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220" h="133">
                  <a:moveTo>
                    <a:pt x="220" y="0"/>
                  </a:moveTo>
                  <a:lnTo>
                    <a:pt x="11" y="0"/>
                  </a:lnTo>
                  <a:lnTo>
                    <a:pt x="0" y="15"/>
                  </a:lnTo>
                  <a:lnTo>
                    <a:pt x="204" y="15"/>
                  </a:lnTo>
                  <a:lnTo>
                    <a:pt x="204" y="133"/>
                  </a:lnTo>
                  <a:lnTo>
                    <a:pt x="220" y="113"/>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2" name="Freeform 128">
              <a:extLst>
                <a:ext uri="{FF2B5EF4-FFF2-40B4-BE49-F238E27FC236}">
                  <a16:creationId xmlns:a16="http://schemas.microsoft.com/office/drawing/2014/main" id="{712472DF-DA87-402F-8C6D-B542CD54F901}"/>
                </a:ext>
              </a:extLst>
            </p:cNvPr>
            <p:cNvSpPr>
              <a:spLocks/>
            </p:cNvSpPr>
            <p:nvPr/>
          </p:nvSpPr>
          <p:spPr bwMode="auto">
            <a:xfrm>
              <a:off x="6933" y="3226"/>
              <a:ext cx="338" cy="199"/>
            </a:xfrm>
            <a:custGeom>
              <a:avLst/>
              <a:gdLst>
                <a:gd name="T0" fmla="*/ 338 w 338"/>
                <a:gd name="T1" fmla="*/ 0 h 199"/>
                <a:gd name="T2" fmla="*/ 134 w 338"/>
                <a:gd name="T3" fmla="*/ 0 h 199"/>
                <a:gd name="T4" fmla="*/ 0 w 338"/>
                <a:gd name="T5" fmla="*/ 173 h 199"/>
                <a:gd name="T6" fmla="*/ 0 w 338"/>
                <a:gd name="T7" fmla="*/ 199 h 199"/>
                <a:gd name="T8" fmla="*/ 275 w 338"/>
                <a:gd name="T9" fmla="*/ 199 h 199"/>
                <a:gd name="T10" fmla="*/ 338 w 338"/>
                <a:gd name="T11" fmla="*/ 118 h 199"/>
                <a:gd name="T12" fmla="*/ 338 w 338"/>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338" h="199">
                  <a:moveTo>
                    <a:pt x="338" y="0"/>
                  </a:moveTo>
                  <a:lnTo>
                    <a:pt x="134" y="0"/>
                  </a:lnTo>
                  <a:lnTo>
                    <a:pt x="0" y="173"/>
                  </a:lnTo>
                  <a:lnTo>
                    <a:pt x="0" y="199"/>
                  </a:lnTo>
                  <a:lnTo>
                    <a:pt x="275" y="199"/>
                  </a:lnTo>
                  <a:lnTo>
                    <a:pt x="338" y="118"/>
                  </a:lnTo>
                  <a:lnTo>
                    <a:pt x="338" y="0"/>
                  </a:lnTo>
                  <a:close/>
                </a:path>
              </a:pathLst>
            </a:custGeom>
            <a:solidFill>
              <a:srgbClr val="3EA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3" name="Freeform 129">
              <a:extLst>
                <a:ext uri="{FF2B5EF4-FFF2-40B4-BE49-F238E27FC236}">
                  <a16:creationId xmlns:a16="http://schemas.microsoft.com/office/drawing/2014/main" id="{E215D489-092A-4611-A3DC-C5552E2C4BC8}"/>
                </a:ext>
              </a:extLst>
            </p:cNvPr>
            <p:cNvSpPr>
              <a:spLocks/>
            </p:cNvSpPr>
            <p:nvPr/>
          </p:nvSpPr>
          <p:spPr bwMode="auto">
            <a:xfrm>
              <a:off x="6933" y="3226"/>
              <a:ext cx="338" cy="199"/>
            </a:xfrm>
            <a:custGeom>
              <a:avLst/>
              <a:gdLst>
                <a:gd name="T0" fmla="*/ 338 w 338"/>
                <a:gd name="T1" fmla="*/ 0 h 199"/>
                <a:gd name="T2" fmla="*/ 134 w 338"/>
                <a:gd name="T3" fmla="*/ 0 h 199"/>
                <a:gd name="T4" fmla="*/ 0 w 338"/>
                <a:gd name="T5" fmla="*/ 173 h 199"/>
                <a:gd name="T6" fmla="*/ 0 w 338"/>
                <a:gd name="T7" fmla="*/ 199 h 199"/>
                <a:gd name="T8" fmla="*/ 275 w 338"/>
                <a:gd name="T9" fmla="*/ 199 h 199"/>
                <a:gd name="T10" fmla="*/ 338 w 338"/>
                <a:gd name="T11" fmla="*/ 118 h 199"/>
                <a:gd name="T12" fmla="*/ 338 w 338"/>
                <a:gd name="T13" fmla="*/ 0 h 199"/>
              </a:gdLst>
              <a:ahLst/>
              <a:cxnLst>
                <a:cxn ang="0">
                  <a:pos x="T0" y="T1"/>
                </a:cxn>
                <a:cxn ang="0">
                  <a:pos x="T2" y="T3"/>
                </a:cxn>
                <a:cxn ang="0">
                  <a:pos x="T4" y="T5"/>
                </a:cxn>
                <a:cxn ang="0">
                  <a:pos x="T6" y="T7"/>
                </a:cxn>
                <a:cxn ang="0">
                  <a:pos x="T8" y="T9"/>
                </a:cxn>
                <a:cxn ang="0">
                  <a:pos x="T10" y="T11"/>
                </a:cxn>
                <a:cxn ang="0">
                  <a:pos x="T12" y="T13"/>
                </a:cxn>
              </a:cxnLst>
              <a:rect l="0" t="0" r="r" b="b"/>
              <a:pathLst>
                <a:path w="338" h="199">
                  <a:moveTo>
                    <a:pt x="338" y="0"/>
                  </a:moveTo>
                  <a:lnTo>
                    <a:pt x="134" y="0"/>
                  </a:lnTo>
                  <a:lnTo>
                    <a:pt x="0" y="173"/>
                  </a:lnTo>
                  <a:lnTo>
                    <a:pt x="0" y="199"/>
                  </a:lnTo>
                  <a:lnTo>
                    <a:pt x="275" y="199"/>
                  </a:lnTo>
                  <a:lnTo>
                    <a:pt x="338" y="118"/>
                  </a:lnTo>
                  <a:lnTo>
                    <a:pt x="3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4" name="Rectangle 93">
              <a:extLst>
                <a:ext uri="{FF2B5EF4-FFF2-40B4-BE49-F238E27FC236}">
                  <a16:creationId xmlns:a16="http://schemas.microsoft.com/office/drawing/2014/main" id="{7AF091DB-FA8E-4012-B174-7466420E63ED}"/>
                </a:ext>
              </a:extLst>
            </p:cNvPr>
            <p:cNvSpPr>
              <a:spLocks noChangeArrowheads="1"/>
            </p:cNvSpPr>
            <p:nvPr/>
          </p:nvSpPr>
          <p:spPr bwMode="auto">
            <a:xfrm>
              <a:off x="7102" y="3429"/>
              <a:ext cx="7" cy="6"/>
            </a:xfrm>
            <a:prstGeom prst="rect">
              <a:avLst/>
            </a:prstGeom>
            <a:solidFill>
              <a:srgbClr val="7171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5" name="Rectangle 94">
              <a:extLst>
                <a:ext uri="{FF2B5EF4-FFF2-40B4-BE49-F238E27FC236}">
                  <a16:creationId xmlns:a16="http://schemas.microsoft.com/office/drawing/2014/main" id="{86CA51B5-53FB-4E41-BCF2-48FD29F56B92}"/>
                </a:ext>
              </a:extLst>
            </p:cNvPr>
            <p:cNvSpPr>
              <a:spLocks noChangeArrowheads="1"/>
            </p:cNvSpPr>
            <p:nvPr/>
          </p:nvSpPr>
          <p:spPr bwMode="auto">
            <a:xfrm>
              <a:off x="7102" y="3429"/>
              <a:ext cx="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6" name="Rectangle 95">
              <a:extLst>
                <a:ext uri="{FF2B5EF4-FFF2-40B4-BE49-F238E27FC236}">
                  <a16:creationId xmlns:a16="http://schemas.microsoft.com/office/drawing/2014/main" id="{3EA80A55-C28D-47AC-A585-0BF94631AEEE}"/>
                </a:ext>
              </a:extLst>
            </p:cNvPr>
            <p:cNvSpPr>
              <a:spLocks noChangeArrowheads="1"/>
            </p:cNvSpPr>
            <p:nvPr/>
          </p:nvSpPr>
          <p:spPr bwMode="auto">
            <a:xfrm>
              <a:off x="7039" y="3320"/>
              <a:ext cx="127"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7" name="Rectangle 96">
              <a:extLst>
                <a:ext uri="{FF2B5EF4-FFF2-40B4-BE49-F238E27FC236}">
                  <a16:creationId xmlns:a16="http://schemas.microsoft.com/office/drawing/2014/main" id="{D0DAAA7C-47A5-419C-95E2-40E1535E65BD}"/>
                </a:ext>
              </a:extLst>
            </p:cNvPr>
            <p:cNvSpPr>
              <a:spLocks noChangeArrowheads="1"/>
            </p:cNvSpPr>
            <p:nvPr/>
          </p:nvSpPr>
          <p:spPr bwMode="auto">
            <a:xfrm>
              <a:off x="7039" y="3359"/>
              <a:ext cx="91"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8" name="Freeform 134">
              <a:extLst>
                <a:ext uri="{FF2B5EF4-FFF2-40B4-BE49-F238E27FC236}">
                  <a16:creationId xmlns:a16="http://schemas.microsoft.com/office/drawing/2014/main" id="{7C7FBC84-FD3A-4B60-8DF6-9E41BF8B77D7}"/>
                </a:ext>
              </a:extLst>
            </p:cNvPr>
            <p:cNvSpPr>
              <a:spLocks noEditPoints="1"/>
            </p:cNvSpPr>
            <p:nvPr/>
          </p:nvSpPr>
          <p:spPr bwMode="auto">
            <a:xfrm>
              <a:off x="7039" y="3262"/>
              <a:ext cx="33" cy="44"/>
            </a:xfrm>
            <a:custGeom>
              <a:avLst/>
              <a:gdLst>
                <a:gd name="T0" fmla="*/ 24 w 25"/>
                <a:gd name="T1" fmla="*/ 16 h 33"/>
                <a:gd name="T2" fmla="*/ 22 w 25"/>
                <a:gd name="T3" fmla="*/ 16 h 33"/>
                <a:gd name="T4" fmla="*/ 22 w 25"/>
                <a:gd name="T5" fmla="*/ 10 h 33"/>
                <a:gd name="T6" fmla="*/ 20 w 25"/>
                <a:gd name="T7" fmla="*/ 3 h 33"/>
                <a:gd name="T8" fmla="*/ 13 w 25"/>
                <a:gd name="T9" fmla="*/ 0 h 33"/>
                <a:gd name="T10" fmla="*/ 6 w 25"/>
                <a:gd name="T11" fmla="*/ 3 h 33"/>
                <a:gd name="T12" fmla="*/ 3 w 25"/>
                <a:gd name="T13" fmla="*/ 10 h 33"/>
                <a:gd name="T14" fmla="*/ 3 w 25"/>
                <a:gd name="T15" fmla="*/ 16 h 33"/>
                <a:gd name="T16" fmla="*/ 1 w 25"/>
                <a:gd name="T17" fmla="*/ 16 h 33"/>
                <a:gd name="T18" fmla="*/ 0 w 25"/>
                <a:gd name="T19" fmla="*/ 17 h 33"/>
                <a:gd name="T20" fmla="*/ 0 w 25"/>
                <a:gd name="T21" fmla="*/ 32 h 33"/>
                <a:gd name="T22" fmla="*/ 1 w 25"/>
                <a:gd name="T23" fmla="*/ 33 h 33"/>
                <a:gd name="T24" fmla="*/ 24 w 25"/>
                <a:gd name="T25" fmla="*/ 33 h 33"/>
                <a:gd name="T26" fmla="*/ 25 w 25"/>
                <a:gd name="T27" fmla="*/ 32 h 33"/>
                <a:gd name="T28" fmla="*/ 25 w 25"/>
                <a:gd name="T29" fmla="*/ 17 h 33"/>
                <a:gd name="T30" fmla="*/ 24 w 25"/>
                <a:gd name="T31" fmla="*/ 16 h 33"/>
                <a:gd name="T32" fmla="*/ 7 w 25"/>
                <a:gd name="T33" fmla="*/ 10 h 33"/>
                <a:gd name="T34" fmla="*/ 9 w 25"/>
                <a:gd name="T35" fmla="*/ 6 h 33"/>
                <a:gd name="T36" fmla="*/ 13 w 25"/>
                <a:gd name="T37" fmla="*/ 4 h 33"/>
                <a:gd name="T38" fmla="*/ 16 w 25"/>
                <a:gd name="T39" fmla="*/ 6 h 33"/>
                <a:gd name="T40" fmla="*/ 18 w 25"/>
                <a:gd name="T41" fmla="*/ 10 h 33"/>
                <a:gd name="T42" fmla="*/ 18 w 25"/>
                <a:gd name="T43" fmla="*/ 16 h 33"/>
                <a:gd name="T44" fmla="*/ 7 w 25"/>
                <a:gd name="T45" fmla="*/ 16 h 33"/>
                <a:gd name="T46" fmla="*/ 7 w 25"/>
                <a:gd name="T47"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3">
                  <a:moveTo>
                    <a:pt x="24" y="16"/>
                  </a:moveTo>
                  <a:cubicBezTo>
                    <a:pt x="22" y="16"/>
                    <a:pt x="22" y="16"/>
                    <a:pt x="22" y="16"/>
                  </a:cubicBezTo>
                  <a:cubicBezTo>
                    <a:pt x="22" y="10"/>
                    <a:pt x="22" y="10"/>
                    <a:pt x="22" y="10"/>
                  </a:cubicBezTo>
                  <a:cubicBezTo>
                    <a:pt x="22" y="7"/>
                    <a:pt x="21" y="5"/>
                    <a:pt x="20" y="3"/>
                  </a:cubicBezTo>
                  <a:cubicBezTo>
                    <a:pt x="18" y="1"/>
                    <a:pt x="15" y="0"/>
                    <a:pt x="13" y="0"/>
                  </a:cubicBezTo>
                  <a:cubicBezTo>
                    <a:pt x="10" y="0"/>
                    <a:pt x="7" y="1"/>
                    <a:pt x="6" y="3"/>
                  </a:cubicBezTo>
                  <a:cubicBezTo>
                    <a:pt x="4" y="5"/>
                    <a:pt x="3" y="7"/>
                    <a:pt x="3" y="10"/>
                  </a:cubicBezTo>
                  <a:cubicBezTo>
                    <a:pt x="3" y="16"/>
                    <a:pt x="3" y="16"/>
                    <a:pt x="3" y="16"/>
                  </a:cubicBezTo>
                  <a:cubicBezTo>
                    <a:pt x="1" y="16"/>
                    <a:pt x="1" y="16"/>
                    <a:pt x="1" y="16"/>
                  </a:cubicBezTo>
                  <a:cubicBezTo>
                    <a:pt x="0" y="16"/>
                    <a:pt x="0" y="16"/>
                    <a:pt x="0" y="17"/>
                  </a:cubicBezTo>
                  <a:cubicBezTo>
                    <a:pt x="0" y="32"/>
                    <a:pt x="0" y="32"/>
                    <a:pt x="0" y="32"/>
                  </a:cubicBezTo>
                  <a:cubicBezTo>
                    <a:pt x="0" y="33"/>
                    <a:pt x="0" y="33"/>
                    <a:pt x="1" y="33"/>
                  </a:cubicBezTo>
                  <a:cubicBezTo>
                    <a:pt x="24" y="33"/>
                    <a:pt x="24" y="33"/>
                    <a:pt x="24" y="33"/>
                  </a:cubicBezTo>
                  <a:cubicBezTo>
                    <a:pt x="25" y="33"/>
                    <a:pt x="25" y="33"/>
                    <a:pt x="25" y="32"/>
                  </a:cubicBezTo>
                  <a:cubicBezTo>
                    <a:pt x="25" y="17"/>
                    <a:pt x="25" y="17"/>
                    <a:pt x="25" y="17"/>
                  </a:cubicBezTo>
                  <a:cubicBezTo>
                    <a:pt x="25" y="16"/>
                    <a:pt x="25" y="16"/>
                    <a:pt x="24" y="16"/>
                  </a:cubicBezTo>
                  <a:moveTo>
                    <a:pt x="7" y="10"/>
                  </a:moveTo>
                  <a:cubicBezTo>
                    <a:pt x="7" y="9"/>
                    <a:pt x="8" y="7"/>
                    <a:pt x="9" y="6"/>
                  </a:cubicBezTo>
                  <a:cubicBezTo>
                    <a:pt x="10" y="5"/>
                    <a:pt x="11" y="4"/>
                    <a:pt x="13" y="4"/>
                  </a:cubicBezTo>
                  <a:cubicBezTo>
                    <a:pt x="14" y="4"/>
                    <a:pt x="15" y="5"/>
                    <a:pt x="16" y="6"/>
                  </a:cubicBezTo>
                  <a:cubicBezTo>
                    <a:pt x="17" y="7"/>
                    <a:pt x="18" y="9"/>
                    <a:pt x="18" y="10"/>
                  </a:cubicBezTo>
                  <a:cubicBezTo>
                    <a:pt x="18" y="16"/>
                    <a:pt x="18" y="16"/>
                    <a:pt x="18" y="16"/>
                  </a:cubicBezTo>
                  <a:cubicBezTo>
                    <a:pt x="7" y="16"/>
                    <a:pt x="7" y="16"/>
                    <a:pt x="7" y="16"/>
                  </a:cubicBezTo>
                  <a:lnTo>
                    <a:pt x="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99" name="Freeform 135">
              <a:extLst>
                <a:ext uri="{FF2B5EF4-FFF2-40B4-BE49-F238E27FC236}">
                  <a16:creationId xmlns:a16="http://schemas.microsoft.com/office/drawing/2014/main" id="{490ADE30-9802-4861-97C6-68E5C3003B38}"/>
                </a:ext>
              </a:extLst>
            </p:cNvPr>
            <p:cNvSpPr>
              <a:spLocks noEditPoints="1"/>
            </p:cNvSpPr>
            <p:nvPr/>
          </p:nvSpPr>
          <p:spPr bwMode="auto">
            <a:xfrm>
              <a:off x="7138" y="3352"/>
              <a:ext cx="32" cy="32"/>
            </a:xfrm>
            <a:custGeom>
              <a:avLst/>
              <a:gdLst>
                <a:gd name="T0" fmla="*/ 13 w 25"/>
                <a:gd name="T1" fmla="*/ 0 h 25"/>
                <a:gd name="T2" fmla="*/ 25 w 25"/>
                <a:gd name="T3" fmla="*/ 12 h 25"/>
                <a:gd name="T4" fmla="*/ 13 w 25"/>
                <a:gd name="T5" fmla="*/ 25 h 25"/>
                <a:gd name="T6" fmla="*/ 0 w 25"/>
                <a:gd name="T7" fmla="*/ 12 h 25"/>
                <a:gd name="T8" fmla="*/ 13 w 25"/>
                <a:gd name="T9" fmla="*/ 0 h 25"/>
                <a:gd name="T10" fmla="*/ 13 w 25"/>
                <a:gd name="T11" fmla="*/ 1 h 25"/>
                <a:gd name="T12" fmla="*/ 1 w 25"/>
                <a:gd name="T13" fmla="*/ 12 h 25"/>
                <a:gd name="T14" fmla="*/ 13 w 25"/>
                <a:gd name="T15" fmla="*/ 23 h 25"/>
                <a:gd name="T16" fmla="*/ 24 w 25"/>
                <a:gd name="T17" fmla="*/ 12 h 25"/>
                <a:gd name="T18" fmla="*/ 13 w 25"/>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0"/>
                  </a:moveTo>
                  <a:cubicBezTo>
                    <a:pt x="20" y="0"/>
                    <a:pt x="25" y="5"/>
                    <a:pt x="25" y="12"/>
                  </a:cubicBezTo>
                  <a:cubicBezTo>
                    <a:pt x="25" y="19"/>
                    <a:pt x="20" y="25"/>
                    <a:pt x="13" y="25"/>
                  </a:cubicBezTo>
                  <a:cubicBezTo>
                    <a:pt x="6" y="25"/>
                    <a:pt x="0" y="19"/>
                    <a:pt x="0" y="12"/>
                  </a:cubicBezTo>
                  <a:cubicBezTo>
                    <a:pt x="0" y="5"/>
                    <a:pt x="6" y="0"/>
                    <a:pt x="13" y="0"/>
                  </a:cubicBezTo>
                  <a:moveTo>
                    <a:pt x="13" y="1"/>
                  </a:moveTo>
                  <a:cubicBezTo>
                    <a:pt x="6" y="1"/>
                    <a:pt x="1" y="6"/>
                    <a:pt x="1" y="12"/>
                  </a:cubicBezTo>
                  <a:cubicBezTo>
                    <a:pt x="1" y="18"/>
                    <a:pt x="6" y="23"/>
                    <a:pt x="13" y="23"/>
                  </a:cubicBezTo>
                  <a:cubicBezTo>
                    <a:pt x="19" y="23"/>
                    <a:pt x="24" y="18"/>
                    <a:pt x="24" y="12"/>
                  </a:cubicBezTo>
                  <a:cubicBezTo>
                    <a:pt x="24" y="6"/>
                    <a:pt x="19" y="1"/>
                    <a:pt x="1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0" name="Freeform 136">
              <a:extLst>
                <a:ext uri="{FF2B5EF4-FFF2-40B4-BE49-F238E27FC236}">
                  <a16:creationId xmlns:a16="http://schemas.microsoft.com/office/drawing/2014/main" id="{6489AC3A-DDA7-473F-BC13-63128A30D053}"/>
                </a:ext>
              </a:extLst>
            </p:cNvPr>
            <p:cNvSpPr>
              <a:spLocks/>
            </p:cNvSpPr>
            <p:nvPr/>
          </p:nvSpPr>
          <p:spPr bwMode="auto">
            <a:xfrm>
              <a:off x="7145" y="3361"/>
              <a:ext cx="17" cy="13"/>
            </a:xfrm>
            <a:custGeom>
              <a:avLst/>
              <a:gdLst>
                <a:gd name="T0" fmla="*/ 12 w 17"/>
                <a:gd name="T1" fmla="*/ 5 h 13"/>
                <a:gd name="T2" fmla="*/ 7 w 17"/>
                <a:gd name="T3" fmla="*/ 0 h 13"/>
                <a:gd name="T4" fmla="*/ 11 w 17"/>
                <a:gd name="T5" fmla="*/ 0 h 13"/>
                <a:gd name="T6" fmla="*/ 17 w 17"/>
                <a:gd name="T7" fmla="*/ 6 h 13"/>
                <a:gd name="T8" fmla="*/ 11 w 17"/>
                <a:gd name="T9" fmla="*/ 13 h 13"/>
                <a:gd name="T10" fmla="*/ 7 w 17"/>
                <a:gd name="T11" fmla="*/ 13 h 13"/>
                <a:gd name="T12" fmla="*/ 12 w 17"/>
                <a:gd name="T13" fmla="*/ 8 h 13"/>
                <a:gd name="T14" fmla="*/ 0 w 17"/>
                <a:gd name="T15" fmla="*/ 8 h 13"/>
                <a:gd name="T16" fmla="*/ 0 w 17"/>
                <a:gd name="T17" fmla="*/ 5 h 13"/>
                <a:gd name="T18" fmla="*/ 12 w 17"/>
                <a:gd name="T1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3">
                  <a:moveTo>
                    <a:pt x="12" y="5"/>
                  </a:moveTo>
                  <a:lnTo>
                    <a:pt x="7" y="0"/>
                  </a:lnTo>
                  <a:lnTo>
                    <a:pt x="11" y="0"/>
                  </a:lnTo>
                  <a:lnTo>
                    <a:pt x="17" y="6"/>
                  </a:lnTo>
                  <a:lnTo>
                    <a:pt x="11" y="13"/>
                  </a:lnTo>
                  <a:lnTo>
                    <a:pt x="7" y="13"/>
                  </a:lnTo>
                  <a:lnTo>
                    <a:pt x="12" y="8"/>
                  </a:lnTo>
                  <a:lnTo>
                    <a:pt x="0" y="8"/>
                  </a:lnTo>
                  <a:lnTo>
                    <a:pt x="0" y="5"/>
                  </a:ln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1" name="Freeform 137">
              <a:extLst>
                <a:ext uri="{FF2B5EF4-FFF2-40B4-BE49-F238E27FC236}">
                  <a16:creationId xmlns:a16="http://schemas.microsoft.com/office/drawing/2014/main" id="{E5F8DCD3-7703-45A8-A3A6-54E03B9F54FE}"/>
                </a:ext>
              </a:extLst>
            </p:cNvPr>
            <p:cNvSpPr>
              <a:spLocks/>
            </p:cNvSpPr>
            <p:nvPr/>
          </p:nvSpPr>
          <p:spPr bwMode="auto">
            <a:xfrm>
              <a:off x="6989" y="3448"/>
              <a:ext cx="246" cy="59"/>
            </a:xfrm>
            <a:custGeom>
              <a:avLst/>
              <a:gdLst>
                <a:gd name="T0" fmla="*/ 0 w 246"/>
                <a:gd name="T1" fmla="*/ 0 h 59"/>
                <a:gd name="T2" fmla="*/ 201 w 246"/>
                <a:gd name="T3" fmla="*/ 0 h 59"/>
                <a:gd name="T4" fmla="*/ 246 w 246"/>
                <a:gd name="T5" fmla="*/ 57 h 59"/>
                <a:gd name="T6" fmla="*/ 246 w 246"/>
                <a:gd name="T7" fmla="*/ 59 h 59"/>
                <a:gd name="T8" fmla="*/ 45 w 246"/>
                <a:gd name="T9" fmla="*/ 58 h 59"/>
                <a:gd name="T10" fmla="*/ 0 w 246"/>
                <a:gd name="T11" fmla="*/ 3 h 59"/>
                <a:gd name="T12" fmla="*/ 0 w 24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46" h="59">
                  <a:moveTo>
                    <a:pt x="0" y="0"/>
                  </a:moveTo>
                  <a:lnTo>
                    <a:pt x="201" y="0"/>
                  </a:lnTo>
                  <a:lnTo>
                    <a:pt x="246" y="57"/>
                  </a:lnTo>
                  <a:lnTo>
                    <a:pt x="246" y="59"/>
                  </a:lnTo>
                  <a:lnTo>
                    <a:pt x="45" y="58"/>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2" name="Freeform 138">
              <a:extLst>
                <a:ext uri="{FF2B5EF4-FFF2-40B4-BE49-F238E27FC236}">
                  <a16:creationId xmlns:a16="http://schemas.microsoft.com/office/drawing/2014/main" id="{7E94EC6D-0C28-480B-B3C6-B13A532260AD}"/>
                </a:ext>
              </a:extLst>
            </p:cNvPr>
            <p:cNvSpPr>
              <a:spLocks/>
            </p:cNvSpPr>
            <p:nvPr/>
          </p:nvSpPr>
          <p:spPr bwMode="auto">
            <a:xfrm>
              <a:off x="6989" y="3448"/>
              <a:ext cx="246" cy="57"/>
            </a:xfrm>
            <a:custGeom>
              <a:avLst/>
              <a:gdLst>
                <a:gd name="T0" fmla="*/ 45 w 246"/>
                <a:gd name="T1" fmla="*/ 57 h 57"/>
                <a:gd name="T2" fmla="*/ 246 w 246"/>
                <a:gd name="T3" fmla="*/ 57 h 57"/>
                <a:gd name="T4" fmla="*/ 201 w 246"/>
                <a:gd name="T5" fmla="*/ 0 h 57"/>
                <a:gd name="T6" fmla="*/ 0 w 246"/>
                <a:gd name="T7" fmla="*/ 0 h 57"/>
                <a:gd name="T8" fmla="*/ 45 w 246"/>
                <a:gd name="T9" fmla="*/ 57 h 57"/>
              </a:gdLst>
              <a:ahLst/>
              <a:cxnLst>
                <a:cxn ang="0">
                  <a:pos x="T0" y="T1"/>
                </a:cxn>
                <a:cxn ang="0">
                  <a:pos x="T2" y="T3"/>
                </a:cxn>
                <a:cxn ang="0">
                  <a:pos x="T4" y="T5"/>
                </a:cxn>
                <a:cxn ang="0">
                  <a:pos x="T6" y="T7"/>
                </a:cxn>
                <a:cxn ang="0">
                  <a:pos x="T8" y="T9"/>
                </a:cxn>
              </a:cxnLst>
              <a:rect l="0" t="0" r="r" b="b"/>
              <a:pathLst>
                <a:path w="246" h="57">
                  <a:moveTo>
                    <a:pt x="45" y="57"/>
                  </a:moveTo>
                  <a:lnTo>
                    <a:pt x="246" y="57"/>
                  </a:lnTo>
                  <a:lnTo>
                    <a:pt x="201" y="0"/>
                  </a:lnTo>
                  <a:lnTo>
                    <a:pt x="0" y="0"/>
                  </a:lnTo>
                  <a:lnTo>
                    <a:pt x="45" y="57"/>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3" name="Freeform 139">
              <a:extLst>
                <a:ext uri="{FF2B5EF4-FFF2-40B4-BE49-F238E27FC236}">
                  <a16:creationId xmlns:a16="http://schemas.microsoft.com/office/drawing/2014/main" id="{115B6853-A34F-4248-BF81-9C89BC222DE4}"/>
                </a:ext>
              </a:extLst>
            </p:cNvPr>
            <p:cNvSpPr>
              <a:spLocks/>
            </p:cNvSpPr>
            <p:nvPr/>
          </p:nvSpPr>
          <p:spPr bwMode="auto">
            <a:xfrm>
              <a:off x="7001" y="3464"/>
              <a:ext cx="173" cy="5"/>
            </a:xfrm>
            <a:custGeom>
              <a:avLst/>
              <a:gdLst>
                <a:gd name="T0" fmla="*/ 168 w 173"/>
                <a:gd name="T1" fmla="*/ 5 h 5"/>
                <a:gd name="T2" fmla="*/ 5 w 173"/>
                <a:gd name="T3" fmla="*/ 5 h 5"/>
                <a:gd name="T4" fmla="*/ 0 w 173"/>
                <a:gd name="T5" fmla="*/ 0 h 5"/>
                <a:gd name="T6" fmla="*/ 173 w 173"/>
                <a:gd name="T7" fmla="*/ 0 h 5"/>
                <a:gd name="T8" fmla="*/ 168 w 173"/>
                <a:gd name="T9" fmla="*/ 5 h 5"/>
              </a:gdLst>
              <a:ahLst/>
              <a:cxnLst>
                <a:cxn ang="0">
                  <a:pos x="T0" y="T1"/>
                </a:cxn>
                <a:cxn ang="0">
                  <a:pos x="T2" y="T3"/>
                </a:cxn>
                <a:cxn ang="0">
                  <a:pos x="T4" y="T5"/>
                </a:cxn>
                <a:cxn ang="0">
                  <a:pos x="T6" y="T7"/>
                </a:cxn>
                <a:cxn ang="0">
                  <a:pos x="T8" y="T9"/>
                </a:cxn>
              </a:cxnLst>
              <a:rect l="0" t="0" r="r" b="b"/>
              <a:pathLst>
                <a:path w="173" h="5">
                  <a:moveTo>
                    <a:pt x="168" y="5"/>
                  </a:moveTo>
                  <a:lnTo>
                    <a:pt x="5" y="5"/>
                  </a:lnTo>
                  <a:lnTo>
                    <a:pt x="0" y="0"/>
                  </a:lnTo>
                  <a:lnTo>
                    <a:pt x="173" y="0"/>
                  </a:lnTo>
                  <a:lnTo>
                    <a:pt x="16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4" name="Freeform 140">
              <a:extLst>
                <a:ext uri="{FF2B5EF4-FFF2-40B4-BE49-F238E27FC236}">
                  <a16:creationId xmlns:a16="http://schemas.microsoft.com/office/drawing/2014/main" id="{55781C44-E702-470F-A069-8D174AC1779E}"/>
                </a:ext>
              </a:extLst>
            </p:cNvPr>
            <p:cNvSpPr>
              <a:spLocks/>
            </p:cNvSpPr>
            <p:nvPr/>
          </p:nvSpPr>
          <p:spPr bwMode="auto">
            <a:xfrm>
              <a:off x="7008" y="3471"/>
              <a:ext cx="160" cy="6"/>
            </a:xfrm>
            <a:custGeom>
              <a:avLst/>
              <a:gdLst>
                <a:gd name="T0" fmla="*/ 154 w 160"/>
                <a:gd name="T1" fmla="*/ 6 h 6"/>
                <a:gd name="T2" fmla="*/ 4 w 160"/>
                <a:gd name="T3" fmla="*/ 6 h 6"/>
                <a:gd name="T4" fmla="*/ 0 w 160"/>
                <a:gd name="T5" fmla="*/ 0 h 6"/>
                <a:gd name="T6" fmla="*/ 160 w 160"/>
                <a:gd name="T7" fmla="*/ 0 h 6"/>
                <a:gd name="T8" fmla="*/ 154 w 160"/>
                <a:gd name="T9" fmla="*/ 6 h 6"/>
              </a:gdLst>
              <a:ahLst/>
              <a:cxnLst>
                <a:cxn ang="0">
                  <a:pos x="T0" y="T1"/>
                </a:cxn>
                <a:cxn ang="0">
                  <a:pos x="T2" y="T3"/>
                </a:cxn>
                <a:cxn ang="0">
                  <a:pos x="T4" y="T5"/>
                </a:cxn>
                <a:cxn ang="0">
                  <a:pos x="T6" y="T7"/>
                </a:cxn>
                <a:cxn ang="0">
                  <a:pos x="T8" y="T9"/>
                </a:cxn>
              </a:cxnLst>
              <a:rect l="0" t="0" r="r" b="b"/>
              <a:pathLst>
                <a:path w="160" h="6">
                  <a:moveTo>
                    <a:pt x="154" y="6"/>
                  </a:moveTo>
                  <a:lnTo>
                    <a:pt x="4" y="6"/>
                  </a:lnTo>
                  <a:lnTo>
                    <a:pt x="0" y="0"/>
                  </a:lnTo>
                  <a:lnTo>
                    <a:pt x="160" y="0"/>
                  </a:lnTo>
                  <a:lnTo>
                    <a:pt x="15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5" name="Freeform 141">
              <a:extLst>
                <a:ext uri="{FF2B5EF4-FFF2-40B4-BE49-F238E27FC236}">
                  <a16:creationId xmlns:a16="http://schemas.microsoft.com/office/drawing/2014/main" id="{DC24459D-5BA8-44DD-97EF-20706B03C902}"/>
                </a:ext>
              </a:extLst>
            </p:cNvPr>
            <p:cNvSpPr>
              <a:spLocks/>
            </p:cNvSpPr>
            <p:nvPr/>
          </p:nvSpPr>
          <p:spPr bwMode="auto">
            <a:xfrm>
              <a:off x="7013" y="3479"/>
              <a:ext cx="148" cy="5"/>
            </a:xfrm>
            <a:custGeom>
              <a:avLst/>
              <a:gdLst>
                <a:gd name="T0" fmla="*/ 142 w 148"/>
                <a:gd name="T1" fmla="*/ 5 h 5"/>
                <a:gd name="T2" fmla="*/ 5 w 148"/>
                <a:gd name="T3" fmla="*/ 5 h 5"/>
                <a:gd name="T4" fmla="*/ 0 w 148"/>
                <a:gd name="T5" fmla="*/ 0 h 5"/>
                <a:gd name="T6" fmla="*/ 148 w 148"/>
                <a:gd name="T7" fmla="*/ 0 h 5"/>
                <a:gd name="T8" fmla="*/ 142 w 148"/>
                <a:gd name="T9" fmla="*/ 5 h 5"/>
              </a:gdLst>
              <a:ahLst/>
              <a:cxnLst>
                <a:cxn ang="0">
                  <a:pos x="T0" y="T1"/>
                </a:cxn>
                <a:cxn ang="0">
                  <a:pos x="T2" y="T3"/>
                </a:cxn>
                <a:cxn ang="0">
                  <a:pos x="T4" y="T5"/>
                </a:cxn>
                <a:cxn ang="0">
                  <a:pos x="T6" y="T7"/>
                </a:cxn>
                <a:cxn ang="0">
                  <a:pos x="T8" y="T9"/>
                </a:cxn>
              </a:cxnLst>
              <a:rect l="0" t="0" r="r" b="b"/>
              <a:pathLst>
                <a:path w="148" h="5">
                  <a:moveTo>
                    <a:pt x="142" y="5"/>
                  </a:moveTo>
                  <a:lnTo>
                    <a:pt x="5" y="5"/>
                  </a:lnTo>
                  <a:lnTo>
                    <a:pt x="0" y="0"/>
                  </a:lnTo>
                  <a:lnTo>
                    <a:pt x="148" y="0"/>
                  </a:lnTo>
                  <a:lnTo>
                    <a:pt x="14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6" name="Freeform 142">
              <a:extLst>
                <a:ext uri="{FF2B5EF4-FFF2-40B4-BE49-F238E27FC236}">
                  <a16:creationId xmlns:a16="http://schemas.microsoft.com/office/drawing/2014/main" id="{663F0EBC-B9AF-48C5-8608-6DEC3674EC2D}"/>
                </a:ext>
              </a:extLst>
            </p:cNvPr>
            <p:cNvSpPr>
              <a:spLocks/>
            </p:cNvSpPr>
            <p:nvPr/>
          </p:nvSpPr>
          <p:spPr bwMode="auto">
            <a:xfrm>
              <a:off x="7018" y="3485"/>
              <a:ext cx="135" cy="7"/>
            </a:xfrm>
            <a:custGeom>
              <a:avLst/>
              <a:gdLst>
                <a:gd name="T0" fmla="*/ 130 w 135"/>
                <a:gd name="T1" fmla="*/ 7 h 7"/>
                <a:gd name="T2" fmla="*/ 5 w 135"/>
                <a:gd name="T3" fmla="*/ 7 h 7"/>
                <a:gd name="T4" fmla="*/ 0 w 135"/>
                <a:gd name="T5" fmla="*/ 0 h 7"/>
                <a:gd name="T6" fmla="*/ 135 w 135"/>
                <a:gd name="T7" fmla="*/ 0 h 7"/>
                <a:gd name="T8" fmla="*/ 130 w 135"/>
                <a:gd name="T9" fmla="*/ 7 h 7"/>
              </a:gdLst>
              <a:ahLst/>
              <a:cxnLst>
                <a:cxn ang="0">
                  <a:pos x="T0" y="T1"/>
                </a:cxn>
                <a:cxn ang="0">
                  <a:pos x="T2" y="T3"/>
                </a:cxn>
                <a:cxn ang="0">
                  <a:pos x="T4" y="T5"/>
                </a:cxn>
                <a:cxn ang="0">
                  <a:pos x="T6" y="T7"/>
                </a:cxn>
                <a:cxn ang="0">
                  <a:pos x="T8" y="T9"/>
                </a:cxn>
              </a:cxnLst>
              <a:rect l="0" t="0" r="r" b="b"/>
              <a:pathLst>
                <a:path w="135" h="7">
                  <a:moveTo>
                    <a:pt x="130" y="7"/>
                  </a:moveTo>
                  <a:lnTo>
                    <a:pt x="5" y="7"/>
                  </a:lnTo>
                  <a:lnTo>
                    <a:pt x="0" y="0"/>
                  </a:lnTo>
                  <a:lnTo>
                    <a:pt x="135" y="0"/>
                  </a:lnTo>
                  <a:lnTo>
                    <a:pt x="13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7" name="Freeform 143">
              <a:extLst>
                <a:ext uri="{FF2B5EF4-FFF2-40B4-BE49-F238E27FC236}">
                  <a16:creationId xmlns:a16="http://schemas.microsoft.com/office/drawing/2014/main" id="{9CA5F690-DCBD-4A9E-939C-862FFDCF01DC}"/>
                </a:ext>
              </a:extLst>
            </p:cNvPr>
            <p:cNvSpPr>
              <a:spLocks/>
            </p:cNvSpPr>
            <p:nvPr/>
          </p:nvSpPr>
          <p:spPr bwMode="auto">
            <a:xfrm>
              <a:off x="7023" y="3493"/>
              <a:ext cx="124" cy="5"/>
            </a:xfrm>
            <a:custGeom>
              <a:avLst/>
              <a:gdLst>
                <a:gd name="T0" fmla="*/ 117 w 124"/>
                <a:gd name="T1" fmla="*/ 5 h 5"/>
                <a:gd name="T2" fmla="*/ 6 w 124"/>
                <a:gd name="T3" fmla="*/ 5 h 5"/>
                <a:gd name="T4" fmla="*/ 0 w 124"/>
                <a:gd name="T5" fmla="*/ 0 h 5"/>
                <a:gd name="T6" fmla="*/ 124 w 124"/>
                <a:gd name="T7" fmla="*/ 0 h 5"/>
                <a:gd name="T8" fmla="*/ 117 w 124"/>
                <a:gd name="T9" fmla="*/ 5 h 5"/>
              </a:gdLst>
              <a:ahLst/>
              <a:cxnLst>
                <a:cxn ang="0">
                  <a:pos x="T0" y="T1"/>
                </a:cxn>
                <a:cxn ang="0">
                  <a:pos x="T2" y="T3"/>
                </a:cxn>
                <a:cxn ang="0">
                  <a:pos x="T4" y="T5"/>
                </a:cxn>
                <a:cxn ang="0">
                  <a:pos x="T6" y="T7"/>
                </a:cxn>
                <a:cxn ang="0">
                  <a:pos x="T8" y="T9"/>
                </a:cxn>
              </a:cxnLst>
              <a:rect l="0" t="0" r="r" b="b"/>
              <a:pathLst>
                <a:path w="124" h="5">
                  <a:moveTo>
                    <a:pt x="117" y="5"/>
                  </a:moveTo>
                  <a:lnTo>
                    <a:pt x="6" y="5"/>
                  </a:lnTo>
                  <a:lnTo>
                    <a:pt x="0" y="0"/>
                  </a:lnTo>
                  <a:lnTo>
                    <a:pt x="124" y="0"/>
                  </a:lnTo>
                  <a:lnTo>
                    <a:pt x="1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8" name="Freeform 144">
              <a:extLst>
                <a:ext uri="{FF2B5EF4-FFF2-40B4-BE49-F238E27FC236}">
                  <a16:creationId xmlns:a16="http://schemas.microsoft.com/office/drawing/2014/main" id="{39F46B8F-916B-4980-B1A7-60F3AF40BFE6}"/>
                </a:ext>
              </a:extLst>
            </p:cNvPr>
            <p:cNvSpPr>
              <a:spLocks/>
            </p:cNvSpPr>
            <p:nvPr/>
          </p:nvSpPr>
          <p:spPr bwMode="auto">
            <a:xfrm>
              <a:off x="7030" y="3500"/>
              <a:ext cx="109" cy="5"/>
            </a:xfrm>
            <a:custGeom>
              <a:avLst/>
              <a:gdLst>
                <a:gd name="T0" fmla="*/ 105 w 109"/>
                <a:gd name="T1" fmla="*/ 5 h 5"/>
                <a:gd name="T2" fmla="*/ 3 w 109"/>
                <a:gd name="T3" fmla="*/ 5 h 5"/>
                <a:gd name="T4" fmla="*/ 0 w 109"/>
                <a:gd name="T5" fmla="*/ 0 h 5"/>
                <a:gd name="T6" fmla="*/ 109 w 109"/>
                <a:gd name="T7" fmla="*/ 0 h 5"/>
                <a:gd name="T8" fmla="*/ 105 w 109"/>
                <a:gd name="T9" fmla="*/ 5 h 5"/>
              </a:gdLst>
              <a:ahLst/>
              <a:cxnLst>
                <a:cxn ang="0">
                  <a:pos x="T0" y="T1"/>
                </a:cxn>
                <a:cxn ang="0">
                  <a:pos x="T2" y="T3"/>
                </a:cxn>
                <a:cxn ang="0">
                  <a:pos x="T4" y="T5"/>
                </a:cxn>
                <a:cxn ang="0">
                  <a:pos x="T6" y="T7"/>
                </a:cxn>
                <a:cxn ang="0">
                  <a:pos x="T8" y="T9"/>
                </a:cxn>
              </a:cxnLst>
              <a:rect l="0" t="0" r="r" b="b"/>
              <a:pathLst>
                <a:path w="109" h="5">
                  <a:moveTo>
                    <a:pt x="105" y="5"/>
                  </a:moveTo>
                  <a:lnTo>
                    <a:pt x="3" y="5"/>
                  </a:lnTo>
                  <a:lnTo>
                    <a:pt x="0" y="0"/>
                  </a:lnTo>
                  <a:lnTo>
                    <a:pt x="109" y="0"/>
                  </a:lnTo>
                  <a:lnTo>
                    <a:pt x="10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09" name="Freeform 145">
              <a:extLst>
                <a:ext uri="{FF2B5EF4-FFF2-40B4-BE49-F238E27FC236}">
                  <a16:creationId xmlns:a16="http://schemas.microsoft.com/office/drawing/2014/main" id="{CB4F84AF-0528-4CB8-A69D-B3CF240DB3C1}"/>
                </a:ext>
              </a:extLst>
            </p:cNvPr>
            <p:cNvSpPr>
              <a:spLocks/>
            </p:cNvSpPr>
            <p:nvPr/>
          </p:nvSpPr>
          <p:spPr bwMode="auto">
            <a:xfrm>
              <a:off x="6996" y="3456"/>
              <a:ext cx="186" cy="7"/>
            </a:xfrm>
            <a:custGeom>
              <a:avLst/>
              <a:gdLst>
                <a:gd name="T0" fmla="*/ 186 w 186"/>
                <a:gd name="T1" fmla="*/ 0 h 7"/>
                <a:gd name="T2" fmla="*/ 180 w 186"/>
                <a:gd name="T3" fmla="*/ 7 h 7"/>
                <a:gd name="T4" fmla="*/ 5 w 186"/>
                <a:gd name="T5" fmla="*/ 7 h 7"/>
                <a:gd name="T6" fmla="*/ 0 w 186"/>
                <a:gd name="T7" fmla="*/ 0 h 7"/>
                <a:gd name="T8" fmla="*/ 186 w 186"/>
                <a:gd name="T9" fmla="*/ 0 h 7"/>
              </a:gdLst>
              <a:ahLst/>
              <a:cxnLst>
                <a:cxn ang="0">
                  <a:pos x="T0" y="T1"/>
                </a:cxn>
                <a:cxn ang="0">
                  <a:pos x="T2" y="T3"/>
                </a:cxn>
                <a:cxn ang="0">
                  <a:pos x="T4" y="T5"/>
                </a:cxn>
                <a:cxn ang="0">
                  <a:pos x="T6" y="T7"/>
                </a:cxn>
                <a:cxn ang="0">
                  <a:pos x="T8" y="T9"/>
                </a:cxn>
              </a:cxnLst>
              <a:rect l="0" t="0" r="r" b="b"/>
              <a:pathLst>
                <a:path w="186" h="7">
                  <a:moveTo>
                    <a:pt x="186" y="0"/>
                  </a:moveTo>
                  <a:lnTo>
                    <a:pt x="180" y="7"/>
                  </a:lnTo>
                  <a:lnTo>
                    <a:pt x="5" y="7"/>
                  </a:lnTo>
                  <a:lnTo>
                    <a:pt x="0"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0" name="Freeform 146">
              <a:extLst>
                <a:ext uri="{FF2B5EF4-FFF2-40B4-BE49-F238E27FC236}">
                  <a16:creationId xmlns:a16="http://schemas.microsoft.com/office/drawing/2014/main" id="{8BA5919E-295B-4481-AEDC-B738B08A47B8}"/>
                </a:ext>
              </a:extLst>
            </p:cNvPr>
            <p:cNvSpPr>
              <a:spLocks/>
            </p:cNvSpPr>
            <p:nvPr/>
          </p:nvSpPr>
          <p:spPr bwMode="auto">
            <a:xfrm>
              <a:off x="6989" y="3448"/>
              <a:ext cx="201" cy="7"/>
            </a:xfrm>
            <a:custGeom>
              <a:avLst/>
              <a:gdLst>
                <a:gd name="T0" fmla="*/ 0 w 201"/>
                <a:gd name="T1" fmla="*/ 0 h 7"/>
                <a:gd name="T2" fmla="*/ 201 w 201"/>
                <a:gd name="T3" fmla="*/ 0 h 7"/>
                <a:gd name="T4" fmla="*/ 194 w 201"/>
                <a:gd name="T5" fmla="*/ 7 h 7"/>
                <a:gd name="T6" fmla="*/ 7 w 201"/>
                <a:gd name="T7" fmla="*/ 7 h 7"/>
                <a:gd name="T8" fmla="*/ 0 w 201"/>
                <a:gd name="T9" fmla="*/ 0 h 7"/>
              </a:gdLst>
              <a:ahLst/>
              <a:cxnLst>
                <a:cxn ang="0">
                  <a:pos x="T0" y="T1"/>
                </a:cxn>
                <a:cxn ang="0">
                  <a:pos x="T2" y="T3"/>
                </a:cxn>
                <a:cxn ang="0">
                  <a:pos x="T4" y="T5"/>
                </a:cxn>
                <a:cxn ang="0">
                  <a:pos x="T6" y="T7"/>
                </a:cxn>
                <a:cxn ang="0">
                  <a:pos x="T8" y="T9"/>
                </a:cxn>
              </a:cxnLst>
              <a:rect l="0" t="0" r="r" b="b"/>
              <a:pathLst>
                <a:path w="201" h="7">
                  <a:moveTo>
                    <a:pt x="0" y="0"/>
                  </a:moveTo>
                  <a:lnTo>
                    <a:pt x="201" y="0"/>
                  </a:lnTo>
                  <a:lnTo>
                    <a:pt x="194" y="7"/>
                  </a:lnTo>
                  <a:lnTo>
                    <a:pt x="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1" name="Freeform 147">
              <a:extLst>
                <a:ext uri="{FF2B5EF4-FFF2-40B4-BE49-F238E27FC236}">
                  <a16:creationId xmlns:a16="http://schemas.microsoft.com/office/drawing/2014/main" id="{436F144B-7EE6-48FE-8A3D-5E87F618A2D5}"/>
                </a:ext>
              </a:extLst>
            </p:cNvPr>
            <p:cNvSpPr>
              <a:spLocks/>
            </p:cNvSpPr>
            <p:nvPr/>
          </p:nvSpPr>
          <p:spPr bwMode="auto">
            <a:xfrm>
              <a:off x="7174" y="3463"/>
              <a:ext cx="28" cy="1"/>
            </a:xfrm>
            <a:custGeom>
              <a:avLst/>
              <a:gdLst>
                <a:gd name="T0" fmla="*/ 28 w 28"/>
                <a:gd name="T1" fmla="*/ 0 h 1"/>
                <a:gd name="T2" fmla="*/ 28 w 28"/>
                <a:gd name="T3" fmla="*/ 1 h 1"/>
                <a:gd name="T4" fmla="*/ 0 w 28"/>
                <a:gd name="T5" fmla="*/ 1 h 1"/>
                <a:gd name="T6" fmla="*/ 2 w 28"/>
                <a:gd name="T7" fmla="*/ 0 h 1"/>
                <a:gd name="T8" fmla="*/ 28 w 28"/>
                <a:gd name="T9" fmla="*/ 0 h 1"/>
              </a:gdLst>
              <a:ahLst/>
              <a:cxnLst>
                <a:cxn ang="0">
                  <a:pos x="T0" y="T1"/>
                </a:cxn>
                <a:cxn ang="0">
                  <a:pos x="T2" y="T3"/>
                </a:cxn>
                <a:cxn ang="0">
                  <a:pos x="T4" y="T5"/>
                </a:cxn>
                <a:cxn ang="0">
                  <a:pos x="T6" y="T7"/>
                </a:cxn>
                <a:cxn ang="0">
                  <a:pos x="T8" y="T9"/>
                </a:cxn>
              </a:cxnLst>
              <a:rect l="0" t="0" r="r" b="b"/>
              <a:pathLst>
                <a:path w="28" h="1">
                  <a:moveTo>
                    <a:pt x="28" y="0"/>
                  </a:moveTo>
                  <a:lnTo>
                    <a:pt x="28" y="1"/>
                  </a:lnTo>
                  <a:lnTo>
                    <a:pt x="0" y="1"/>
                  </a:lnTo>
                  <a:lnTo>
                    <a:pt x="2" y="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2" name="Freeform 148">
              <a:extLst>
                <a:ext uri="{FF2B5EF4-FFF2-40B4-BE49-F238E27FC236}">
                  <a16:creationId xmlns:a16="http://schemas.microsoft.com/office/drawing/2014/main" id="{6B33AA74-BEA7-415B-AC64-E659E702570E}"/>
                </a:ext>
              </a:extLst>
            </p:cNvPr>
            <p:cNvSpPr>
              <a:spLocks/>
            </p:cNvSpPr>
            <p:nvPr/>
          </p:nvSpPr>
          <p:spPr bwMode="auto">
            <a:xfrm>
              <a:off x="7182" y="3455"/>
              <a:ext cx="15" cy="1"/>
            </a:xfrm>
            <a:custGeom>
              <a:avLst/>
              <a:gdLst>
                <a:gd name="T0" fmla="*/ 13 w 15"/>
                <a:gd name="T1" fmla="*/ 0 h 1"/>
                <a:gd name="T2" fmla="*/ 15 w 15"/>
                <a:gd name="T3" fmla="*/ 1 h 1"/>
                <a:gd name="T4" fmla="*/ 0 w 15"/>
                <a:gd name="T5" fmla="*/ 1 h 1"/>
                <a:gd name="T6" fmla="*/ 1 w 15"/>
                <a:gd name="T7" fmla="*/ 0 h 1"/>
                <a:gd name="T8" fmla="*/ 13 w 15"/>
                <a:gd name="T9" fmla="*/ 0 h 1"/>
              </a:gdLst>
              <a:ahLst/>
              <a:cxnLst>
                <a:cxn ang="0">
                  <a:pos x="T0" y="T1"/>
                </a:cxn>
                <a:cxn ang="0">
                  <a:pos x="T2" y="T3"/>
                </a:cxn>
                <a:cxn ang="0">
                  <a:pos x="T4" y="T5"/>
                </a:cxn>
                <a:cxn ang="0">
                  <a:pos x="T6" y="T7"/>
                </a:cxn>
                <a:cxn ang="0">
                  <a:pos x="T8" y="T9"/>
                </a:cxn>
              </a:cxnLst>
              <a:rect l="0" t="0" r="r" b="b"/>
              <a:pathLst>
                <a:path w="15" h="1">
                  <a:moveTo>
                    <a:pt x="13" y="0"/>
                  </a:moveTo>
                  <a:lnTo>
                    <a:pt x="15" y="1"/>
                  </a:lnTo>
                  <a:lnTo>
                    <a:pt x="0" y="1"/>
                  </a:lnTo>
                  <a:lnTo>
                    <a:pt x="1"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3" name="Freeform 149">
              <a:extLst>
                <a:ext uri="{FF2B5EF4-FFF2-40B4-BE49-F238E27FC236}">
                  <a16:creationId xmlns:a16="http://schemas.microsoft.com/office/drawing/2014/main" id="{72997377-8719-4F42-8335-297A960A7603}"/>
                </a:ext>
              </a:extLst>
            </p:cNvPr>
            <p:cNvSpPr>
              <a:spLocks/>
            </p:cNvSpPr>
            <p:nvPr/>
          </p:nvSpPr>
          <p:spPr bwMode="auto">
            <a:xfrm>
              <a:off x="7168" y="3469"/>
              <a:ext cx="40" cy="2"/>
            </a:xfrm>
            <a:custGeom>
              <a:avLst/>
              <a:gdLst>
                <a:gd name="T0" fmla="*/ 39 w 40"/>
                <a:gd name="T1" fmla="*/ 0 h 2"/>
                <a:gd name="T2" fmla="*/ 40 w 40"/>
                <a:gd name="T3" fmla="*/ 2 h 2"/>
                <a:gd name="T4" fmla="*/ 0 w 40"/>
                <a:gd name="T5" fmla="*/ 2 h 2"/>
                <a:gd name="T6" fmla="*/ 1 w 40"/>
                <a:gd name="T7" fmla="*/ 0 h 2"/>
                <a:gd name="T8" fmla="*/ 39 w 40"/>
                <a:gd name="T9" fmla="*/ 0 h 2"/>
              </a:gdLst>
              <a:ahLst/>
              <a:cxnLst>
                <a:cxn ang="0">
                  <a:pos x="T0" y="T1"/>
                </a:cxn>
                <a:cxn ang="0">
                  <a:pos x="T2" y="T3"/>
                </a:cxn>
                <a:cxn ang="0">
                  <a:pos x="T4" y="T5"/>
                </a:cxn>
                <a:cxn ang="0">
                  <a:pos x="T6" y="T7"/>
                </a:cxn>
                <a:cxn ang="0">
                  <a:pos x="T8" y="T9"/>
                </a:cxn>
              </a:cxnLst>
              <a:rect l="0" t="0" r="r" b="b"/>
              <a:pathLst>
                <a:path w="40" h="2">
                  <a:moveTo>
                    <a:pt x="39" y="0"/>
                  </a:moveTo>
                  <a:lnTo>
                    <a:pt x="40" y="2"/>
                  </a:lnTo>
                  <a:lnTo>
                    <a:pt x="0" y="2"/>
                  </a:lnTo>
                  <a:lnTo>
                    <a:pt x="1"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4" name="Freeform 150">
              <a:extLst>
                <a:ext uri="{FF2B5EF4-FFF2-40B4-BE49-F238E27FC236}">
                  <a16:creationId xmlns:a16="http://schemas.microsoft.com/office/drawing/2014/main" id="{7D28133E-59BA-4DC6-BD8F-4A582C7E6EA1}"/>
                </a:ext>
              </a:extLst>
            </p:cNvPr>
            <p:cNvSpPr>
              <a:spLocks/>
            </p:cNvSpPr>
            <p:nvPr/>
          </p:nvSpPr>
          <p:spPr bwMode="auto">
            <a:xfrm>
              <a:off x="7161" y="3477"/>
              <a:ext cx="53" cy="2"/>
            </a:xfrm>
            <a:custGeom>
              <a:avLst/>
              <a:gdLst>
                <a:gd name="T0" fmla="*/ 51 w 53"/>
                <a:gd name="T1" fmla="*/ 0 h 2"/>
                <a:gd name="T2" fmla="*/ 53 w 53"/>
                <a:gd name="T3" fmla="*/ 2 h 2"/>
                <a:gd name="T4" fmla="*/ 0 w 53"/>
                <a:gd name="T5" fmla="*/ 2 h 2"/>
                <a:gd name="T6" fmla="*/ 1 w 53"/>
                <a:gd name="T7" fmla="*/ 0 h 2"/>
                <a:gd name="T8" fmla="*/ 51 w 53"/>
                <a:gd name="T9" fmla="*/ 0 h 2"/>
              </a:gdLst>
              <a:ahLst/>
              <a:cxnLst>
                <a:cxn ang="0">
                  <a:pos x="T0" y="T1"/>
                </a:cxn>
                <a:cxn ang="0">
                  <a:pos x="T2" y="T3"/>
                </a:cxn>
                <a:cxn ang="0">
                  <a:pos x="T4" y="T5"/>
                </a:cxn>
                <a:cxn ang="0">
                  <a:pos x="T6" y="T7"/>
                </a:cxn>
                <a:cxn ang="0">
                  <a:pos x="T8" y="T9"/>
                </a:cxn>
              </a:cxnLst>
              <a:rect l="0" t="0" r="r" b="b"/>
              <a:pathLst>
                <a:path w="53" h="2">
                  <a:moveTo>
                    <a:pt x="51" y="0"/>
                  </a:moveTo>
                  <a:lnTo>
                    <a:pt x="53" y="2"/>
                  </a:lnTo>
                  <a:lnTo>
                    <a:pt x="0" y="2"/>
                  </a:lnTo>
                  <a:lnTo>
                    <a:pt x="1"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5" name="Freeform 151">
              <a:extLst>
                <a:ext uri="{FF2B5EF4-FFF2-40B4-BE49-F238E27FC236}">
                  <a16:creationId xmlns:a16="http://schemas.microsoft.com/office/drawing/2014/main" id="{4537A9A8-EF78-4CE4-A1BC-E6E58863D984}"/>
                </a:ext>
              </a:extLst>
            </p:cNvPr>
            <p:cNvSpPr>
              <a:spLocks/>
            </p:cNvSpPr>
            <p:nvPr/>
          </p:nvSpPr>
          <p:spPr bwMode="auto">
            <a:xfrm>
              <a:off x="7153" y="3484"/>
              <a:ext cx="66" cy="1"/>
            </a:xfrm>
            <a:custGeom>
              <a:avLst/>
              <a:gdLst>
                <a:gd name="T0" fmla="*/ 65 w 66"/>
                <a:gd name="T1" fmla="*/ 0 h 1"/>
                <a:gd name="T2" fmla="*/ 66 w 66"/>
                <a:gd name="T3" fmla="*/ 1 h 1"/>
                <a:gd name="T4" fmla="*/ 0 w 66"/>
                <a:gd name="T5" fmla="*/ 1 h 1"/>
                <a:gd name="T6" fmla="*/ 2 w 66"/>
                <a:gd name="T7" fmla="*/ 0 h 1"/>
                <a:gd name="T8" fmla="*/ 65 w 66"/>
                <a:gd name="T9" fmla="*/ 0 h 1"/>
              </a:gdLst>
              <a:ahLst/>
              <a:cxnLst>
                <a:cxn ang="0">
                  <a:pos x="T0" y="T1"/>
                </a:cxn>
                <a:cxn ang="0">
                  <a:pos x="T2" y="T3"/>
                </a:cxn>
                <a:cxn ang="0">
                  <a:pos x="T4" y="T5"/>
                </a:cxn>
                <a:cxn ang="0">
                  <a:pos x="T6" y="T7"/>
                </a:cxn>
                <a:cxn ang="0">
                  <a:pos x="T8" y="T9"/>
                </a:cxn>
              </a:cxnLst>
              <a:rect l="0" t="0" r="r" b="b"/>
              <a:pathLst>
                <a:path w="66" h="1">
                  <a:moveTo>
                    <a:pt x="65" y="0"/>
                  </a:moveTo>
                  <a:lnTo>
                    <a:pt x="66" y="1"/>
                  </a:lnTo>
                  <a:lnTo>
                    <a:pt x="0" y="1"/>
                  </a:lnTo>
                  <a:lnTo>
                    <a:pt x="2"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6" name="Freeform 152">
              <a:extLst>
                <a:ext uri="{FF2B5EF4-FFF2-40B4-BE49-F238E27FC236}">
                  <a16:creationId xmlns:a16="http://schemas.microsoft.com/office/drawing/2014/main" id="{B70BDBFE-49BA-43B5-822B-46FCB3A2DDB9}"/>
                </a:ext>
              </a:extLst>
            </p:cNvPr>
            <p:cNvSpPr>
              <a:spLocks/>
            </p:cNvSpPr>
            <p:nvPr/>
          </p:nvSpPr>
          <p:spPr bwMode="auto">
            <a:xfrm>
              <a:off x="7139" y="3498"/>
              <a:ext cx="92" cy="2"/>
            </a:xfrm>
            <a:custGeom>
              <a:avLst/>
              <a:gdLst>
                <a:gd name="T0" fmla="*/ 90 w 92"/>
                <a:gd name="T1" fmla="*/ 0 h 2"/>
                <a:gd name="T2" fmla="*/ 92 w 92"/>
                <a:gd name="T3" fmla="*/ 2 h 2"/>
                <a:gd name="T4" fmla="*/ 0 w 92"/>
                <a:gd name="T5" fmla="*/ 2 h 2"/>
                <a:gd name="T6" fmla="*/ 1 w 92"/>
                <a:gd name="T7" fmla="*/ 0 h 2"/>
                <a:gd name="T8" fmla="*/ 90 w 92"/>
                <a:gd name="T9" fmla="*/ 0 h 2"/>
              </a:gdLst>
              <a:ahLst/>
              <a:cxnLst>
                <a:cxn ang="0">
                  <a:pos x="T0" y="T1"/>
                </a:cxn>
                <a:cxn ang="0">
                  <a:pos x="T2" y="T3"/>
                </a:cxn>
                <a:cxn ang="0">
                  <a:pos x="T4" y="T5"/>
                </a:cxn>
                <a:cxn ang="0">
                  <a:pos x="T6" y="T7"/>
                </a:cxn>
                <a:cxn ang="0">
                  <a:pos x="T8" y="T9"/>
                </a:cxn>
              </a:cxnLst>
              <a:rect l="0" t="0" r="r" b="b"/>
              <a:pathLst>
                <a:path w="92" h="2">
                  <a:moveTo>
                    <a:pt x="90" y="0"/>
                  </a:moveTo>
                  <a:lnTo>
                    <a:pt x="92" y="2"/>
                  </a:lnTo>
                  <a:lnTo>
                    <a:pt x="0" y="2"/>
                  </a:lnTo>
                  <a:lnTo>
                    <a:pt x="1" y="0"/>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7" name="Freeform 153">
              <a:extLst>
                <a:ext uri="{FF2B5EF4-FFF2-40B4-BE49-F238E27FC236}">
                  <a16:creationId xmlns:a16="http://schemas.microsoft.com/office/drawing/2014/main" id="{9549E2D5-FFB9-46A7-89F9-83C73ECC549D}"/>
                </a:ext>
              </a:extLst>
            </p:cNvPr>
            <p:cNvSpPr>
              <a:spLocks/>
            </p:cNvSpPr>
            <p:nvPr/>
          </p:nvSpPr>
          <p:spPr bwMode="auto">
            <a:xfrm>
              <a:off x="7147" y="3492"/>
              <a:ext cx="77" cy="1"/>
            </a:xfrm>
            <a:custGeom>
              <a:avLst/>
              <a:gdLst>
                <a:gd name="T0" fmla="*/ 77 w 77"/>
                <a:gd name="T1" fmla="*/ 0 h 1"/>
                <a:gd name="T2" fmla="*/ 77 w 77"/>
                <a:gd name="T3" fmla="*/ 1 h 1"/>
                <a:gd name="T4" fmla="*/ 0 w 77"/>
                <a:gd name="T5" fmla="*/ 1 h 1"/>
                <a:gd name="T6" fmla="*/ 1 w 77"/>
                <a:gd name="T7" fmla="*/ 0 h 1"/>
                <a:gd name="T8" fmla="*/ 77 w 77"/>
                <a:gd name="T9" fmla="*/ 0 h 1"/>
              </a:gdLst>
              <a:ahLst/>
              <a:cxnLst>
                <a:cxn ang="0">
                  <a:pos x="T0" y="T1"/>
                </a:cxn>
                <a:cxn ang="0">
                  <a:pos x="T2" y="T3"/>
                </a:cxn>
                <a:cxn ang="0">
                  <a:pos x="T4" y="T5"/>
                </a:cxn>
                <a:cxn ang="0">
                  <a:pos x="T6" y="T7"/>
                </a:cxn>
                <a:cxn ang="0">
                  <a:pos x="T8" y="T9"/>
                </a:cxn>
              </a:cxnLst>
              <a:rect l="0" t="0" r="r" b="b"/>
              <a:pathLst>
                <a:path w="77" h="1">
                  <a:moveTo>
                    <a:pt x="77" y="0"/>
                  </a:moveTo>
                  <a:lnTo>
                    <a:pt x="77" y="1"/>
                  </a:lnTo>
                  <a:lnTo>
                    <a:pt x="0" y="1"/>
                  </a:lnTo>
                  <a:lnTo>
                    <a:pt x="1"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8" name="Freeform 154">
              <a:extLst>
                <a:ext uri="{FF2B5EF4-FFF2-40B4-BE49-F238E27FC236}">
                  <a16:creationId xmlns:a16="http://schemas.microsoft.com/office/drawing/2014/main" id="{0CB190C2-84F5-4BF9-A0E2-691813FA4495}"/>
                </a:ext>
              </a:extLst>
            </p:cNvPr>
            <p:cNvSpPr>
              <a:spLocks/>
            </p:cNvSpPr>
            <p:nvPr/>
          </p:nvSpPr>
          <p:spPr bwMode="auto">
            <a:xfrm>
              <a:off x="7198" y="3448"/>
              <a:ext cx="80" cy="46"/>
            </a:xfrm>
            <a:custGeom>
              <a:avLst/>
              <a:gdLst>
                <a:gd name="T0" fmla="*/ 72 w 80"/>
                <a:gd name="T1" fmla="*/ 32 h 46"/>
                <a:gd name="T2" fmla="*/ 47 w 80"/>
                <a:gd name="T3" fmla="*/ 0 h 46"/>
                <a:gd name="T4" fmla="*/ 12 w 80"/>
                <a:gd name="T5" fmla="*/ 0 h 46"/>
                <a:gd name="T6" fmla="*/ 0 w 80"/>
                <a:gd name="T7" fmla="*/ 6 h 46"/>
                <a:gd name="T8" fmla="*/ 33 w 80"/>
                <a:gd name="T9" fmla="*/ 46 h 46"/>
                <a:gd name="T10" fmla="*/ 80 w 80"/>
                <a:gd name="T11" fmla="*/ 46 h 46"/>
                <a:gd name="T12" fmla="*/ 72 w 80"/>
                <a:gd name="T13" fmla="*/ 32 h 46"/>
              </a:gdLst>
              <a:ahLst/>
              <a:cxnLst>
                <a:cxn ang="0">
                  <a:pos x="T0" y="T1"/>
                </a:cxn>
                <a:cxn ang="0">
                  <a:pos x="T2" y="T3"/>
                </a:cxn>
                <a:cxn ang="0">
                  <a:pos x="T4" y="T5"/>
                </a:cxn>
                <a:cxn ang="0">
                  <a:pos x="T6" y="T7"/>
                </a:cxn>
                <a:cxn ang="0">
                  <a:pos x="T8" y="T9"/>
                </a:cxn>
                <a:cxn ang="0">
                  <a:pos x="T10" y="T11"/>
                </a:cxn>
                <a:cxn ang="0">
                  <a:pos x="T12" y="T13"/>
                </a:cxn>
              </a:cxnLst>
              <a:rect l="0" t="0" r="r" b="b"/>
              <a:pathLst>
                <a:path w="80" h="46">
                  <a:moveTo>
                    <a:pt x="72" y="32"/>
                  </a:moveTo>
                  <a:lnTo>
                    <a:pt x="47" y="0"/>
                  </a:lnTo>
                  <a:lnTo>
                    <a:pt x="12" y="0"/>
                  </a:lnTo>
                  <a:lnTo>
                    <a:pt x="0" y="6"/>
                  </a:lnTo>
                  <a:lnTo>
                    <a:pt x="33" y="46"/>
                  </a:lnTo>
                  <a:lnTo>
                    <a:pt x="80" y="46"/>
                  </a:lnTo>
                  <a:lnTo>
                    <a:pt x="7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19" name="Freeform 155">
              <a:extLst>
                <a:ext uri="{FF2B5EF4-FFF2-40B4-BE49-F238E27FC236}">
                  <a16:creationId xmlns:a16="http://schemas.microsoft.com/office/drawing/2014/main" id="{99E4D82F-9DB2-4650-A695-87A5057047AD}"/>
                </a:ext>
              </a:extLst>
            </p:cNvPr>
            <p:cNvSpPr>
              <a:spLocks/>
            </p:cNvSpPr>
            <p:nvPr/>
          </p:nvSpPr>
          <p:spPr bwMode="auto">
            <a:xfrm>
              <a:off x="7241" y="3450"/>
              <a:ext cx="11" cy="6"/>
            </a:xfrm>
            <a:custGeom>
              <a:avLst/>
              <a:gdLst>
                <a:gd name="T0" fmla="*/ 6 w 11"/>
                <a:gd name="T1" fmla="*/ 0 h 6"/>
                <a:gd name="T2" fmla="*/ 0 w 11"/>
                <a:gd name="T3" fmla="*/ 6 h 6"/>
                <a:gd name="T4" fmla="*/ 11 w 11"/>
                <a:gd name="T5" fmla="*/ 6 h 6"/>
                <a:gd name="T6" fmla="*/ 6 w 11"/>
                <a:gd name="T7" fmla="*/ 0 h 6"/>
              </a:gdLst>
              <a:ahLst/>
              <a:cxnLst>
                <a:cxn ang="0">
                  <a:pos x="T0" y="T1"/>
                </a:cxn>
                <a:cxn ang="0">
                  <a:pos x="T2" y="T3"/>
                </a:cxn>
                <a:cxn ang="0">
                  <a:pos x="T4" y="T5"/>
                </a:cxn>
                <a:cxn ang="0">
                  <a:pos x="T6" y="T7"/>
                </a:cxn>
              </a:cxnLst>
              <a:rect l="0" t="0" r="r" b="b"/>
              <a:pathLst>
                <a:path w="11" h="6">
                  <a:moveTo>
                    <a:pt x="6" y="0"/>
                  </a:moveTo>
                  <a:lnTo>
                    <a:pt x="0" y="6"/>
                  </a:lnTo>
                  <a:lnTo>
                    <a:pt x="11" y="6"/>
                  </a:lnTo>
                  <a:lnTo>
                    <a:pt x="6" y="0"/>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sp>
          <p:nvSpPr>
            <p:cNvPr id="120" name="Freeform 156">
              <a:extLst>
                <a:ext uri="{FF2B5EF4-FFF2-40B4-BE49-F238E27FC236}">
                  <a16:creationId xmlns:a16="http://schemas.microsoft.com/office/drawing/2014/main" id="{DCD8FD4A-9CAB-40FB-AD67-90236CBE72C9}"/>
                </a:ext>
              </a:extLst>
            </p:cNvPr>
            <p:cNvSpPr>
              <a:spLocks/>
            </p:cNvSpPr>
            <p:nvPr/>
          </p:nvSpPr>
          <p:spPr bwMode="auto">
            <a:xfrm>
              <a:off x="7227" y="3458"/>
              <a:ext cx="43" cy="22"/>
            </a:xfrm>
            <a:custGeom>
              <a:avLst/>
              <a:gdLst>
                <a:gd name="T0" fmla="*/ 26 w 43"/>
                <a:gd name="T1" fmla="*/ 0 h 22"/>
                <a:gd name="T2" fmla="*/ 12 w 43"/>
                <a:gd name="T3" fmla="*/ 0 h 22"/>
                <a:gd name="T4" fmla="*/ 0 w 43"/>
                <a:gd name="T5" fmla="*/ 13 h 22"/>
                <a:gd name="T6" fmla="*/ 6 w 43"/>
                <a:gd name="T7" fmla="*/ 22 h 22"/>
                <a:gd name="T8" fmla="*/ 43 w 43"/>
                <a:gd name="T9" fmla="*/ 22 h 22"/>
                <a:gd name="T10" fmla="*/ 26 w 43"/>
                <a:gd name="T11" fmla="*/ 0 h 22"/>
              </a:gdLst>
              <a:ahLst/>
              <a:cxnLst>
                <a:cxn ang="0">
                  <a:pos x="T0" y="T1"/>
                </a:cxn>
                <a:cxn ang="0">
                  <a:pos x="T2" y="T3"/>
                </a:cxn>
                <a:cxn ang="0">
                  <a:pos x="T4" y="T5"/>
                </a:cxn>
                <a:cxn ang="0">
                  <a:pos x="T6" y="T7"/>
                </a:cxn>
                <a:cxn ang="0">
                  <a:pos x="T8" y="T9"/>
                </a:cxn>
                <a:cxn ang="0">
                  <a:pos x="T10" y="T11"/>
                </a:cxn>
              </a:cxnLst>
              <a:rect l="0" t="0" r="r" b="b"/>
              <a:pathLst>
                <a:path w="43" h="22">
                  <a:moveTo>
                    <a:pt x="26" y="0"/>
                  </a:moveTo>
                  <a:lnTo>
                    <a:pt x="12" y="0"/>
                  </a:lnTo>
                  <a:lnTo>
                    <a:pt x="0" y="13"/>
                  </a:lnTo>
                  <a:lnTo>
                    <a:pt x="6" y="22"/>
                  </a:lnTo>
                  <a:lnTo>
                    <a:pt x="43" y="22"/>
                  </a:lnTo>
                  <a:lnTo>
                    <a:pt x="26" y="0"/>
                  </a:lnTo>
                  <a:close/>
                </a:path>
              </a:pathLst>
            </a:custGeom>
            <a:solidFill>
              <a:srgbClr val="51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505050"/>
                </a:solidFill>
                <a:effectLst/>
                <a:uLnTx/>
                <a:uFillTx/>
                <a:latin typeface="Segoe UI"/>
                <a:ea typeface="+mn-ea"/>
                <a:cs typeface="+mn-cs"/>
              </a:endParaRPr>
            </a:p>
          </p:txBody>
        </p:sp>
      </p:grpSp>
      <p:pic>
        <p:nvPicPr>
          <p:cNvPr id="34" name="Picture 33">
            <a:extLst>
              <a:ext uri="{FF2B5EF4-FFF2-40B4-BE49-F238E27FC236}">
                <a16:creationId xmlns:a16="http://schemas.microsoft.com/office/drawing/2014/main" id="{D6568B2C-C4D8-4005-9ACF-C03FB0DD6B94}"/>
              </a:ext>
            </a:extLst>
          </p:cNvPr>
          <p:cNvPicPr>
            <a:picLocks noChangeAspect="1"/>
          </p:cNvPicPr>
          <p:nvPr/>
        </p:nvPicPr>
        <p:blipFill>
          <a:blip r:embed="rId11"/>
          <a:stretch>
            <a:fillRect/>
          </a:stretch>
        </p:blipFill>
        <p:spPr>
          <a:xfrm>
            <a:off x="5214523" y="5511877"/>
            <a:ext cx="1077365" cy="627206"/>
          </a:xfrm>
          <a:prstGeom prst="rect">
            <a:avLst/>
          </a:prstGeom>
        </p:spPr>
      </p:pic>
      <p:pic>
        <p:nvPicPr>
          <p:cNvPr id="35" name="Picture 34">
            <a:extLst>
              <a:ext uri="{FF2B5EF4-FFF2-40B4-BE49-F238E27FC236}">
                <a16:creationId xmlns:a16="http://schemas.microsoft.com/office/drawing/2014/main" id="{1650CA4C-00F6-400C-A9DB-169F308DD9B2}"/>
              </a:ext>
            </a:extLst>
          </p:cNvPr>
          <p:cNvPicPr>
            <a:picLocks noChangeAspect="1"/>
          </p:cNvPicPr>
          <p:nvPr/>
        </p:nvPicPr>
        <p:blipFill>
          <a:blip r:embed="rId12"/>
          <a:stretch>
            <a:fillRect/>
          </a:stretch>
        </p:blipFill>
        <p:spPr>
          <a:xfrm>
            <a:off x="6623675" y="5287524"/>
            <a:ext cx="851250" cy="886809"/>
          </a:xfrm>
          <a:prstGeom prst="rect">
            <a:avLst/>
          </a:prstGeom>
        </p:spPr>
      </p:pic>
    </p:spTree>
    <p:extLst>
      <p:ext uri="{BB962C8B-B14F-4D97-AF65-F5344CB8AC3E}">
        <p14:creationId xmlns:p14="http://schemas.microsoft.com/office/powerpoint/2010/main" val="397439311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6776-12F2-4A2D-B8D7-6F58C8E2D51D}"/>
              </a:ext>
            </a:extLst>
          </p:cNvPr>
          <p:cNvSpPr>
            <a:spLocks noGrp="1"/>
          </p:cNvSpPr>
          <p:nvPr>
            <p:ph type="title"/>
          </p:nvPr>
        </p:nvSpPr>
        <p:spPr/>
        <p:txBody>
          <a:bodyPr/>
          <a:lstStyle/>
          <a:p>
            <a:r>
              <a:rPr lang="en-US" dirty="0"/>
              <a:t>Identity is the new security “perimeter”</a:t>
            </a:r>
            <a:endParaRPr lang="sl-SI" dirty="0"/>
          </a:p>
        </p:txBody>
      </p:sp>
      <p:sp>
        <p:nvSpPr>
          <p:cNvPr id="4" name="Rectangle 3">
            <a:extLst>
              <a:ext uri="{FF2B5EF4-FFF2-40B4-BE49-F238E27FC236}">
                <a16:creationId xmlns:a16="http://schemas.microsoft.com/office/drawing/2014/main" id="{32F7FEE1-71F3-4090-BC14-5B8A0E446FCF}"/>
              </a:ext>
            </a:extLst>
          </p:cNvPr>
          <p:cNvSpPr/>
          <p:nvPr/>
        </p:nvSpPr>
        <p:spPr bwMode="auto">
          <a:xfrm>
            <a:off x="2173257" y="1682645"/>
            <a:ext cx="7362826" cy="3849298"/>
          </a:xfrm>
          <a:prstGeom prst="rect">
            <a:avLst/>
          </a:prstGeom>
          <a:noFill/>
          <a:ln w="38100">
            <a:solidFill>
              <a:srgbClr val="289F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5" name="Group 4">
            <a:extLst>
              <a:ext uri="{FF2B5EF4-FFF2-40B4-BE49-F238E27FC236}">
                <a16:creationId xmlns:a16="http://schemas.microsoft.com/office/drawing/2014/main" id="{0DED3C82-5DAB-430C-BC3E-1D71FAE4BEEF}"/>
              </a:ext>
            </a:extLst>
          </p:cNvPr>
          <p:cNvGrpSpPr/>
          <p:nvPr/>
        </p:nvGrpSpPr>
        <p:grpSpPr>
          <a:xfrm>
            <a:off x="2618429" y="1905488"/>
            <a:ext cx="6487523" cy="3214965"/>
            <a:chOff x="1053183" y="1812322"/>
            <a:chExt cx="4606317" cy="2282712"/>
          </a:xfrm>
        </p:grpSpPr>
        <p:grpSp>
          <p:nvGrpSpPr>
            <p:cNvPr id="68" name="Group 67">
              <a:extLst>
                <a:ext uri="{FF2B5EF4-FFF2-40B4-BE49-F238E27FC236}">
                  <a16:creationId xmlns:a16="http://schemas.microsoft.com/office/drawing/2014/main" id="{24C2A652-44EE-4A96-B817-09DFE0CD5E30}"/>
                </a:ext>
              </a:extLst>
            </p:cNvPr>
            <p:cNvGrpSpPr/>
            <p:nvPr/>
          </p:nvGrpSpPr>
          <p:grpSpPr>
            <a:xfrm>
              <a:off x="1053183" y="1812322"/>
              <a:ext cx="4606317" cy="2282712"/>
              <a:chOff x="759552" y="709262"/>
              <a:chExt cx="11097340" cy="5499414"/>
            </a:xfrm>
          </p:grpSpPr>
          <p:sp>
            <p:nvSpPr>
              <p:cNvPr id="72" name="Rectangle 71">
                <a:extLst>
                  <a:ext uri="{FF2B5EF4-FFF2-40B4-BE49-F238E27FC236}">
                    <a16:creationId xmlns:a16="http://schemas.microsoft.com/office/drawing/2014/main" id="{4A205885-E648-40F4-A086-9D01B2A81B33}"/>
                  </a:ext>
                </a:extLst>
              </p:cNvPr>
              <p:cNvSpPr/>
              <p:nvPr/>
            </p:nvSpPr>
            <p:spPr bwMode="auto">
              <a:xfrm>
                <a:off x="9912668" y="1600784"/>
                <a:ext cx="1367794" cy="629491"/>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3" name="Group 72">
                <a:extLst>
                  <a:ext uri="{FF2B5EF4-FFF2-40B4-BE49-F238E27FC236}">
                    <a16:creationId xmlns:a16="http://schemas.microsoft.com/office/drawing/2014/main" id="{75EA8B00-9859-40FE-9474-E05CDF9B7D6C}"/>
                  </a:ext>
                </a:extLst>
              </p:cNvPr>
              <p:cNvGrpSpPr/>
              <p:nvPr/>
            </p:nvGrpSpPr>
            <p:grpSpPr>
              <a:xfrm>
                <a:off x="4062508" y="709262"/>
                <a:ext cx="5485703" cy="2212092"/>
                <a:chOff x="4062508" y="704417"/>
                <a:chExt cx="5485703" cy="2212092"/>
              </a:xfrm>
            </p:grpSpPr>
            <p:pic>
              <p:nvPicPr>
                <p:cNvPr id="91" name="Picture 90">
                  <a:extLst>
                    <a:ext uri="{FF2B5EF4-FFF2-40B4-BE49-F238E27FC236}">
                      <a16:creationId xmlns:a16="http://schemas.microsoft.com/office/drawing/2014/main" id="{85C12450-4BCF-4681-9A01-C3D5CA56822D}"/>
                    </a:ext>
                  </a:extLst>
                </p:cNvPr>
                <p:cNvPicPr>
                  <a:picLocks noChangeAspect="1"/>
                </p:cNvPicPr>
                <p:nvPr/>
              </p:nvPicPr>
              <p:blipFill>
                <a:blip r:embed="rId2"/>
                <a:stretch>
                  <a:fillRect/>
                </a:stretch>
              </p:blipFill>
              <p:spPr>
                <a:xfrm>
                  <a:off x="4062508" y="704417"/>
                  <a:ext cx="5485703" cy="2212092"/>
                </a:xfrm>
                <a:prstGeom prst="rect">
                  <a:avLst/>
                </a:prstGeom>
              </p:spPr>
            </p:pic>
            <p:grpSp>
              <p:nvGrpSpPr>
                <p:cNvPr id="92" name="Group 91">
                  <a:extLst>
                    <a:ext uri="{FF2B5EF4-FFF2-40B4-BE49-F238E27FC236}">
                      <a16:creationId xmlns:a16="http://schemas.microsoft.com/office/drawing/2014/main" id="{0F993A90-B0A6-4858-91B8-53F7D81AC322}"/>
                    </a:ext>
                  </a:extLst>
                </p:cNvPr>
                <p:cNvGrpSpPr>
                  <a:grpSpLocks noChangeAspect="1"/>
                </p:cNvGrpSpPr>
                <p:nvPr/>
              </p:nvGrpSpPr>
              <p:grpSpPr bwMode="auto">
                <a:xfrm>
                  <a:off x="6701596" y="868833"/>
                  <a:ext cx="506481" cy="503290"/>
                  <a:chOff x="3125" y="1415"/>
                  <a:chExt cx="1586" cy="1576"/>
                </a:xfrm>
                <a:solidFill>
                  <a:srgbClr val="F2F2F2"/>
                </a:solidFill>
              </p:grpSpPr>
              <p:sp>
                <p:nvSpPr>
                  <p:cNvPr id="93" name="Freeform 5">
                    <a:extLst>
                      <a:ext uri="{FF2B5EF4-FFF2-40B4-BE49-F238E27FC236}">
                        <a16:creationId xmlns:a16="http://schemas.microsoft.com/office/drawing/2014/main" id="{7A25BBDE-CE7F-42D2-9630-46FBBCAD390E}"/>
                      </a:ext>
                    </a:extLst>
                  </p:cNvPr>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94" name="Freeform 6">
                    <a:extLst>
                      <a:ext uri="{FF2B5EF4-FFF2-40B4-BE49-F238E27FC236}">
                        <a16:creationId xmlns:a16="http://schemas.microsoft.com/office/drawing/2014/main" id="{AA9A225B-0560-472E-9951-C3407CDC1F8D}"/>
                      </a:ext>
                    </a:extLst>
                  </p:cNvPr>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95" name="Freeform 7">
                    <a:extLst>
                      <a:ext uri="{FF2B5EF4-FFF2-40B4-BE49-F238E27FC236}">
                        <a16:creationId xmlns:a16="http://schemas.microsoft.com/office/drawing/2014/main" id="{81DAC323-8EB9-48EB-BB72-422BF688DF9D}"/>
                      </a:ext>
                    </a:extLst>
                  </p:cNvPr>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grpSp>
          </p:grpSp>
          <p:pic>
            <p:nvPicPr>
              <p:cNvPr id="74" name="Picture 73">
                <a:extLst>
                  <a:ext uri="{FF2B5EF4-FFF2-40B4-BE49-F238E27FC236}">
                    <a16:creationId xmlns:a16="http://schemas.microsoft.com/office/drawing/2014/main" id="{4F6DF8EA-405C-4AB8-A828-3E26F01D8CED}"/>
                  </a:ext>
                </a:extLst>
              </p:cNvPr>
              <p:cNvPicPr>
                <a:picLocks noChangeAspect="1"/>
              </p:cNvPicPr>
              <p:nvPr/>
            </p:nvPicPr>
            <p:blipFill>
              <a:blip r:embed="rId3"/>
              <a:stretch>
                <a:fillRect/>
              </a:stretch>
            </p:blipFill>
            <p:spPr>
              <a:xfrm>
                <a:off x="973065" y="1773502"/>
                <a:ext cx="1097280" cy="1169815"/>
              </a:xfrm>
              <a:prstGeom prst="rect">
                <a:avLst/>
              </a:prstGeom>
            </p:spPr>
          </p:pic>
          <p:pic>
            <p:nvPicPr>
              <p:cNvPr id="75" name="Picture 74">
                <a:extLst>
                  <a:ext uri="{FF2B5EF4-FFF2-40B4-BE49-F238E27FC236}">
                    <a16:creationId xmlns:a16="http://schemas.microsoft.com/office/drawing/2014/main" id="{F6296760-D59F-4D83-85E0-4D66A96EBDF3}"/>
                  </a:ext>
                </a:extLst>
              </p:cNvPr>
              <p:cNvPicPr>
                <a:picLocks noChangeAspect="1"/>
              </p:cNvPicPr>
              <p:nvPr/>
            </p:nvPicPr>
            <p:blipFill>
              <a:blip r:embed="rId4"/>
              <a:stretch>
                <a:fillRect/>
              </a:stretch>
            </p:blipFill>
            <p:spPr>
              <a:xfrm>
                <a:off x="2657566" y="1476053"/>
                <a:ext cx="914400" cy="839983"/>
              </a:xfrm>
              <a:prstGeom prst="rect">
                <a:avLst/>
              </a:prstGeom>
            </p:spPr>
          </p:pic>
          <p:pic>
            <p:nvPicPr>
              <p:cNvPr id="76" name="Picture 75">
                <a:extLst>
                  <a:ext uri="{FF2B5EF4-FFF2-40B4-BE49-F238E27FC236}">
                    <a16:creationId xmlns:a16="http://schemas.microsoft.com/office/drawing/2014/main" id="{B925FBA9-7D9D-43F8-ABCF-0E0D9074567F}"/>
                  </a:ext>
                </a:extLst>
              </p:cNvPr>
              <p:cNvPicPr>
                <a:picLocks noChangeAspect="1"/>
              </p:cNvPicPr>
              <p:nvPr/>
            </p:nvPicPr>
            <p:blipFill>
              <a:blip r:embed="rId5"/>
              <a:stretch>
                <a:fillRect/>
              </a:stretch>
            </p:blipFill>
            <p:spPr>
              <a:xfrm>
                <a:off x="759552" y="3618380"/>
                <a:ext cx="1005840" cy="961880"/>
              </a:xfrm>
              <a:prstGeom prst="rect">
                <a:avLst/>
              </a:prstGeom>
            </p:spPr>
          </p:pic>
          <p:pic>
            <p:nvPicPr>
              <p:cNvPr id="77" name="Picture 76">
                <a:extLst>
                  <a:ext uri="{FF2B5EF4-FFF2-40B4-BE49-F238E27FC236}">
                    <a16:creationId xmlns:a16="http://schemas.microsoft.com/office/drawing/2014/main" id="{25750350-BFB4-41C9-A402-A17AF987D4AC}"/>
                  </a:ext>
                </a:extLst>
              </p:cNvPr>
              <p:cNvPicPr>
                <a:picLocks noChangeAspect="1"/>
              </p:cNvPicPr>
              <p:nvPr/>
            </p:nvPicPr>
            <p:blipFill>
              <a:blip r:embed="rId6"/>
              <a:stretch>
                <a:fillRect/>
              </a:stretch>
            </p:blipFill>
            <p:spPr>
              <a:xfrm>
                <a:off x="2957240" y="5390943"/>
                <a:ext cx="1433254" cy="810938"/>
              </a:xfrm>
              <a:prstGeom prst="rect">
                <a:avLst/>
              </a:prstGeom>
            </p:spPr>
          </p:pic>
          <p:grpSp>
            <p:nvGrpSpPr>
              <p:cNvPr id="78" name="Group 77">
                <a:extLst>
                  <a:ext uri="{FF2B5EF4-FFF2-40B4-BE49-F238E27FC236}">
                    <a16:creationId xmlns:a16="http://schemas.microsoft.com/office/drawing/2014/main" id="{427CE7B7-1D1D-473B-AABD-00D19F8349A1}"/>
                  </a:ext>
                </a:extLst>
              </p:cNvPr>
              <p:cNvGrpSpPr/>
              <p:nvPr/>
            </p:nvGrpSpPr>
            <p:grpSpPr>
              <a:xfrm>
                <a:off x="1005494" y="5133903"/>
                <a:ext cx="1165825" cy="812551"/>
                <a:chOff x="955154" y="5702161"/>
                <a:chExt cx="1165825" cy="812551"/>
              </a:xfrm>
            </p:grpSpPr>
            <p:pic>
              <p:nvPicPr>
                <p:cNvPr id="89" name="Picture 88">
                  <a:extLst>
                    <a:ext uri="{FF2B5EF4-FFF2-40B4-BE49-F238E27FC236}">
                      <a16:creationId xmlns:a16="http://schemas.microsoft.com/office/drawing/2014/main" id="{3D9FBB54-7B0F-4538-A0C9-A61935B90F36}"/>
                    </a:ext>
                  </a:extLst>
                </p:cNvPr>
                <p:cNvPicPr>
                  <a:picLocks noChangeAspect="1"/>
                </p:cNvPicPr>
                <p:nvPr/>
              </p:nvPicPr>
              <p:blipFill>
                <a:blip r:embed="rId4"/>
                <a:stretch>
                  <a:fillRect/>
                </a:stretch>
              </p:blipFill>
              <p:spPr>
                <a:xfrm>
                  <a:off x="955154" y="5702161"/>
                  <a:ext cx="884538" cy="812551"/>
                </a:xfrm>
                <a:prstGeom prst="rect">
                  <a:avLst/>
                </a:prstGeom>
              </p:spPr>
            </p:pic>
            <p:pic>
              <p:nvPicPr>
                <p:cNvPr id="90" name="Picture 89">
                  <a:extLst>
                    <a:ext uri="{FF2B5EF4-FFF2-40B4-BE49-F238E27FC236}">
                      <a16:creationId xmlns:a16="http://schemas.microsoft.com/office/drawing/2014/main" id="{8B1A52E4-7523-4AD8-AA59-E481BBC33AD1}"/>
                    </a:ext>
                  </a:extLst>
                </p:cNvPr>
                <p:cNvPicPr>
                  <a:picLocks noChangeAspect="1"/>
                </p:cNvPicPr>
                <p:nvPr/>
              </p:nvPicPr>
              <p:blipFill>
                <a:blip r:embed="rId4"/>
                <a:stretch>
                  <a:fillRect/>
                </a:stretch>
              </p:blipFill>
              <p:spPr>
                <a:xfrm>
                  <a:off x="1236441" y="5702161"/>
                  <a:ext cx="884538" cy="812551"/>
                </a:xfrm>
                <a:prstGeom prst="rect">
                  <a:avLst/>
                </a:prstGeom>
              </p:spPr>
            </p:pic>
          </p:grpSp>
          <p:pic>
            <p:nvPicPr>
              <p:cNvPr id="79" name="Picture 78">
                <a:extLst>
                  <a:ext uri="{FF2B5EF4-FFF2-40B4-BE49-F238E27FC236}">
                    <a16:creationId xmlns:a16="http://schemas.microsoft.com/office/drawing/2014/main" id="{A035B576-425E-49EB-90CE-44F00A2CED39}"/>
                  </a:ext>
                </a:extLst>
              </p:cNvPr>
              <p:cNvPicPr>
                <a:picLocks noChangeAspect="1"/>
              </p:cNvPicPr>
              <p:nvPr/>
            </p:nvPicPr>
            <p:blipFill>
              <a:blip r:embed="rId7"/>
              <a:stretch>
                <a:fillRect/>
              </a:stretch>
            </p:blipFill>
            <p:spPr>
              <a:xfrm>
                <a:off x="8374125" y="5384149"/>
                <a:ext cx="1140309" cy="824527"/>
              </a:xfrm>
              <a:prstGeom prst="rect">
                <a:avLst/>
              </a:prstGeom>
            </p:spPr>
          </p:pic>
          <p:pic>
            <p:nvPicPr>
              <p:cNvPr id="80" name="Picture 79">
                <a:extLst>
                  <a:ext uri="{FF2B5EF4-FFF2-40B4-BE49-F238E27FC236}">
                    <a16:creationId xmlns:a16="http://schemas.microsoft.com/office/drawing/2014/main" id="{811A91BB-78DB-48A8-BADF-E59471A1AF62}"/>
                  </a:ext>
                </a:extLst>
              </p:cNvPr>
              <p:cNvPicPr>
                <a:picLocks noChangeAspect="1"/>
              </p:cNvPicPr>
              <p:nvPr/>
            </p:nvPicPr>
            <p:blipFill>
              <a:blip r:embed="rId8"/>
              <a:stretch>
                <a:fillRect/>
              </a:stretch>
            </p:blipFill>
            <p:spPr>
              <a:xfrm>
                <a:off x="10234193" y="4571623"/>
                <a:ext cx="1532854" cy="1234798"/>
              </a:xfrm>
              <a:prstGeom prst="rect">
                <a:avLst/>
              </a:prstGeom>
            </p:spPr>
          </p:pic>
          <p:grpSp>
            <p:nvGrpSpPr>
              <p:cNvPr id="81" name="Group 80">
                <a:extLst>
                  <a:ext uri="{FF2B5EF4-FFF2-40B4-BE49-F238E27FC236}">
                    <a16:creationId xmlns:a16="http://schemas.microsoft.com/office/drawing/2014/main" id="{C80C2F21-296C-4700-9B89-4DB5EA87111E}"/>
                  </a:ext>
                </a:extLst>
              </p:cNvPr>
              <p:cNvGrpSpPr/>
              <p:nvPr/>
            </p:nvGrpSpPr>
            <p:grpSpPr>
              <a:xfrm>
                <a:off x="10892475" y="2433599"/>
                <a:ext cx="964417" cy="993274"/>
                <a:chOff x="10869117" y="2572381"/>
                <a:chExt cx="1050510" cy="1081943"/>
              </a:xfrm>
            </p:grpSpPr>
            <p:pic>
              <p:nvPicPr>
                <p:cNvPr id="87" name="Picture 86">
                  <a:extLst>
                    <a:ext uri="{FF2B5EF4-FFF2-40B4-BE49-F238E27FC236}">
                      <a16:creationId xmlns:a16="http://schemas.microsoft.com/office/drawing/2014/main" id="{C2B15648-DB7D-44C9-B7BE-7378C99ADCCA}"/>
                    </a:ext>
                  </a:extLst>
                </p:cNvPr>
                <p:cNvPicPr>
                  <a:picLocks noChangeAspect="1"/>
                </p:cNvPicPr>
                <p:nvPr/>
              </p:nvPicPr>
              <p:blipFill>
                <a:blip r:embed="rId4"/>
                <a:stretch>
                  <a:fillRect/>
                </a:stretch>
              </p:blipFill>
              <p:spPr>
                <a:xfrm>
                  <a:off x="10869117" y="2689308"/>
                  <a:ext cx="1050510" cy="965016"/>
                </a:xfrm>
                <a:prstGeom prst="rect">
                  <a:avLst/>
                </a:prstGeom>
              </p:spPr>
            </p:pic>
            <p:pic>
              <p:nvPicPr>
                <p:cNvPr id="88" name="Picture 87">
                  <a:extLst>
                    <a:ext uri="{FF2B5EF4-FFF2-40B4-BE49-F238E27FC236}">
                      <a16:creationId xmlns:a16="http://schemas.microsoft.com/office/drawing/2014/main" id="{170073B7-9619-4BB5-8BD8-24443B2F09E9}"/>
                    </a:ext>
                  </a:extLst>
                </p:cNvPr>
                <p:cNvPicPr>
                  <a:picLocks noChangeAspect="1"/>
                </p:cNvPicPr>
                <p:nvPr/>
              </p:nvPicPr>
              <p:blipFill>
                <a:blip r:embed="rId9"/>
                <a:stretch>
                  <a:fillRect/>
                </a:stretch>
              </p:blipFill>
              <p:spPr>
                <a:xfrm>
                  <a:off x="11133781" y="2572381"/>
                  <a:ext cx="521184" cy="510891"/>
                </a:xfrm>
                <a:prstGeom prst="rect">
                  <a:avLst/>
                </a:prstGeom>
              </p:spPr>
            </p:pic>
          </p:grpSp>
          <p:pic>
            <p:nvPicPr>
              <p:cNvPr id="82" name="Picture 81">
                <a:extLst>
                  <a:ext uri="{FF2B5EF4-FFF2-40B4-BE49-F238E27FC236}">
                    <a16:creationId xmlns:a16="http://schemas.microsoft.com/office/drawing/2014/main" id="{58CE2C89-00AB-48AB-A298-8A3D368CE5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39007" y="1644908"/>
                <a:ext cx="1115117" cy="523229"/>
              </a:xfrm>
              <a:prstGeom prst="rect">
                <a:avLst/>
              </a:prstGeom>
            </p:spPr>
          </p:pic>
          <p:pic>
            <p:nvPicPr>
              <p:cNvPr id="83" name="Picture 82">
                <a:extLst>
                  <a:ext uri="{FF2B5EF4-FFF2-40B4-BE49-F238E27FC236}">
                    <a16:creationId xmlns:a16="http://schemas.microsoft.com/office/drawing/2014/main" id="{88A3E0EE-DDA1-4D13-8672-21F36610E858}"/>
                  </a:ext>
                </a:extLst>
              </p:cNvPr>
              <p:cNvPicPr>
                <a:picLocks noChangeAspect="1"/>
              </p:cNvPicPr>
              <p:nvPr/>
            </p:nvPicPr>
            <p:blipFill>
              <a:blip r:embed="rId11"/>
              <a:stretch>
                <a:fillRect/>
              </a:stretch>
            </p:blipFill>
            <p:spPr>
              <a:xfrm>
                <a:off x="7483160" y="1860318"/>
                <a:ext cx="439690" cy="415954"/>
              </a:xfrm>
              <a:prstGeom prst="rect">
                <a:avLst/>
              </a:prstGeom>
            </p:spPr>
          </p:pic>
          <p:pic>
            <p:nvPicPr>
              <p:cNvPr id="84" name="Picture 83">
                <a:extLst>
                  <a:ext uri="{FF2B5EF4-FFF2-40B4-BE49-F238E27FC236}">
                    <a16:creationId xmlns:a16="http://schemas.microsoft.com/office/drawing/2014/main" id="{A0F71041-AC49-4177-95F0-EFDC5CE11766}"/>
                  </a:ext>
                </a:extLst>
              </p:cNvPr>
              <p:cNvPicPr>
                <a:picLocks noChangeAspect="1"/>
              </p:cNvPicPr>
              <p:nvPr/>
            </p:nvPicPr>
            <p:blipFill>
              <a:blip r:embed="rId11"/>
              <a:stretch>
                <a:fillRect/>
              </a:stretch>
            </p:blipFill>
            <p:spPr>
              <a:xfrm>
                <a:off x="6076018" y="1735156"/>
                <a:ext cx="439690" cy="415954"/>
              </a:xfrm>
              <a:prstGeom prst="rect">
                <a:avLst/>
              </a:prstGeom>
            </p:spPr>
          </p:pic>
          <p:pic>
            <p:nvPicPr>
              <p:cNvPr id="85" name="Picture 84">
                <a:extLst>
                  <a:ext uri="{FF2B5EF4-FFF2-40B4-BE49-F238E27FC236}">
                    <a16:creationId xmlns:a16="http://schemas.microsoft.com/office/drawing/2014/main" id="{CE5825E4-ABEA-4BD3-977C-A98186F38110}"/>
                  </a:ext>
                </a:extLst>
              </p:cNvPr>
              <p:cNvPicPr>
                <a:picLocks noChangeAspect="1"/>
              </p:cNvPicPr>
              <p:nvPr/>
            </p:nvPicPr>
            <p:blipFill>
              <a:blip r:embed="rId4"/>
              <a:stretch>
                <a:fillRect/>
              </a:stretch>
            </p:blipFill>
            <p:spPr>
              <a:xfrm>
                <a:off x="4536831" y="1639132"/>
                <a:ext cx="926828" cy="851399"/>
              </a:xfrm>
              <a:prstGeom prst="rect">
                <a:avLst/>
              </a:prstGeom>
            </p:spPr>
          </p:pic>
          <p:pic>
            <p:nvPicPr>
              <p:cNvPr id="86" name="Picture 85">
                <a:extLst>
                  <a:ext uri="{FF2B5EF4-FFF2-40B4-BE49-F238E27FC236}">
                    <a16:creationId xmlns:a16="http://schemas.microsoft.com/office/drawing/2014/main" id="{F3C50CF8-78FF-4CCC-B7C0-84D2AF4C3A4B}"/>
                  </a:ext>
                </a:extLst>
              </p:cNvPr>
              <p:cNvPicPr>
                <a:picLocks noChangeAspect="1"/>
              </p:cNvPicPr>
              <p:nvPr/>
            </p:nvPicPr>
            <p:blipFill>
              <a:blip r:embed="rId4"/>
              <a:stretch>
                <a:fillRect/>
              </a:stretch>
            </p:blipFill>
            <p:spPr>
              <a:xfrm>
                <a:off x="8550819" y="1495001"/>
                <a:ext cx="943845" cy="867032"/>
              </a:xfrm>
              <a:prstGeom prst="rect">
                <a:avLst/>
              </a:prstGeom>
            </p:spPr>
          </p:pic>
        </p:grpSp>
        <p:grpSp>
          <p:nvGrpSpPr>
            <p:cNvPr id="69" name="Group 68">
              <a:extLst>
                <a:ext uri="{FF2B5EF4-FFF2-40B4-BE49-F238E27FC236}">
                  <a16:creationId xmlns:a16="http://schemas.microsoft.com/office/drawing/2014/main" id="{0E180496-3B94-4216-8E38-4983B7DD9F3A}"/>
                </a:ext>
              </a:extLst>
            </p:cNvPr>
            <p:cNvGrpSpPr/>
            <p:nvPr/>
          </p:nvGrpSpPr>
          <p:grpSpPr>
            <a:xfrm>
              <a:off x="2857318" y="3696828"/>
              <a:ext cx="939125" cy="368439"/>
              <a:chOff x="5110086" y="5251179"/>
              <a:chExt cx="2260402" cy="886809"/>
            </a:xfrm>
          </p:grpSpPr>
          <p:pic>
            <p:nvPicPr>
              <p:cNvPr id="70" name="Picture 69">
                <a:extLst>
                  <a:ext uri="{FF2B5EF4-FFF2-40B4-BE49-F238E27FC236}">
                    <a16:creationId xmlns:a16="http://schemas.microsoft.com/office/drawing/2014/main" id="{E2C8E1A5-B1EC-4C02-8587-6CF168CADC31}"/>
                  </a:ext>
                </a:extLst>
              </p:cNvPr>
              <p:cNvPicPr>
                <a:picLocks noChangeAspect="1"/>
              </p:cNvPicPr>
              <p:nvPr/>
            </p:nvPicPr>
            <p:blipFill>
              <a:blip r:embed="rId12"/>
              <a:stretch>
                <a:fillRect/>
              </a:stretch>
            </p:blipFill>
            <p:spPr>
              <a:xfrm>
                <a:off x="5110086" y="5475532"/>
                <a:ext cx="1077365" cy="627206"/>
              </a:xfrm>
              <a:prstGeom prst="rect">
                <a:avLst/>
              </a:prstGeom>
            </p:spPr>
          </p:pic>
          <p:pic>
            <p:nvPicPr>
              <p:cNvPr id="71" name="Picture 70">
                <a:extLst>
                  <a:ext uri="{FF2B5EF4-FFF2-40B4-BE49-F238E27FC236}">
                    <a16:creationId xmlns:a16="http://schemas.microsoft.com/office/drawing/2014/main" id="{03E2ABBE-E1EB-470E-A116-5D5ED9D463FE}"/>
                  </a:ext>
                </a:extLst>
              </p:cNvPr>
              <p:cNvPicPr>
                <a:picLocks noChangeAspect="1"/>
              </p:cNvPicPr>
              <p:nvPr/>
            </p:nvPicPr>
            <p:blipFill>
              <a:blip r:embed="rId13"/>
              <a:stretch>
                <a:fillRect/>
              </a:stretch>
            </p:blipFill>
            <p:spPr>
              <a:xfrm>
                <a:off x="6519238" y="5251179"/>
                <a:ext cx="851250" cy="886809"/>
              </a:xfrm>
              <a:prstGeom prst="rect">
                <a:avLst/>
              </a:prstGeom>
            </p:spPr>
          </p:pic>
        </p:grpSp>
      </p:grpSp>
      <p:grpSp>
        <p:nvGrpSpPr>
          <p:cNvPr id="6" name="Group 5">
            <a:extLst>
              <a:ext uri="{FF2B5EF4-FFF2-40B4-BE49-F238E27FC236}">
                <a16:creationId xmlns:a16="http://schemas.microsoft.com/office/drawing/2014/main" id="{3652B4B1-93F0-48FD-92D8-D7D6DC22F7FC}"/>
              </a:ext>
            </a:extLst>
          </p:cNvPr>
          <p:cNvGrpSpPr/>
          <p:nvPr/>
        </p:nvGrpSpPr>
        <p:grpSpPr>
          <a:xfrm>
            <a:off x="8264349" y="5103238"/>
            <a:ext cx="973986" cy="914400"/>
            <a:chOff x="8870197" y="4479210"/>
            <a:chExt cx="973986" cy="914400"/>
          </a:xfrm>
        </p:grpSpPr>
        <p:sp>
          <p:nvSpPr>
            <p:cNvPr id="65" name="Oval 64">
              <a:extLst>
                <a:ext uri="{FF2B5EF4-FFF2-40B4-BE49-F238E27FC236}">
                  <a16:creationId xmlns:a16="http://schemas.microsoft.com/office/drawing/2014/main" id="{7AC2115D-CCE8-4036-BF36-99B6AACBA1D3}"/>
                </a:ext>
              </a:extLst>
            </p:cNvPr>
            <p:cNvSpPr/>
            <p:nvPr/>
          </p:nvSpPr>
          <p:spPr>
            <a:xfrm>
              <a:off x="8899990" y="4479210"/>
              <a:ext cx="914400" cy="914400"/>
            </a:xfrm>
            <a:prstGeom prst="ellipse">
              <a:avLst/>
            </a:prstGeom>
            <a:solidFill>
              <a:srgbClr val="0072C6"/>
            </a:solidFill>
            <a:ln w="10795"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mn-ea"/>
                <a:cs typeface="+mn-cs"/>
              </a:endParaRPr>
            </a:p>
          </p:txBody>
        </p:sp>
        <p:pic>
          <p:nvPicPr>
            <p:cNvPr id="66" name="Picture 65">
              <a:extLst>
                <a:ext uri="{FF2B5EF4-FFF2-40B4-BE49-F238E27FC236}">
                  <a16:creationId xmlns:a16="http://schemas.microsoft.com/office/drawing/2014/main" id="{9684E39C-5188-4022-B392-C44C3766DE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24990" y="4566665"/>
              <a:ext cx="464400" cy="310366"/>
            </a:xfrm>
            <a:prstGeom prst="rect">
              <a:avLst/>
            </a:prstGeom>
          </p:spPr>
        </p:pic>
        <p:sp>
          <p:nvSpPr>
            <p:cNvPr id="67" name="Rectangle 66">
              <a:extLst>
                <a:ext uri="{FF2B5EF4-FFF2-40B4-BE49-F238E27FC236}">
                  <a16:creationId xmlns:a16="http://schemas.microsoft.com/office/drawing/2014/main" id="{65F41949-AB01-4376-A3AB-5C3E376C3BA4}"/>
                </a:ext>
              </a:extLst>
            </p:cNvPr>
            <p:cNvSpPr/>
            <p:nvPr/>
          </p:nvSpPr>
          <p:spPr bwMode="auto">
            <a:xfrm>
              <a:off x="8870197" y="4833213"/>
              <a:ext cx="973986" cy="4381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838667"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t>Active</a:t>
              </a:r>
              <a:br>
                <a:rPr kumimoji="0" lang="en-US" sz="100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br>
              <a:r>
                <a:rPr kumimoji="0" lang="en-US" sz="100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t>Directory</a:t>
              </a:r>
            </a:p>
          </p:txBody>
        </p:sp>
      </p:grpSp>
      <p:grpSp>
        <p:nvGrpSpPr>
          <p:cNvPr id="7" name="Group 6">
            <a:extLst>
              <a:ext uri="{FF2B5EF4-FFF2-40B4-BE49-F238E27FC236}">
                <a16:creationId xmlns:a16="http://schemas.microsoft.com/office/drawing/2014/main" id="{3AE01E57-4916-4011-BD18-25A7BE33C78C}"/>
              </a:ext>
            </a:extLst>
          </p:cNvPr>
          <p:cNvGrpSpPr/>
          <p:nvPr/>
        </p:nvGrpSpPr>
        <p:grpSpPr>
          <a:xfrm>
            <a:off x="7504244" y="5171821"/>
            <a:ext cx="914400" cy="914400"/>
            <a:chOff x="3453439" y="3767154"/>
            <a:chExt cx="914400" cy="914400"/>
          </a:xfrm>
        </p:grpSpPr>
        <p:sp>
          <p:nvSpPr>
            <p:cNvPr id="59" name="Oval 58">
              <a:extLst>
                <a:ext uri="{FF2B5EF4-FFF2-40B4-BE49-F238E27FC236}">
                  <a16:creationId xmlns:a16="http://schemas.microsoft.com/office/drawing/2014/main" id="{415588FF-86CE-4787-A01B-571A778C6A1D}"/>
                </a:ext>
              </a:extLst>
            </p:cNvPr>
            <p:cNvSpPr/>
            <p:nvPr/>
          </p:nvSpPr>
          <p:spPr>
            <a:xfrm>
              <a:off x="3453439" y="3767154"/>
              <a:ext cx="914400" cy="914400"/>
            </a:xfrm>
            <a:prstGeom prst="ellipse">
              <a:avLst/>
            </a:prstGeom>
            <a:solidFill>
              <a:srgbClr val="289FD7"/>
            </a:solidFill>
            <a:ln w="10795"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mn-ea"/>
                <a:cs typeface="+mn-cs"/>
              </a:endParaRPr>
            </a:p>
          </p:txBody>
        </p:sp>
        <p:grpSp>
          <p:nvGrpSpPr>
            <p:cNvPr id="60" name="Group 59">
              <a:extLst>
                <a:ext uri="{FF2B5EF4-FFF2-40B4-BE49-F238E27FC236}">
                  <a16:creationId xmlns:a16="http://schemas.microsoft.com/office/drawing/2014/main" id="{8A01EEEE-C5D6-463B-BCE0-8FEE4037C587}"/>
                </a:ext>
              </a:extLst>
            </p:cNvPr>
            <p:cNvGrpSpPr/>
            <p:nvPr/>
          </p:nvGrpSpPr>
          <p:grpSpPr>
            <a:xfrm>
              <a:off x="3718517" y="3842561"/>
              <a:ext cx="384224" cy="381805"/>
              <a:chOff x="3725592" y="3854779"/>
              <a:chExt cx="348223" cy="346029"/>
            </a:xfrm>
          </p:grpSpPr>
          <p:sp>
            <p:nvSpPr>
              <p:cNvPr id="62" name="Freeform 5">
                <a:extLst>
                  <a:ext uri="{FF2B5EF4-FFF2-40B4-BE49-F238E27FC236}">
                    <a16:creationId xmlns:a16="http://schemas.microsoft.com/office/drawing/2014/main" id="{F06C1760-FC18-423B-B063-9EC7DD84AF79}"/>
                  </a:ext>
                </a:extLst>
              </p:cNvPr>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63" name="Freeform 6">
                <a:extLst>
                  <a:ext uri="{FF2B5EF4-FFF2-40B4-BE49-F238E27FC236}">
                    <a16:creationId xmlns:a16="http://schemas.microsoft.com/office/drawing/2014/main" id="{38E8B40D-30F3-418E-B0D0-AC261764B988}"/>
                  </a:ext>
                </a:extLst>
              </p:cNvPr>
              <p:cNvSpPr>
                <a:spLocks/>
              </p:cNvSpPr>
              <p:nvPr/>
            </p:nvSpPr>
            <p:spPr bwMode="auto">
              <a:xfrm>
                <a:off x="3829883" y="3986077"/>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64" name="Freeform 7">
                <a:extLst>
                  <a:ext uri="{FF2B5EF4-FFF2-40B4-BE49-F238E27FC236}">
                    <a16:creationId xmlns:a16="http://schemas.microsoft.com/office/drawing/2014/main" id="{9D65DAC7-D668-41F5-B370-6356E40D1971}"/>
                  </a:ext>
                </a:extLst>
              </p:cNvPr>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grpSp>
        <p:sp>
          <p:nvSpPr>
            <p:cNvPr id="61" name="Rectangle 60">
              <a:extLst>
                <a:ext uri="{FF2B5EF4-FFF2-40B4-BE49-F238E27FC236}">
                  <a16:creationId xmlns:a16="http://schemas.microsoft.com/office/drawing/2014/main" id="{F6C78A53-D79D-4357-9857-3E510B129B70}"/>
                </a:ext>
              </a:extLst>
            </p:cNvPr>
            <p:cNvSpPr/>
            <p:nvPr/>
          </p:nvSpPr>
          <p:spPr>
            <a:xfrm>
              <a:off x="3499990" y="4228416"/>
              <a:ext cx="821299" cy="307777"/>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838667"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t>Azure Active Directory</a:t>
              </a:r>
            </a:p>
          </p:txBody>
        </p:sp>
      </p:grpSp>
      <p:grpSp>
        <p:nvGrpSpPr>
          <p:cNvPr id="8" name="Group 7">
            <a:extLst>
              <a:ext uri="{FF2B5EF4-FFF2-40B4-BE49-F238E27FC236}">
                <a16:creationId xmlns:a16="http://schemas.microsoft.com/office/drawing/2014/main" id="{05D35241-16B7-4B54-9615-E4BC80F30D71}"/>
              </a:ext>
            </a:extLst>
          </p:cNvPr>
          <p:cNvGrpSpPr/>
          <p:nvPr/>
        </p:nvGrpSpPr>
        <p:grpSpPr>
          <a:xfrm>
            <a:off x="274639" y="957883"/>
            <a:ext cx="8756700" cy="4289334"/>
            <a:chOff x="-1290607" y="864718"/>
            <a:chExt cx="8756700" cy="4289334"/>
          </a:xfrm>
        </p:grpSpPr>
        <p:sp>
          <p:nvSpPr>
            <p:cNvPr id="9" name="Content Placeholder 3">
              <a:extLst>
                <a:ext uri="{FF2B5EF4-FFF2-40B4-BE49-F238E27FC236}">
                  <a16:creationId xmlns:a16="http://schemas.microsoft.com/office/drawing/2014/main" id="{73FA138A-892B-4CF4-94AA-3E3D641B3267}"/>
                </a:ext>
              </a:extLst>
            </p:cNvPr>
            <p:cNvSpPr txBox="1">
              <a:spLocks/>
            </p:cNvSpPr>
            <p:nvPr/>
          </p:nvSpPr>
          <p:spPr>
            <a:xfrm>
              <a:off x="-1290607" y="864718"/>
              <a:ext cx="8756700" cy="380896"/>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rgbClr val="E7E6E6">
                      <a:lumMod val="50000"/>
                    </a:srgbClr>
                  </a:solidFill>
                  <a:effectLst/>
                  <a:uLnTx/>
                  <a:uFillTx/>
                  <a:latin typeface="Segoe UI Light"/>
                  <a:ea typeface="+mn-ea"/>
                  <a:cs typeface="+mn-cs"/>
                </a:rPr>
                <a:t>Active Directory and Administrators control all the assets</a:t>
              </a:r>
              <a:endParaRPr kumimoji="0" lang="en-US" sz="2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p:txBody>
        </p:sp>
        <p:cxnSp>
          <p:nvCxnSpPr>
            <p:cNvPr id="10" name="Straight Arrow Connector 9">
              <a:extLst>
                <a:ext uri="{FF2B5EF4-FFF2-40B4-BE49-F238E27FC236}">
                  <a16:creationId xmlns:a16="http://schemas.microsoft.com/office/drawing/2014/main" id="{A5EB4B28-83A4-4997-AF13-DE41DFB44B3A}"/>
                </a:ext>
              </a:extLst>
            </p:cNvPr>
            <p:cNvCxnSpPr/>
            <p:nvPr/>
          </p:nvCxnSpPr>
          <p:spPr>
            <a:xfrm flipH="1" flipV="1">
              <a:off x="6060728" y="4208762"/>
              <a:ext cx="680963" cy="945290"/>
            </a:xfrm>
            <a:prstGeom prst="straightConnector1">
              <a:avLst/>
            </a:prstGeom>
            <a:ln w="57150">
              <a:solidFill>
                <a:srgbClr val="E8112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B3C0E5A-4E53-4B77-8C49-4EB5A1910662}"/>
                </a:ext>
              </a:extLst>
            </p:cNvPr>
            <p:cNvSpPr/>
            <p:nvPr/>
          </p:nvSpPr>
          <p:spPr bwMode="auto">
            <a:xfrm>
              <a:off x="4666925" y="3225029"/>
              <a:ext cx="1393801" cy="1060757"/>
            </a:xfrm>
            <a:prstGeom prst="rect">
              <a:avLst/>
            </a:prstGeom>
            <a:ln w="57150">
              <a:solidFill>
                <a:srgbClr val="E8112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12" name="Group 11">
              <a:extLst>
                <a:ext uri="{FF2B5EF4-FFF2-40B4-BE49-F238E27FC236}">
                  <a16:creationId xmlns:a16="http://schemas.microsoft.com/office/drawing/2014/main" id="{A535C051-34F2-46AF-972A-649973B7AC13}"/>
                </a:ext>
              </a:extLst>
            </p:cNvPr>
            <p:cNvGrpSpPr>
              <a:grpSpLocks noChangeAspect="1"/>
            </p:cNvGrpSpPr>
            <p:nvPr/>
          </p:nvGrpSpPr>
          <p:grpSpPr bwMode="auto">
            <a:xfrm>
              <a:off x="5290437" y="3743357"/>
              <a:ext cx="770290" cy="443254"/>
              <a:chOff x="1460" y="2835"/>
              <a:chExt cx="855" cy="492"/>
            </a:xfrm>
          </p:grpSpPr>
          <p:sp>
            <p:nvSpPr>
              <p:cNvPr id="55" name="AutoShape 23">
                <a:extLst>
                  <a:ext uri="{FF2B5EF4-FFF2-40B4-BE49-F238E27FC236}">
                    <a16:creationId xmlns:a16="http://schemas.microsoft.com/office/drawing/2014/main" id="{FB838D78-47EF-48B1-9B89-0EE2CDB883B4}"/>
                  </a:ext>
                </a:extLst>
              </p:cNvPr>
              <p:cNvSpPr>
                <a:spLocks noChangeAspect="1" noChangeArrowheads="1" noTextEdit="1"/>
              </p:cNvSpPr>
              <p:nvPr/>
            </p:nvSpPr>
            <p:spPr bwMode="auto">
              <a:xfrm>
                <a:off x="1577" y="2835"/>
                <a:ext cx="73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 name="Rectangle 55">
                <a:extLst>
                  <a:ext uri="{FF2B5EF4-FFF2-40B4-BE49-F238E27FC236}">
                    <a16:creationId xmlns:a16="http://schemas.microsoft.com/office/drawing/2014/main" id="{C3F7FC83-5286-460A-818C-8A80E84A14AB}"/>
                  </a:ext>
                </a:extLst>
              </p:cNvPr>
              <p:cNvSpPr>
                <a:spLocks noChangeArrowheads="1"/>
              </p:cNvSpPr>
              <p:nvPr/>
            </p:nvSpPr>
            <p:spPr bwMode="auto">
              <a:xfrm>
                <a:off x="1548" y="2905"/>
                <a:ext cx="563" cy="3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7" name="Rectangle 56">
                <a:extLst>
                  <a:ext uri="{FF2B5EF4-FFF2-40B4-BE49-F238E27FC236}">
                    <a16:creationId xmlns:a16="http://schemas.microsoft.com/office/drawing/2014/main" id="{4A0B5409-236B-4CAD-96F2-72345C9B0F79}"/>
                  </a:ext>
                </a:extLst>
              </p:cNvPr>
              <p:cNvSpPr>
                <a:spLocks noChangeArrowheads="1"/>
              </p:cNvSpPr>
              <p:nvPr/>
            </p:nvSpPr>
            <p:spPr bwMode="auto">
              <a:xfrm>
                <a:off x="1569" y="2934"/>
                <a:ext cx="525" cy="34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8" name="Freeform 28">
                <a:extLst>
                  <a:ext uri="{FF2B5EF4-FFF2-40B4-BE49-F238E27FC236}">
                    <a16:creationId xmlns:a16="http://schemas.microsoft.com/office/drawing/2014/main" id="{CE6A0C39-76C9-46C0-8C99-8CAAC6F94C6A}"/>
                  </a:ext>
                </a:extLst>
              </p:cNvPr>
              <p:cNvSpPr>
                <a:spLocks/>
              </p:cNvSpPr>
              <p:nvPr/>
            </p:nvSpPr>
            <p:spPr bwMode="auto">
              <a:xfrm>
                <a:off x="1460" y="3297"/>
                <a:ext cx="730" cy="30"/>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3" name="Group 12">
              <a:extLst>
                <a:ext uri="{FF2B5EF4-FFF2-40B4-BE49-F238E27FC236}">
                  <a16:creationId xmlns:a16="http://schemas.microsoft.com/office/drawing/2014/main" id="{E46AF267-2664-46DF-9A99-6574C8F1AD75}"/>
                </a:ext>
              </a:extLst>
            </p:cNvPr>
            <p:cNvGrpSpPr>
              <a:grpSpLocks noChangeAspect="1"/>
            </p:cNvGrpSpPr>
            <p:nvPr/>
          </p:nvGrpSpPr>
          <p:grpSpPr bwMode="auto">
            <a:xfrm>
              <a:off x="5361598" y="3365207"/>
              <a:ext cx="628980" cy="326089"/>
              <a:chOff x="750" y="2039"/>
              <a:chExt cx="976" cy="506"/>
            </a:xfrm>
          </p:grpSpPr>
          <p:sp>
            <p:nvSpPr>
              <p:cNvPr id="44" name="AutoShape 3">
                <a:extLst>
                  <a:ext uri="{FF2B5EF4-FFF2-40B4-BE49-F238E27FC236}">
                    <a16:creationId xmlns:a16="http://schemas.microsoft.com/office/drawing/2014/main" id="{B864E646-0588-4302-8890-65D145EBA52C}"/>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5" name="Freeform 5">
                <a:extLst>
                  <a:ext uri="{FF2B5EF4-FFF2-40B4-BE49-F238E27FC236}">
                    <a16:creationId xmlns:a16="http://schemas.microsoft.com/office/drawing/2014/main" id="{6563562E-2482-4FE4-A1E6-4CC834E3C2E6}"/>
                  </a:ext>
                </a:extLst>
              </p:cNvPr>
              <p:cNvSpPr>
                <a:spLocks/>
              </p:cNvSpPr>
              <p:nvPr/>
            </p:nvSpPr>
            <p:spPr bwMode="auto">
              <a:xfrm>
                <a:off x="750" y="2042"/>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6" name="Rectangle 45">
                <a:extLst>
                  <a:ext uri="{FF2B5EF4-FFF2-40B4-BE49-F238E27FC236}">
                    <a16:creationId xmlns:a16="http://schemas.microsoft.com/office/drawing/2014/main" id="{30C42082-2C0C-471C-8828-2AC662425AF2}"/>
                  </a:ext>
                </a:extLst>
              </p:cNvPr>
              <p:cNvSpPr>
                <a:spLocks noChangeArrowheads="1"/>
              </p:cNvSpPr>
              <p:nvPr/>
            </p:nvSpPr>
            <p:spPr bwMode="auto">
              <a:xfrm>
                <a:off x="839" y="2108"/>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7" name="Freeform 7">
                <a:extLst>
                  <a:ext uri="{FF2B5EF4-FFF2-40B4-BE49-F238E27FC236}">
                    <a16:creationId xmlns:a16="http://schemas.microsoft.com/office/drawing/2014/main" id="{B0F2C161-532C-4AFE-B415-84FE90C3CEDC}"/>
                  </a:ext>
                </a:extLst>
              </p:cNvPr>
              <p:cNvSpPr>
                <a:spLocks/>
              </p:cNvSpPr>
              <p:nvPr/>
            </p:nvSpPr>
            <p:spPr bwMode="auto">
              <a:xfrm>
                <a:off x="1135" y="2099"/>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8" name="Freeform 8">
                <a:extLst>
                  <a:ext uri="{FF2B5EF4-FFF2-40B4-BE49-F238E27FC236}">
                    <a16:creationId xmlns:a16="http://schemas.microsoft.com/office/drawing/2014/main" id="{A5766077-2F83-4C31-8F51-F04C62168E50}"/>
                  </a:ext>
                </a:extLst>
              </p:cNvPr>
              <p:cNvSpPr>
                <a:spLocks/>
              </p:cNvSpPr>
              <p:nvPr/>
            </p:nvSpPr>
            <p:spPr bwMode="auto">
              <a:xfrm>
                <a:off x="1135" y="2165"/>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49" name="Freeform 9">
                <a:extLst>
                  <a:ext uri="{FF2B5EF4-FFF2-40B4-BE49-F238E27FC236}">
                    <a16:creationId xmlns:a16="http://schemas.microsoft.com/office/drawing/2014/main" id="{17ECF6D1-2421-4240-920F-67636674B60C}"/>
                  </a:ext>
                </a:extLst>
              </p:cNvPr>
              <p:cNvSpPr>
                <a:spLocks/>
              </p:cNvSpPr>
              <p:nvPr/>
            </p:nvSpPr>
            <p:spPr bwMode="auto">
              <a:xfrm>
                <a:off x="1135" y="2279"/>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 name="Freeform 10">
                <a:extLst>
                  <a:ext uri="{FF2B5EF4-FFF2-40B4-BE49-F238E27FC236}">
                    <a16:creationId xmlns:a16="http://schemas.microsoft.com/office/drawing/2014/main" id="{B50B6543-4020-4FE6-B593-55B5B4F246BF}"/>
                  </a:ext>
                </a:extLst>
              </p:cNvPr>
              <p:cNvSpPr>
                <a:spLocks/>
              </p:cNvSpPr>
              <p:nvPr/>
            </p:nvSpPr>
            <p:spPr bwMode="auto">
              <a:xfrm>
                <a:off x="1135" y="2345"/>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1" name="Freeform 11">
                <a:extLst>
                  <a:ext uri="{FF2B5EF4-FFF2-40B4-BE49-F238E27FC236}">
                    <a16:creationId xmlns:a16="http://schemas.microsoft.com/office/drawing/2014/main" id="{30DDCE7B-3085-4161-9397-B65060B4B104}"/>
                  </a:ext>
                </a:extLst>
              </p:cNvPr>
              <p:cNvSpPr>
                <a:spLocks/>
              </p:cNvSpPr>
              <p:nvPr/>
            </p:nvSpPr>
            <p:spPr bwMode="auto">
              <a:xfrm>
                <a:off x="831" y="2410"/>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 name="Freeform 12">
                <a:extLst>
                  <a:ext uri="{FF2B5EF4-FFF2-40B4-BE49-F238E27FC236}">
                    <a16:creationId xmlns:a16="http://schemas.microsoft.com/office/drawing/2014/main" id="{154C9158-768B-4D0B-AE97-A692639B537C}"/>
                  </a:ext>
                </a:extLst>
              </p:cNvPr>
              <p:cNvSpPr>
                <a:spLocks/>
              </p:cNvSpPr>
              <p:nvPr/>
            </p:nvSpPr>
            <p:spPr bwMode="auto">
              <a:xfrm>
                <a:off x="831" y="2471"/>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 name="Oval 52">
                <a:extLst>
                  <a:ext uri="{FF2B5EF4-FFF2-40B4-BE49-F238E27FC236}">
                    <a16:creationId xmlns:a16="http://schemas.microsoft.com/office/drawing/2014/main" id="{A4B2B1BE-A222-44DF-B674-8FA9F8046578}"/>
                  </a:ext>
                </a:extLst>
              </p:cNvPr>
              <p:cNvSpPr>
                <a:spLocks noChangeArrowheads="1"/>
              </p:cNvSpPr>
              <p:nvPr/>
            </p:nvSpPr>
            <p:spPr bwMode="auto">
              <a:xfrm>
                <a:off x="904" y="2157"/>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 name="Freeform 14">
                <a:extLst>
                  <a:ext uri="{FF2B5EF4-FFF2-40B4-BE49-F238E27FC236}">
                    <a16:creationId xmlns:a16="http://schemas.microsoft.com/office/drawing/2014/main" id="{690B03B8-6DB8-4661-9C6A-B23ACA94B25C}"/>
                  </a:ext>
                </a:extLst>
              </p:cNvPr>
              <p:cNvSpPr>
                <a:spLocks/>
              </p:cNvSpPr>
              <p:nvPr/>
            </p:nvSpPr>
            <p:spPr bwMode="auto">
              <a:xfrm>
                <a:off x="884" y="2247"/>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4" name="Group 13">
              <a:extLst>
                <a:ext uri="{FF2B5EF4-FFF2-40B4-BE49-F238E27FC236}">
                  <a16:creationId xmlns:a16="http://schemas.microsoft.com/office/drawing/2014/main" id="{D5EF9079-60E6-4C7A-A1DE-8E7487BDE777}"/>
                </a:ext>
              </a:extLst>
            </p:cNvPr>
            <p:cNvGrpSpPr/>
            <p:nvPr/>
          </p:nvGrpSpPr>
          <p:grpSpPr>
            <a:xfrm>
              <a:off x="4764666" y="3289120"/>
              <a:ext cx="364861" cy="934381"/>
              <a:chOff x="4641878" y="5064139"/>
              <a:chExt cx="495303" cy="1268416"/>
            </a:xfrm>
          </p:grpSpPr>
          <p:sp>
            <p:nvSpPr>
              <p:cNvPr id="15" name="Rectangle 14">
                <a:extLst>
                  <a:ext uri="{FF2B5EF4-FFF2-40B4-BE49-F238E27FC236}">
                    <a16:creationId xmlns:a16="http://schemas.microsoft.com/office/drawing/2014/main" id="{B49CAAED-C679-4CF9-A611-C91732E657E8}"/>
                  </a:ext>
                </a:extLst>
              </p:cNvPr>
              <p:cNvSpPr>
                <a:spLocks noChangeArrowheads="1"/>
              </p:cNvSpPr>
              <p:nvPr/>
            </p:nvSpPr>
            <p:spPr bwMode="auto">
              <a:xfrm flipH="1">
                <a:off x="4739044" y="5499215"/>
                <a:ext cx="63500" cy="371475"/>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20">
                <a:extLst>
                  <a:ext uri="{FF2B5EF4-FFF2-40B4-BE49-F238E27FC236}">
                    <a16:creationId xmlns:a16="http://schemas.microsoft.com/office/drawing/2014/main" id="{BF5BD276-B18D-4382-8E8C-73676E7A35ED}"/>
                  </a:ext>
                </a:extLst>
              </p:cNvPr>
              <p:cNvSpPr>
                <a:spLocks/>
              </p:cNvSpPr>
              <p:nvPr/>
            </p:nvSpPr>
            <p:spPr bwMode="auto">
              <a:xfrm flipH="1">
                <a:off x="4739044" y="5808778"/>
                <a:ext cx="63500" cy="125413"/>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7" name="Group 16">
                <a:extLst>
                  <a:ext uri="{FF2B5EF4-FFF2-40B4-BE49-F238E27FC236}">
                    <a16:creationId xmlns:a16="http://schemas.microsoft.com/office/drawing/2014/main" id="{6EA1EBA6-E876-4C2A-B92E-8EA4D1A7DF59}"/>
                  </a:ext>
                </a:extLst>
              </p:cNvPr>
              <p:cNvGrpSpPr>
                <a:grpSpLocks noChangeAspect="1"/>
              </p:cNvGrpSpPr>
              <p:nvPr/>
            </p:nvGrpSpPr>
            <p:grpSpPr bwMode="auto">
              <a:xfrm>
                <a:off x="4641878" y="5064139"/>
                <a:ext cx="495303" cy="1268416"/>
                <a:chOff x="2924" y="3190"/>
                <a:chExt cx="312" cy="799"/>
              </a:xfrm>
            </p:grpSpPr>
            <p:sp>
              <p:nvSpPr>
                <p:cNvPr id="18" name="Rectangle 17">
                  <a:extLst>
                    <a:ext uri="{FF2B5EF4-FFF2-40B4-BE49-F238E27FC236}">
                      <a16:creationId xmlns:a16="http://schemas.microsoft.com/office/drawing/2014/main" id="{CA3BB02C-7855-4EF2-8C4E-EC6A0389398F}"/>
                    </a:ext>
                  </a:extLst>
                </p:cNvPr>
                <p:cNvSpPr>
                  <a:spLocks noChangeArrowheads="1"/>
                </p:cNvSpPr>
                <p:nvPr/>
              </p:nvSpPr>
              <p:spPr bwMode="auto">
                <a:xfrm>
                  <a:off x="3066" y="3720"/>
                  <a:ext cx="92" cy="157"/>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6">
                  <a:extLst>
                    <a:ext uri="{FF2B5EF4-FFF2-40B4-BE49-F238E27FC236}">
                      <a16:creationId xmlns:a16="http://schemas.microsoft.com/office/drawing/2014/main" id="{C0BD4F7B-9FB9-4957-A3FD-DA9A5FE71F90}"/>
                    </a:ext>
                  </a:extLst>
                </p:cNvPr>
                <p:cNvSpPr>
                  <a:spLocks/>
                </p:cNvSpPr>
                <p:nvPr/>
              </p:nvSpPr>
              <p:spPr bwMode="auto">
                <a:xfrm>
                  <a:off x="2993" y="3943"/>
                  <a:ext cx="81" cy="29"/>
                </a:xfrm>
                <a:custGeom>
                  <a:avLst/>
                  <a:gdLst>
                    <a:gd name="T0" fmla="*/ 56 w 104"/>
                    <a:gd name="T1" fmla="*/ 0 h 37"/>
                    <a:gd name="T2" fmla="*/ 2 w 104"/>
                    <a:gd name="T3" fmla="*/ 29 h 37"/>
                    <a:gd name="T4" fmla="*/ 0 w 104"/>
                    <a:gd name="T5" fmla="*/ 36 h 37"/>
                    <a:gd name="T6" fmla="*/ 71 w 104"/>
                    <a:gd name="T7" fmla="*/ 37 h 37"/>
                    <a:gd name="T8" fmla="*/ 104 w 104"/>
                    <a:gd name="T9" fmla="*/ 0 h 37"/>
                    <a:gd name="T10" fmla="*/ 56 w 104"/>
                    <a:gd name="T11" fmla="*/ 0 h 37"/>
                  </a:gdLst>
                  <a:ahLst/>
                  <a:cxnLst>
                    <a:cxn ang="0">
                      <a:pos x="T0" y="T1"/>
                    </a:cxn>
                    <a:cxn ang="0">
                      <a:pos x="T2" y="T3"/>
                    </a:cxn>
                    <a:cxn ang="0">
                      <a:pos x="T4" y="T5"/>
                    </a:cxn>
                    <a:cxn ang="0">
                      <a:pos x="T6" y="T7"/>
                    </a:cxn>
                    <a:cxn ang="0">
                      <a:pos x="T8" y="T9"/>
                    </a:cxn>
                    <a:cxn ang="0">
                      <a:pos x="T10" y="T11"/>
                    </a:cxn>
                  </a:cxnLst>
                  <a:rect l="0" t="0" r="r" b="b"/>
                  <a:pathLst>
                    <a:path w="104" h="37">
                      <a:moveTo>
                        <a:pt x="56" y="0"/>
                      </a:moveTo>
                      <a:cubicBezTo>
                        <a:pt x="33" y="0"/>
                        <a:pt x="13" y="12"/>
                        <a:pt x="2" y="29"/>
                      </a:cubicBezTo>
                      <a:cubicBezTo>
                        <a:pt x="0" y="36"/>
                        <a:pt x="0" y="36"/>
                        <a:pt x="0" y="36"/>
                      </a:cubicBezTo>
                      <a:cubicBezTo>
                        <a:pt x="71" y="37"/>
                        <a:pt x="71" y="37"/>
                        <a:pt x="71" y="37"/>
                      </a:cubicBezTo>
                      <a:cubicBezTo>
                        <a:pt x="88" y="37"/>
                        <a:pt x="102" y="17"/>
                        <a:pt x="104" y="0"/>
                      </a:cubicBezTo>
                      <a:lnTo>
                        <a:pt x="56"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Rectangle 19">
                  <a:extLst>
                    <a:ext uri="{FF2B5EF4-FFF2-40B4-BE49-F238E27FC236}">
                      <a16:creationId xmlns:a16="http://schemas.microsoft.com/office/drawing/2014/main" id="{AAD43B9A-1EE7-49F9-8D0E-F750024C05CF}"/>
                    </a:ext>
                  </a:extLst>
                </p:cNvPr>
                <p:cNvSpPr>
                  <a:spLocks noChangeArrowheads="1"/>
                </p:cNvSpPr>
                <p:nvPr/>
              </p:nvSpPr>
              <p:spPr bwMode="auto">
                <a:xfrm>
                  <a:off x="3055" y="3327"/>
                  <a:ext cx="110" cy="66"/>
                </a:xfrm>
                <a:prstGeom prst="rect">
                  <a:avLst/>
                </a:prstGeom>
                <a:solidFill>
                  <a:srgbClr val="6D49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Freeform 8">
                  <a:extLst>
                    <a:ext uri="{FF2B5EF4-FFF2-40B4-BE49-F238E27FC236}">
                      <a16:creationId xmlns:a16="http://schemas.microsoft.com/office/drawing/2014/main" id="{3AC7FCF2-6AC0-43C3-84E7-128060E5D57E}"/>
                    </a:ext>
                  </a:extLst>
                </p:cNvPr>
                <p:cNvSpPr>
                  <a:spLocks/>
                </p:cNvSpPr>
                <p:nvPr/>
              </p:nvSpPr>
              <p:spPr bwMode="auto">
                <a:xfrm>
                  <a:off x="3043" y="3264"/>
                  <a:ext cx="133" cy="28"/>
                </a:xfrm>
                <a:custGeom>
                  <a:avLst/>
                  <a:gdLst>
                    <a:gd name="T0" fmla="*/ 172 w 172"/>
                    <a:gd name="T1" fmla="*/ 27 h 36"/>
                    <a:gd name="T2" fmla="*/ 164 w 172"/>
                    <a:gd name="T3" fmla="*/ 36 h 36"/>
                    <a:gd name="T4" fmla="*/ 9 w 172"/>
                    <a:gd name="T5" fmla="*/ 36 h 36"/>
                    <a:gd name="T6" fmla="*/ 0 w 172"/>
                    <a:gd name="T7" fmla="*/ 27 h 36"/>
                    <a:gd name="T8" fmla="*/ 0 w 172"/>
                    <a:gd name="T9" fmla="*/ 8 h 36"/>
                    <a:gd name="T10" fmla="*/ 9 w 172"/>
                    <a:gd name="T11" fmla="*/ 0 h 36"/>
                    <a:gd name="T12" fmla="*/ 164 w 172"/>
                    <a:gd name="T13" fmla="*/ 0 h 36"/>
                    <a:gd name="T14" fmla="*/ 172 w 172"/>
                    <a:gd name="T15" fmla="*/ 8 h 36"/>
                    <a:gd name="T16" fmla="*/ 172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172" y="27"/>
                      </a:moveTo>
                      <a:cubicBezTo>
                        <a:pt x="172" y="32"/>
                        <a:pt x="168" y="36"/>
                        <a:pt x="164" y="36"/>
                      </a:cubicBezTo>
                      <a:cubicBezTo>
                        <a:pt x="9" y="36"/>
                        <a:pt x="9" y="36"/>
                        <a:pt x="9" y="36"/>
                      </a:cubicBezTo>
                      <a:cubicBezTo>
                        <a:pt x="4" y="36"/>
                        <a:pt x="0" y="32"/>
                        <a:pt x="0" y="27"/>
                      </a:cubicBezTo>
                      <a:cubicBezTo>
                        <a:pt x="0" y="8"/>
                        <a:pt x="0" y="8"/>
                        <a:pt x="0" y="8"/>
                      </a:cubicBezTo>
                      <a:cubicBezTo>
                        <a:pt x="0" y="3"/>
                        <a:pt x="4" y="0"/>
                        <a:pt x="9" y="0"/>
                      </a:cubicBezTo>
                      <a:cubicBezTo>
                        <a:pt x="164" y="0"/>
                        <a:pt x="164" y="0"/>
                        <a:pt x="164" y="0"/>
                      </a:cubicBezTo>
                      <a:cubicBezTo>
                        <a:pt x="168" y="0"/>
                        <a:pt x="172" y="3"/>
                        <a:pt x="172" y="8"/>
                      </a:cubicBezTo>
                      <a:lnTo>
                        <a:pt x="172" y="27"/>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9">
                  <a:extLst>
                    <a:ext uri="{FF2B5EF4-FFF2-40B4-BE49-F238E27FC236}">
                      <a16:creationId xmlns:a16="http://schemas.microsoft.com/office/drawing/2014/main" id="{8A068BF7-70CE-445B-B7F8-8D38A693D988}"/>
                    </a:ext>
                  </a:extLst>
                </p:cNvPr>
                <p:cNvSpPr>
                  <a:spLocks/>
                </p:cNvSpPr>
                <p:nvPr/>
              </p:nvSpPr>
              <p:spPr bwMode="auto">
                <a:xfrm>
                  <a:off x="3086" y="3325"/>
                  <a:ext cx="47" cy="77"/>
                </a:xfrm>
                <a:custGeom>
                  <a:avLst/>
                  <a:gdLst>
                    <a:gd name="T0" fmla="*/ 23 w 47"/>
                    <a:gd name="T1" fmla="*/ 77 h 77"/>
                    <a:gd name="T2" fmla="*/ 0 w 47"/>
                    <a:gd name="T3" fmla="*/ 55 h 77"/>
                    <a:gd name="T4" fmla="*/ 0 w 47"/>
                    <a:gd name="T5" fmla="*/ 0 h 77"/>
                    <a:gd name="T6" fmla="*/ 47 w 47"/>
                    <a:gd name="T7" fmla="*/ 0 h 77"/>
                    <a:gd name="T8" fmla="*/ 47 w 47"/>
                    <a:gd name="T9" fmla="*/ 55 h 77"/>
                    <a:gd name="T10" fmla="*/ 23 w 47"/>
                    <a:gd name="T11" fmla="*/ 77 h 77"/>
                  </a:gdLst>
                  <a:ahLst/>
                  <a:cxnLst>
                    <a:cxn ang="0">
                      <a:pos x="T0" y="T1"/>
                    </a:cxn>
                    <a:cxn ang="0">
                      <a:pos x="T2" y="T3"/>
                    </a:cxn>
                    <a:cxn ang="0">
                      <a:pos x="T4" y="T5"/>
                    </a:cxn>
                    <a:cxn ang="0">
                      <a:pos x="T6" y="T7"/>
                    </a:cxn>
                    <a:cxn ang="0">
                      <a:pos x="T8" y="T9"/>
                    </a:cxn>
                    <a:cxn ang="0">
                      <a:pos x="T10" y="T11"/>
                    </a:cxn>
                  </a:cxnLst>
                  <a:rect l="0" t="0" r="r" b="b"/>
                  <a:pathLst>
                    <a:path w="47" h="77">
                      <a:moveTo>
                        <a:pt x="23" y="77"/>
                      </a:moveTo>
                      <a:lnTo>
                        <a:pt x="0" y="55"/>
                      </a:lnTo>
                      <a:lnTo>
                        <a:pt x="0" y="0"/>
                      </a:lnTo>
                      <a:lnTo>
                        <a:pt x="47" y="0"/>
                      </a:lnTo>
                      <a:lnTo>
                        <a:pt x="47" y="55"/>
                      </a:lnTo>
                      <a:lnTo>
                        <a:pt x="23" y="77"/>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Freeform 10">
                  <a:extLst>
                    <a:ext uri="{FF2B5EF4-FFF2-40B4-BE49-F238E27FC236}">
                      <a16:creationId xmlns:a16="http://schemas.microsoft.com/office/drawing/2014/main" id="{69C03555-4BA4-4A6D-842C-23753375CC23}"/>
                    </a:ext>
                  </a:extLst>
                </p:cNvPr>
                <p:cNvSpPr>
                  <a:spLocks/>
                </p:cNvSpPr>
                <p:nvPr/>
              </p:nvSpPr>
              <p:spPr bwMode="auto">
                <a:xfrm>
                  <a:off x="3086" y="3314"/>
                  <a:ext cx="47" cy="40"/>
                </a:xfrm>
                <a:custGeom>
                  <a:avLst/>
                  <a:gdLst>
                    <a:gd name="T0" fmla="*/ 0 w 60"/>
                    <a:gd name="T1" fmla="*/ 48 h 52"/>
                    <a:gd name="T2" fmla="*/ 30 w 60"/>
                    <a:gd name="T3" fmla="*/ 52 h 52"/>
                    <a:gd name="T4" fmla="*/ 60 w 60"/>
                    <a:gd name="T5" fmla="*/ 48 h 52"/>
                    <a:gd name="T6" fmla="*/ 60 w 60"/>
                    <a:gd name="T7" fmla="*/ 0 h 52"/>
                    <a:gd name="T8" fmla="*/ 0 w 60"/>
                    <a:gd name="T9" fmla="*/ 0 h 52"/>
                    <a:gd name="T10" fmla="*/ 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0" y="48"/>
                      </a:moveTo>
                      <a:cubicBezTo>
                        <a:pt x="10" y="51"/>
                        <a:pt x="19" y="52"/>
                        <a:pt x="30" y="52"/>
                      </a:cubicBezTo>
                      <a:cubicBezTo>
                        <a:pt x="40" y="52"/>
                        <a:pt x="50" y="51"/>
                        <a:pt x="60" y="48"/>
                      </a:cubicBezTo>
                      <a:cubicBezTo>
                        <a:pt x="60" y="0"/>
                        <a:pt x="60" y="0"/>
                        <a:pt x="60" y="0"/>
                      </a:cubicBezTo>
                      <a:cubicBezTo>
                        <a:pt x="0" y="0"/>
                        <a:pt x="0" y="0"/>
                        <a:pt x="0" y="0"/>
                      </a:cubicBezTo>
                      <a:lnTo>
                        <a:pt x="0" y="48"/>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Freeform 11">
                  <a:extLst>
                    <a:ext uri="{FF2B5EF4-FFF2-40B4-BE49-F238E27FC236}">
                      <a16:creationId xmlns:a16="http://schemas.microsoft.com/office/drawing/2014/main" id="{EAF521D1-7A43-445A-8647-B003CD3BD672}"/>
                    </a:ext>
                  </a:extLst>
                </p:cNvPr>
                <p:cNvSpPr>
                  <a:spLocks/>
                </p:cNvSpPr>
                <p:nvPr/>
              </p:nvSpPr>
              <p:spPr bwMode="auto">
                <a:xfrm>
                  <a:off x="3055" y="3242"/>
                  <a:ext cx="110" cy="103"/>
                </a:xfrm>
                <a:custGeom>
                  <a:avLst/>
                  <a:gdLst>
                    <a:gd name="T0" fmla="*/ 0 w 141"/>
                    <a:gd name="T1" fmla="*/ 0 h 133"/>
                    <a:gd name="T2" fmla="*/ 0 w 141"/>
                    <a:gd name="T3" fmla="*/ 110 h 133"/>
                    <a:gd name="T4" fmla="*/ 70 w 141"/>
                    <a:gd name="T5" fmla="*/ 133 h 133"/>
                    <a:gd name="T6" fmla="*/ 141 w 141"/>
                    <a:gd name="T7" fmla="*/ 110 h 133"/>
                    <a:gd name="T8" fmla="*/ 141 w 141"/>
                    <a:gd name="T9" fmla="*/ 110 h 133"/>
                    <a:gd name="T10" fmla="*/ 141 w 141"/>
                    <a:gd name="T11" fmla="*/ 0 h 133"/>
                    <a:gd name="T12" fmla="*/ 0 w 14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0" y="0"/>
                      </a:moveTo>
                      <a:cubicBezTo>
                        <a:pt x="0" y="110"/>
                        <a:pt x="0" y="110"/>
                        <a:pt x="0" y="110"/>
                      </a:cubicBezTo>
                      <a:cubicBezTo>
                        <a:pt x="19" y="125"/>
                        <a:pt x="44" y="133"/>
                        <a:pt x="70" y="133"/>
                      </a:cubicBezTo>
                      <a:cubicBezTo>
                        <a:pt x="96" y="133"/>
                        <a:pt x="122" y="125"/>
                        <a:pt x="141" y="110"/>
                      </a:cubicBezTo>
                      <a:cubicBezTo>
                        <a:pt x="141" y="110"/>
                        <a:pt x="141" y="110"/>
                        <a:pt x="141" y="110"/>
                      </a:cubicBezTo>
                      <a:cubicBezTo>
                        <a:pt x="141" y="0"/>
                        <a:pt x="141" y="0"/>
                        <a:pt x="141" y="0"/>
                      </a:cubicBezTo>
                      <a:lnTo>
                        <a:pt x="0"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12">
                  <a:extLst>
                    <a:ext uri="{FF2B5EF4-FFF2-40B4-BE49-F238E27FC236}">
                      <a16:creationId xmlns:a16="http://schemas.microsoft.com/office/drawing/2014/main" id="{C659AC93-CE95-40DA-9469-1EECE6C27E2A}"/>
                    </a:ext>
                  </a:extLst>
                </p:cNvPr>
                <p:cNvSpPr>
                  <a:spLocks/>
                </p:cNvSpPr>
                <p:nvPr/>
              </p:nvSpPr>
              <p:spPr bwMode="auto">
                <a:xfrm>
                  <a:off x="3054" y="3190"/>
                  <a:ext cx="78" cy="82"/>
                </a:xfrm>
                <a:custGeom>
                  <a:avLst/>
                  <a:gdLst>
                    <a:gd name="T0" fmla="*/ 100 w 100"/>
                    <a:gd name="T1" fmla="*/ 6 h 106"/>
                    <a:gd name="T2" fmla="*/ 71 w 100"/>
                    <a:gd name="T3" fmla="*/ 0 h 106"/>
                    <a:gd name="T4" fmla="*/ 0 w 100"/>
                    <a:gd name="T5" fmla="*/ 71 h 106"/>
                    <a:gd name="T6" fmla="*/ 0 w 100"/>
                    <a:gd name="T7" fmla="*/ 106 h 106"/>
                    <a:gd name="T8" fmla="*/ 100 w 100"/>
                    <a:gd name="T9" fmla="*/ 6 h 106"/>
                  </a:gdLst>
                  <a:ahLst/>
                  <a:cxnLst>
                    <a:cxn ang="0">
                      <a:pos x="T0" y="T1"/>
                    </a:cxn>
                    <a:cxn ang="0">
                      <a:pos x="T2" y="T3"/>
                    </a:cxn>
                    <a:cxn ang="0">
                      <a:pos x="T4" y="T5"/>
                    </a:cxn>
                    <a:cxn ang="0">
                      <a:pos x="T6" y="T7"/>
                    </a:cxn>
                    <a:cxn ang="0">
                      <a:pos x="T8" y="T9"/>
                    </a:cxn>
                  </a:cxnLst>
                  <a:rect l="0" t="0" r="r" b="b"/>
                  <a:pathLst>
                    <a:path w="100" h="106">
                      <a:moveTo>
                        <a:pt x="100" y="6"/>
                      </a:moveTo>
                      <a:cubicBezTo>
                        <a:pt x="91" y="2"/>
                        <a:pt x="82" y="0"/>
                        <a:pt x="71" y="0"/>
                      </a:cubicBezTo>
                      <a:cubicBezTo>
                        <a:pt x="32" y="0"/>
                        <a:pt x="0" y="32"/>
                        <a:pt x="0" y="71"/>
                      </a:cubicBezTo>
                      <a:cubicBezTo>
                        <a:pt x="0" y="106"/>
                        <a:pt x="0" y="106"/>
                        <a:pt x="0" y="106"/>
                      </a:cubicBezTo>
                      <a:cubicBezTo>
                        <a:pt x="53" y="100"/>
                        <a:pt x="94" y="58"/>
                        <a:pt x="10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Freeform 13">
                  <a:extLst>
                    <a:ext uri="{FF2B5EF4-FFF2-40B4-BE49-F238E27FC236}">
                      <a16:creationId xmlns:a16="http://schemas.microsoft.com/office/drawing/2014/main" id="{52A7687D-5459-4B2C-B7A5-A8208A4513C8}"/>
                    </a:ext>
                  </a:extLst>
                </p:cNvPr>
                <p:cNvSpPr>
                  <a:spLocks/>
                </p:cNvSpPr>
                <p:nvPr/>
              </p:nvSpPr>
              <p:spPr bwMode="auto">
                <a:xfrm>
                  <a:off x="3087" y="3190"/>
                  <a:ext cx="78" cy="82"/>
                </a:xfrm>
                <a:custGeom>
                  <a:avLst/>
                  <a:gdLst>
                    <a:gd name="T0" fmla="*/ 0 w 100"/>
                    <a:gd name="T1" fmla="*/ 6 h 106"/>
                    <a:gd name="T2" fmla="*/ 29 w 100"/>
                    <a:gd name="T3" fmla="*/ 0 h 106"/>
                    <a:gd name="T4" fmla="*/ 100 w 100"/>
                    <a:gd name="T5" fmla="*/ 71 h 106"/>
                    <a:gd name="T6" fmla="*/ 100 w 100"/>
                    <a:gd name="T7" fmla="*/ 106 h 106"/>
                    <a:gd name="T8" fmla="*/ 0 w 100"/>
                    <a:gd name="T9" fmla="*/ 6 h 106"/>
                  </a:gdLst>
                  <a:ahLst/>
                  <a:cxnLst>
                    <a:cxn ang="0">
                      <a:pos x="T0" y="T1"/>
                    </a:cxn>
                    <a:cxn ang="0">
                      <a:pos x="T2" y="T3"/>
                    </a:cxn>
                    <a:cxn ang="0">
                      <a:pos x="T4" y="T5"/>
                    </a:cxn>
                    <a:cxn ang="0">
                      <a:pos x="T6" y="T7"/>
                    </a:cxn>
                    <a:cxn ang="0">
                      <a:pos x="T8" y="T9"/>
                    </a:cxn>
                  </a:cxnLst>
                  <a:rect l="0" t="0" r="r" b="b"/>
                  <a:pathLst>
                    <a:path w="100" h="106">
                      <a:moveTo>
                        <a:pt x="0" y="6"/>
                      </a:moveTo>
                      <a:cubicBezTo>
                        <a:pt x="9" y="2"/>
                        <a:pt x="19" y="0"/>
                        <a:pt x="29" y="0"/>
                      </a:cubicBezTo>
                      <a:cubicBezTo>
                        <a:pt x="68" y="0"/>
                        <a:pt x="100" y="32"/>
                        <a:pt x="100" y="71"/>
                      </a:cubicBezTo>
                      <a:cubicBezTo>
                        <a:pt x="100" y="106"/>
                        <a:pt x="100" y="106"/>
                        <a:pt x="100" y="106"/>
                      </a:cubicBezTo>
                      <a:cubicBezTo>
                        <a:pt x="48" y="100"/>
                        <a:pt x="6" y="58"/>
                        <a:pt x="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ectangle 26">
                  <a:extLst>
                    <a:ext uri="{FF2B5EF4-FFF2-40B4-BE49-F238E27FC236}">
                      <a16:creationId xmlns:a16="http://schemas.microsoft.com/office/drawing/2014/main" id="{C2A34CAC-74C9-4C8B-BF11-C2B4FC2710B0}"/>
                    </a:ext>
                  </a:extLst>
                </p:cNvPr>
                <p:cNvSpPr>
                  <a:spLocks noChangeArrowheads="1"/>
                </p:cNvSpPr>
                <p:nvPr/>
              </p:nvSpPr>
              <p:spPr bwMode="auto">
                <a:xfrm>
                  <a:off x="3036"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a:extLst>
                    <a:ext uri="{FF2B5EF4-FFF2-40B4-BE49-F238E27FC236}">
                      <a16:creationId xmlns:a16="http://schemas.microsoft.com/office/drawing/2014/main" id="{3BB5FCA9-2528-4647-A432-CCA063BB21A7}"/>
                    </a:ext>
                  </a:extLst>
                </p:cNvPr>
                <p:cNvSpPr>
                  <a:spLocks noChangeArrowheads="1"/>
                </p:cNvSpPr>
                <p:nvPr/>
              </p:nvSpPr>
              <p:spPr bwMode="auto">
                <a:xfrm>
                  <a:off x="3145"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a:extLst>
                    <a:ext uri="{FF2B5EF4-FFF2-40B4-BE49-F238E27FC236}">
                      <a16:creationId xmlns:a16="http://schemas.microsoft.com/office/drawing/2014/main" id="{CF40C779-46BD-46FF-AAF5-EC35C5949F04}"/>
                    </a:ext>
                  </a:extLst>
                </p:cNvPr>
                <p:cNvSpPr>
                  <a:spLocks noChangeArrowheads="1"/>
                </p:cNvSpPr>
                <p:nvPr/>
              </p:nvSpPr>
              <p:spPr bwMode="auto">
                <a:xfrm>
                  <a:off x="3190" y="3467"/>
                  <a:ext cx="40" cy="234"/>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ectangle 29">
                  <a:extLst>
                    <a:ext uri="{FF2B5EF4-FFF2-40B4-BE49-F238E27FC236}">
                      <a16:creationId xmlns:a16="http://schemas.microsoft.com/office/drawing/2014/main" id="{7BBF77A7-FCEF-44DA-8D00-558DCE59FEC9}"/>
                    </a:ext>
                  </a:extLst>
                </p:cNvPr>
                <p:cNvSpPr>
                  <a:spLocks noChangeArrowheads="1"/>
                </p:cNvSpPr>
                <p:nvPr/>
              </p:nvSpPr>
              <p:spPr bwMode="auto">
                <a:xfrm>
                  <a:off x="3037" y="3368"/>
                  <a:ext cx="143" cy="59"/>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19">
                  <a:extLst>
                    <a:ext uri="{FF2B5EF4-FFF2-40B4-BE49-F238E27FC236}">
                      <a16:creationId xmlns:a16="http://schemas.microsoft.com/office/drawing/2014/main" id="{2A2C9888-1B6F-49C2-936B-F78B8151433A}"/>
                    </a:ext>
                  </a:extLst>
                </p:cNvPr>
                <p:cNvSpPr>
                  <a:spLocks/>
                </p:cNvSpPr>
                <p:nvPr/>
              </p:nvSpPr>
              <p:spPr bwMode="auto">
                <a:xfrm>
                  <a:off x="2981" y="3368"/>
                  <a:ext cx="255" cy="509"/>
                </a:xfrm>
                <a:custGeom>
                  <a:avLst/>
                  <a:gdLst>
                    <a:gd name="T0" fmla="*/ 259 w 328"/>
                    <a:gd name="T1" fmla="*/ 0 h 657"/>
                    <a:gd name="T2" fmla="*/ 252 w 328"/>
                    <a:gd name="T3" fmla="*/ 0 h 657"/>
                    <a:gd name="T4" fmla="*/ 164 w 328"/>
                    <a:gd name="T5" fmla="*/ 60 h 657"/>
                    <a:gd name="T6" fmla="*/ 76 w 328"/>
                    <a:gd name="T7" fmla="*/ 0 h 657"/>
                    <a:gd name="T8" fmla="*/ 70 w 328"/>
                    <a:gd name="T9" fmla="*/ 0 h 657"/>
                    <a:gd name="T10" fmla="*/ 0 w 328"/>
                    <a:gd name="T11" fmla="*/ 70 h 657"/>
                    <a:gd name="T12" fmla="*/ 0 w 328"/>
                    <a:gd name="T13" fmla="*/ 228 h 657"/>
                    <a:gd name="T14" fmla="*/ 58 w 328"/>
                    <a:gd name="T15" fmla="*/ 228 h 657"/>
                    <a:gd name="T16" fmla="*/ 58 w 328"/>
                    <a:gd name="T17" fmla="*/ 128 h 657"/>
                    <a:gd name="T18" fmla="*/ 70 w 328"/>
                    <a:gd name="T19" fmla="*/ 128 h 657"/>
                    <a:gd name="T20" fmla="*/ 70 w 328"/>
                    <a:gd name="T21" fmla="*/ 657 h 657"/>
                    <a:gd name="T22" fmla="*/ 211 w 328"/>
                    <a:gd name="T23" fmla="*/ 544 h 657"/>
                    <a:gd name="T24" fmla="*/ 260 w 328"/>
                    <a:gd name="T25" fmla="*/ 652 h 657"/>
                    <a:gd name="T26" fmla="*/ 260 w 328"/>
                    <a:gd name="T27" fmla="*/ 128 h 657"/>
                    <a:gd name="T28" fmla="*/ 269 w 328"/>
                    <a:gd name="T29" fmla="*/ 128 h 657"/>
                    <a:gd name="T30" fmla="*/ 269 w 328"/>
                    <a:gd name="T31" fmla="*/ 221 h 657"/>
                    <a:gd name="T32" fmla="*/ 328 w 328"/>
                    <a:gd name="T33" fmla="*/ 221 h 657"/>
                    <a:gd name="T34" fmla="*/ 328 w 328"/>
                    <a:gd name="T35" fmla="*/ 70 h 657"/>
                    <a:gd name="T36" fmla="*/ 259 w 328"/>
                    <a:gd name="T37"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657">
                      <a:moveTo>
                        <a:pt x="259" y="0"/>
                      </a:moveTo>
                      <a:cubicBezTo>
                        <a:pt x="252" y="0"/>
                        <a:pt x="252" y="0"/>
                        <a:pt x="252" y="0"/>
                      </a:cubicBezTo>
                      <a:cubicBezTo>
                        <a:pt x="238" y="35"/>
                        <a:pt x="204" y="60"/>
                        <a:pt x="164" y="60"/>
                      </a:cubicBezTo>
                      <a:cubicBezTo>
                        <a:pt x="124" y="60"/>
                        <a:pt x="90" y="35"/>
                        <a:pt x="76" y="0"/>
                      </a:cubicBezTo>
                      <a:cubicBezTo>
                        <a:pt x="70" y="0"/>
                        <a:pt x="70" y="0"/>
                        <a:pt x="70" y="0"/>
                      </a:cubicBezTo>
                      <a:cubicBezTo>
                        <a:pt x="31" y="0"/>
                        <a:pt x="0" y="31"/>
                        <a:pt x="0" y="70"/>
                      </a:cubicBezTo>
                      <a:cubicBezTo>
                        <a:pt x="0" y="228"/>
                        <a:pt x="0" y="228"/>
                        <a:pt x="0" y="228"/>
                      </a:cubicBezTo>
                      <a:cubicBezTo>
                        <a:pt x="58" y="228"/>
                        <a:pt x="58" y="228"/>
                        <a:pt x="58" y="228"/>
                      </a:cubicBezTo>
                      <a:cubicBezTo>
                        <a:pt x="58" y="128"/>
                        <a:pt x="58" y="128"/>
                        <a:pt x="58" y="128"/>
                      </a:cubicBezTo>
                      <a:cubicBezTo>
                        <a:pt x="70" y="128"/>
                        <a:pt x="70" y="128"/>
                        <a:pt x="70" y="128"/>
                      </a:cubicBezTo>
                      <a:cubicBezTo>
                        <a:pt x="70" y="657"/>
                        <a:pt x="70" y="657"/>
                        <a:pt x="70" y="657"/>
                      </a:cubicBezTo>
                      <a:cubicBezTo>
                        <a:pt x="211" y="544"/>
                        <a:pt x="211" y="544"/>
                        <a:pt x="211" y="544"/>
                      </a:cubicBezTo>
                      <a:cubicBezTo>
                        <a:pt x="260" y="652"/>
                        <a:pt x="260" y="652"/>
                        <a:pt x="260" y="652"/>
                      </a:cubicBezTo>
                      <a:cubicBezTo>
                        <a:pt x="260" y="128"/>
                        <a:pt x="260" y="128"/>
                        <a:pt x="260" y="128"/>
                      </a:cubicBezTo>
                      <a:cubicBezTo>
                        <a:pt x="269" y="128"/>
                        <a:pt x="269" y="128"/>
                        <a:pt x="269" y="128"/>
                      </a:cubicBezTo>
                      <a:cubicBezTo>
                        <a:pt x="269" y="221"/>
                        <a:pt x="269" y="221"/>
                        <a:pt x="269" y="221"/>
                      </a:cubicBezTo>
                      <a:cubicBezTo>
                        <a:pt x="328" y="221"/>
                        <a:pt x="328" y="221"/>
                        <a:pt x="328" y="221"/>
                      </a:cubicBezTo>
                      <a:cubicBezTo>
                        <a:pt x="328" y="70"/>
                        <a:pt x="328" y="70"/>
                        <a:pt x="328" y="70"/>
                      </a:cubicBezTo>
                      <a:cubicBezTo>
                        <a:pt x="328" y="31"/>
                        <a:pt x="297" y="0"/>
                        <a:pt x="259"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20">
                  <a:extLst>
                    <a:ext uri="{FF2B5EF4-FFF2-40B4-BE49-F238E27FC236}">
                      <a16:creationId xmlns:a16="http://schemas.microsoft.com/office/drawing/2014/main" id="{E161EFC8-AA7D-4D44-9013-CDA8E21EE80F}"/>
                    </a:ext>
                  </a:extLst>
                </p:cNvPr>
                <p:cNvSpPr>
                  <a:spLocks/>
                </p:cNvSpPr>
                <p:nvPr/>
              </p:nvSpPr>
              <p:spPr bwMode="auto">
                <a:xfrm>
                  <a:off x="3190" y="3662"/>
                  <a:ext cx="40" cy="79"/>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a:extLst>
                    <a:ext uri="{FF2B5EF4-FFF2-40B4-BE49-F238E27FC236}">
                      <a16:creationId xmlns:a16="http://schemas.microsoft.com/office/drawing/2014/main" id="{C24F08A3-E208-4343-8E94-744A1425DF67}"/>
                    </a:ext>
                  </a:extLst>
                </p:cNvPr>
                <p:cNvSpPr>
                  <a:spLocks noChangeArrowheads="1"/>
                </p:cNvSpPr>
                <p:nvPr/>
              </p:nvSpPr>
              <p:spPr bwMode="auto">
                <a:xfrm>
                  <a:off x="3036" y="3553"/>
                  <a:ext cx="147" cy="1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22">
                  <a:extLst>
                    <a:ext uri="{FF2B5EF4-FFF2-40B4-BE49-F238E27FC236}">
                      <a16:creationId xmlns:a16="http://schemas.microsoft.com/office/drawing/2014/main" id="{D6B65275-0940-4D21-9DF2-B1FEE8C901B3}"/>
                    </a:ext>
                  </a:extLst>
                </p:cNvPr>
                <p:cNvSpPr>
                  <a:spLocks/>
                </p:cNvSpPr>
                <p:nvPr/>
              </p:nvSpPr>
              <p:spPr bwMode="auto">
                <a:xfrm>
                  <a:off x="2986" y="3943"/>
                  <a:ext cx="88" cy="46"/>
                </a:xfrm>
                <a:custGeom>
                  <a:avLst/>
                  <a:gdLst>
                    <a:gd name="T0" fmla="*/ 113 w 113"/>
                    <a:gd name="T1" fmla="*/ 0 h 59"/>
                    <a:gd name="T2" fmla="*/ 80 w 113"/>
                    <a:gd name="T3" fmla="*/ 29 h 59"/>
                    <a:gd name="T4" fmla="*/ 11 w 113"/>
                    <a:gd name="T5" fmla="*/ 29 h 59"/>
                    <a:gd name="T6" fmla="*/ 0 w 113"/>
                    <a:gd name="T7" fmla="*/ 59 h 59"/>
                    <a:gd name="T8" fmla="*/ 64 w 113"/>
                    <a:gd name="T9" fmla="*/ 59 h 59"/>
                    <a:gd name="T10" fmla="*/ 113 w 113"/>
                    <a:gd name="T11" fmla="*/ 59 h 59"/>
                    <a:gd name="T12" fmla="*/ 113 w 113"/>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3" h="59">
                      <a:moveTo>
                        <a:pt x="113" y="0"/>
                      </a:moveTo>
                      <a:cubicBezTo>
                        <a:pt x="111" y="17"/>
                        <a:pt x="97" y="29"/>
                        <a:pt x="80" y="29"/>
                      </a:cubicBezTo>
                      <a:cubicBezTo>
                        <a:pt x="11" y="29"/>
                        <a:pt x="11" y="29"/>
                        <a:pt x="11" y="29"/>
                      </a:cubicBezTo>
                      <a:cubicBezTo>
                        <a:pt x="5" y="38"/>
                        <a:pt x="1" y="48"/>
                        <a:pt x="0" y="59"/>
                      </a:cubicBezTo>
                      <a:cubicBezTo>
                        <a:pt x="64" y="59"/>
                        <a:pt x="64" y="59"/>
                        <a:pt x="64" y="59"/>
                      </a:cubicBezTo>
                      <a:cubicBezTo>
                        <a:pt x="113" y="59"/>
                        <a:pt x="113" y="59"/>
                        <a:pt x="113" y="59"/>
                      </a:cubicBezTo>
                      <a:cubicBezTo>
                        <a:pt x="113" y="0"/>
                        <a:pt x="113" y="0"/>
                        <a:pt x="113" y="0"/>
                      </a:cubicBez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23">
                  <a:extLst>
                    <a:ext uri="{FF2B5EF4-FFF2-40B4-BE49-F238E27FC236}">
                      <a16:creationId xmlns:a16="http://schemas.microsoft.com/office/drawing/2014/main" id="{8C70F6F6-C4D0-46B3-8871-B6D983C6BC19}"/>
                    </a:ext>
                  </a:extLst>
                </p:cNvPr>
                <p:cNvSpPr>
                  <a:spLocks/>
                </p:cNvSpPr>
                <p:nvPr/>
              </p:nvSpPr>
              <p:spPr bwMode="auto">
                <a:xfrm>
                  <a:off x="3102" y="3943"/>
                  <a:ext cx="80" cy="29"/>
                </a:xfrm>
                <a:custGeom>
                  <a:avLst/>
                  <a:gdLst>
                    <a:gd name="T0" fmla="*/ 55 w 103"/>
                    <a:gd name="T1" fmla="*/ 0 h 37"/>
                    <a:gd name="T2" fmla="*/ 1 w 103"/>
                    <a:gd name="T3" fmla="*/ 29 h 37"/>
                    <a:gd name="T4" fmla="*/ 0 w 103"/>
                    <a:gd name="T5" fmla="*/ 36 h 37"/>
                    <a:gd name="T6" fmla="*/ 71 w 103"/>
                    <a:gd name="T7" fmla="*/ 37 h 37"/>
                    <a:gd name="T8" fmla="*/ 103 w 103"/>
                    <a:gd name="T9" fmla="*/ 0 h 37"/>
                    <a:gd name="T10" fmla="*/ 55 w 103"/>
                    <a:gd name="T11" fmla="*/ 0 h 37"/>
                  </a:gdLst>
                  <a:ahLst/>
                  <a:cxnLst>
                    <a:cxn ang="0">
                      <a:pos x="T0" y="T1"/>
                    </a:cxn>
                    <a:cxn ang="0">
                      <a:pos x="T2" y="T3"/>
                    </a:cxn>
                    <a:cxn ang="0">
                      <a:pos x="T4" y="T5"/>
                    </a:cxn>
                    <a:cxn ang="0">
                      <a:pos x="T6" y="T7"/>
                    </a:cxn>
                    <a:cxn ang="0">
                      <a:pos x="T8" y="T9"/>
                    </a:cxn>
                    <a:cxn ang="0">
                      <a:pos x="T10" y="T11"/>
                    </a:cxn>
                  </a:cxnLst>
                  <a:rect l="0" t="0" r="r" b="b"/>
                  <a:pathLst>
                    <a:path w="103" h="37">
                      <a:moveTo>
                        <a:pt x="55" y="0"/>
                      </a:moveTo>
                      <a:cubicBezTo>
                        <a:pt x="32" y="0"/>
                        <a:pt x="12" y="12"/>
                        <a:pt x="1" y="29"/>
                      </a:cubicBezTo>
                      <a:cubicBezTo>
                        <a:pt x="0" y="36"/>
                        <a:pt x="0" y="36"/>
                        <a:pt x="0" y="36"/>
                      </a:cubicBezTo>
                      <a:cubicBezTo>
                        <a:pt x="71" y="37"/>
                        <a:pt x="71" y="37"/>
                        <a:pt x="71" y="37"/>
                      </a:cubicBezTo>
                      <a:cubicBezTo>
                        <a:pt x="88" y="37"/>
                        <a:pt x="101" y="17"/>
                        <a:pt x="103" y="0"/>
                      </a:cubicBezTo>
                      <a:lnTo>
                        <a:pt x="55"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24">
                  <a:extLst>
                    <a:ext uri="{FF2B5EF4-FFF2-40B4-BE49-F238E27FC236}">
                      <a16:creationId xmlns:a16="http://schemas.microsoft.com/office/drawing/2014/main" id="{EE229416-E9FE-4194-B65C-A37484A0F195}"/>
                    </a:ext>
                  </a:extLst>
                </p:cNvPr>
                <p:cNvSpPr>
                  <a:spLocks/>
                </p:cNvSpPr>
                <p:nvPr/>
              </p:nvSpPr>
              <p:spPr bwMode="auto">
                <a:xfrm>
                  <a:off x="3095" y="3943"/>
                  <a:ext cx="88" cy="46"/>
                </a:xfrm>
                <a:custGeom>
                  <a:avLst/>
                  <a:gdLst>
                    <a:gd name="T0" fmla="*/ 113 w 114"/>
                    <a:gd name="T1" fmla="*/ 0 h 59"/>
                    <a:gd name="T2" fmla="*/ 80 w 114"/>
                    <a:gd name="T3" fmla="*/ 29 h 59"/>
                    <a:gd name="T4" fmla="*/ 11 w 114"/>
                    <a:gd name="T5" fmla="*/ 29 h 59"/>
                    <a:gd name="T6" fmla="*/ 0 w 114"/>
                    <a:gd name="T7" fmla="*/ 59 h 59"/>
                    <a:gd name="T8" fmla="*/ 65 w 114"/>
                    <a:gd name="T9" fmla="*/ 59 h 59"/>
                    <a:gd name="T10" fmla="*/ 114 w 114"/>
                    <a:gd name="T11" fmla="*/ 59 h 59"/>
                    <a:gd name="T12" fmla="*/ 114 w 114"/>
                    <a:gd name="T13" fmla="*/ 0 h 59"/>
                    <a:gd name="T14" fmla="*/ 113 w 1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9">
                      <a:moveTo>
                        <a:pt x="113" y="0"/>
                      </a:moveTo>
                      <a:cubicBezTo>
                        <a:pt x="111" y="17"/>
                        <a:pt x="97" y="29"/>
                        <a:pt x="80" y="29"/>
                      </a:cubicBezTo>
                      <a:cubicBezTo>
                        <a:pt x="11" y="29"/>
                        <a:pt x="11" y="29"/>
                        <a:pt x="11" y="29"/>
                      </a:cubicBezTo>
                      <a:cubicBezTo>
                        <a:pt x="5" y="38"/>
                        <a:pt x="1" y="48"/>
                        <a:pt x="0" y="59"/>
                      </a:cubicBezTo>
                      <a:cubicBezTo>
                        <a:pt x="65" y="59"/>
                        <a:pt x="65" y="59"/>
                        <a:pt x="65" y="59"/>
                      </a:cubicBezTo>
                      <a:cubicBezTo>
                        <a:pt x="114" y="59"/>
                        <a:pt x="114" y="59"/>
                        <a:pt x="114" y="59"/>
                      </a:cubicBezTo>
                      <a:cubicBezTo>
                        <a:pt x="114" y="0"/>
                        <a:pt x="114" y="0"/>
                        <a:pt x="114" y="0"/>
                      </a:cubicBezTo>
                      <a:lnTo>
                        <a:pt x="113" y="0"/>
                      </a:ln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a:extLst>
                    <a:ext uri="{FF2B5EF4-FFF2-40B4-BE49-F238E27FC236}">
                      <a16:creationId xmlns:a16="http://schemas.microsoft.com/office/drawing/2014/main" id="{92AC0153-8238-46F9-A7F7-D4CE72604918}"/>
                    </a:ext>
                  </a:extLst>
                </p:cNvPr>
                <p:cNvSpPr>
                  <a:spLocks noChangeArrowheads="1"/>
                </p:cNvSpPr>
                <p:nvPr/>
              </p:nvSpPr>
              <p:spPr bwMode="auto">
                <a:xfrm>
                  <a:off x="2924" y="3525"/>
                  <a:ext cx="21"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34">
                  <a:extLst>
                    <a:ext uri="{FF2B5EF4-FFF2-40B4-BE49-F238E27FC236}">
                      <a16:creationId xmlns:a16="http://schemas.microsoft.com/office/drawing/2014/main" id="{CF10CC6C-0ED6-4425-9F33-CB8698A9A288}"/>
                    </a:ext>
                  </a:extLst>
                </p:cNvPr>
                <p:cNvSpPr>
                  <a:spLocks/>
                </p:cNvSpPr>
                <p:nvPr/>
              </p:nvSpPr>
              <p:spPr bwMode="auto">
                <a:xfrm>
                  <a:off x="3092" y="3319"/>
                  <a:ext cx="35" cy="13"/>
                </a:xfrm>
                <a:custGeom>
                  <a:avLst/>
                  <a:gdLst>
                    <a:gd name="T0" fmla="*/ 17 w 46"/>
                    <a:gd name="T1" fmla="*/ 17 h 17"/>
                    <a:gd name="T2" fmla="*/ 30 w 46"/>
                    <a:gd name="T3" fmla="*/ 17 h 17"/>
                    <a:gd name="T4" fmla="*/ 46 w 46"/>
                    <a:gd name="T5" fmla="*/ 0 h 17"/>
                    <a:gd name="T6" fmla="*/ 23 w 46"/>
                    <a:gd name="T7" fmla="*/ 2 h 17"/>
                    <a:gd name="T8" fmla="*/ 0 w 46"/>
                    <a:gd name="T9" fmla="*/ 0 h 17"/>
                    <a:gd name="T10" fmla="*/ 17 w 46"/>
                    <a:gd name="T11" fmla="*/ 17 h 17"/>
                  </a:gdLst>
                  <a:ahLst/>
                  <a:cxnLst>
                    <a:cxn ang="0">
                      <a:pos x="T0" y="T1"/>
                    </a:cxn>
                    <a:cxn ang="0">
                      <a:pos x="T2" y="T3"/>
                    </a:cxn>
                    <a:cxn ang="0">
                      <a:pos x="T4" y="T5"/>
                    </a:cxn>
                    <a:cxn ang="0">
                      <a:pos x="T6" y="T7"/>
                    </a:cxn>
                    <a:cxn ang="0">
                      <a:pos x="T8" y="T9"/>
                    </a:cxn>
                    <a:cxn ang="0">
                      <a:pos x="T10" y="T11"/>
                    </a:cxn>
                  </a:cxnLst>
                  <a:rect l="0" t="0" r="r" b="b"/>
                  <a:pathLst>
                    <a:path w="46" h="17">
                      <a:moveTo>
                        <a:pt x="17" y="17"/>
                      </a:moveTo>
                      <a:cubicBezTo>
                        <a:pt x="30" y="17"/>
                        <a:pt x="30" y="17"/>
                        <a:pt x="30" y="17"/>
                      </a:cubicBezTo>
                      <a:cubicBezTo>
                        <a:pt x="38" y="17"/>
                        <a:pt x="46" y="9"/>
                        <a:pt x="46" y="0"/>
                      </a:cubicBezTo>
                      <a:cubicBezTo>
                        <a:pt x="23" y="2"/>
                        <a:pt x="23" y="2"/>
                        <a:pt x="23" y="2"/>
                      </a:cubicBezTo>
                      <a:cubicBezTo>
                        <a:pt x="0" y="0"/>
                        <a:pt x="0" y="0"/>
                        <a:pt x="0" y="0"/>
                      </a:cubicBezTo>
                      <a:cubicBezTo>
                        <a:pt x="0" y="9"/>
                        <a:pt x="9" y="17"/>
                        <a:pt x="17" y="17"/>
                      </a:cubicBez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35">
                  <a:extLst>
                    <a:ext uri="{FF2B5EF4-FFF2-40B4-BE49-F238E27FC236}">
                      <a16:creationId xmlns:a16="http://schemas.microsoft.com/office/drawing/2014/main" id="{25BE340B-AA76-4E85-9F9C-E0B61EA642BB}"/>
                    </a:ext>
                  </a:extLst>
                </p:cNvPr>
                <p:cNvSpPr>
                  <a:spLocks/>
                </p:cNvSpPr>
                <p:nvPr/>
              </p:nvSpPr>
              <p:spPr bwMode="auto">
                <a:xfrm>
                  <a:off x="3092" y="3319"/>
                  <a:ext cx="36" cy="9"/>
                </a:xfrm>
                <a:custGeom>
                  <a:avLst/>
                  <a:gdLst>
                    <a:gd name="T0" fmla="*/ 0 w 47"/>
                    <a:gd name="T1" fmla="*/ 0 h 11"/>
                    <a:gd name="T2" fmla="*/ 23 w 47"/>
                    <a:gd name="T3" fmla="*/ 11 h 11"/>
                    <a:gd name="T4" fmla="*/ 47 w 47"/>
                    <a:gd name="T5" fmla="*/ 0 h 11"/>
                    <a:gd name="T6" fmla="*/ 23 w 47"/>
                    <a:gd name="T7" fmla="*/ 3 h 11"/>
                    <a:gd name="T8" fmla="*/ 0 w 47"/>
                    <a:gd name="T9" fmla="*/ 0 h 11"/>
                  </a:gdLst>
                  <a:ahLst/>
                  <a:cxnLst>
                    <a:cxn ang="0">
                      <a:pos x="T0" y="T1"/>
                    </a:cxn>
                    <a:cxn ang="0">
                      <a:pos x="T2" y="T3"/>
                    </a:cxn>
                    <a:cxn ang="0">
                      <a:pos x="T4" y="T5"/>
                    </a:cxn>
                    <a:cxn ang="0">
                      <a:pos x="T6" y="T7"/>
                    </a:cxn>
                    <a:cxn ang="0">
                      <a:pos x="T8" y="T9"/>
                    </a:cxn>
                  </a:cxnLst>
                  <a:rect l="0" t="0" r="r" b="b"/>
                  <a:pathLst>
                    <a:path w="47" h="11">
                      <a:moveTo>
                        <a:pt x="0" y="0"/>
                      </a:moveTo>
                      <a:cubicBezTo>
                        <a:pt x="6" y="7"/>
                        <a:pt x="14" y="11"/>
                        <a:pt x="23" y="11"/>
                      </a:cubicBezTo>
                      <a:cubicBezTo>
                        <a:pt x="32" y="11"/>
                        <a:pt x="41" y="7"/>
                        <a:pt x="47" y="0"/>
                      </a:cubicBezTo>
                      <a:cubicBezTo>
                        <a:pt x="23" y="3"/>
                        <a:pt x="23" y="3"/>
                        <a:pt x="23" y="3"/>
                      </a:cubicBezTo>
                      <a:lnTo>
                        <a:pt x="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36">
                  <a:extLst>
                    <a:ext uri="{FF2B5EF4-FFF2-40B4-BE49-F238E27FC236}">
                      <a16:creationId xmlns:a16="http://schemas.microsoft.com/office/drawing/2014/main" id="{1419FB87-D1E5-4A00-82A6-F13636ED38BE}"/>
                    </a:ext>
                  </a:extLst>
                </p:cNvPr>
                <p:cNvSpPr>
                  <a:spLocks/>
                </p:cNvSpPr>
                <p:nvPr/>
              </p:nvSpPr>
              <p:spPr bwMode="auto">
                <a:xfrm>
                  <a:off x="3092" y="3317"/>
                  <a:ext cx="35" cy="5"/>
                </a:xfrm>
                <a:custGeom>
                  <a:avLst/>
                  <a:gdLst>
                    <a:gd name="T0" fmla="*/ 35 w 46"/>
                    <a:gd name="T1" fmla="*/ 0 h 7"/>
                    <a:gd name="T2" fmla="*/ 23 w 46"/>
                    <a:gd name="T3" fmla="*/ 4 h 7"/>
                    <a:gd name="T4" fmla="*/ 11 w 46"/>
                    <a:gd name="T5" fmla="*/ 0 h 7"/>
                    <a:gd name="T6" fmla="*/ 0 w 46"/>
                    <a:gd name="T7" fmla="*/ 3 h 7"/>
                    <a:gd name="T8" fmla="*/ 23 w 46"/>
                    <a:gd name="T9" fmla="*/ 7 h 7"/>
                    <a:gd name="T10" fmla="*/ 46 w 46"/>
                    <a:gd name="T11" fmla="*/ 3 h 7"/>
                    <a:gd name="T12" fmla="*/ 35 w 4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6" h="7">
                      <a:moveTo>
                        <a:pt x="35" y="0"/>
                      </a:moveTo>
                      <a:cubicBezTo>
                        <a:pt x="31" y="0"/>
                        <a:pt x="27" y="1"/>
                        <a:pt x="23" y="4"/>
                      </a:cubicBezTo>
                      <a:cubicBezTo>
                        <a:pt x="20" y="1"/>
                        <a:pt x="16" y="0"/>
                        <a:pt x="11" y="0"/>
                      </a:cubicBezTo>
                      <a:cubicBezTo>
                        <a:pt x="7" y="0"/>
                        <a:pt x="3" y="1"/>
                        <a:pt x="0" y="3"/>
                      </a:cubicBezTo>
                      <a:cubicBezTo>
                        <a:pt x="7" y="6"/>
                        <a:pt x="15" y="7"/>
                        <a:pt x="23" y="7"/>
                      </a:cubicBezTo>
                      <a:cubicBezTo>
                        <a:pt x="31" y="7"/>
                        <a:pt x="39" y="6"/>
                        <a:pt x="46" y="3"/>
                      </a:cubicBezTo>
                      <a:cubicBezTo>
                        <a:pt x="43" y="1"/>
                        <a:pt x="40" y="0"/>
                        <a:pt x="35" y="0"/>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Oval 40">
                  <a:extLst>
                    <a:ext uri="{FF2B5EF4-FFF2-40B4-BE49-F238E27FC236}">
                      <a16:creationId xmlns:a16="http://schemas.microsoft.com/office/drawing/2014/main" id="{29CB68D4-E275-4140-AFE0-854FC8C0EC1A}"/>
                    </a:ext>
                  </a:extLst>
                </p:cNvPr>
                <p:cNvSpPr>
                  <a:spLocks noChangeArrowheads="1"/>
                </p:cNvSpPr>
                <p:nvPr/>
              </p:nvSpPr>
              <p:spPr bwMode="auto">
                <a:xfrm>
                  <a:off x="3072" y="3283"/>
                  <a:ext cx="8"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41">
                  <a:extLst>
                    <a:ext uri="{FF2B5EF4-FFF2-40B4-BE49-F238E27FC236}">
                      <a16:creationId xmlns:a16="http://schemas.microsoft.com/office/drawing/2014/main" id="{8B5CF6D5-BAA0-4C7F-8483-2AF23484579A}"/>
                    </a:ext>
                  </a:extLst>
                </p:cNvPr>
                <p:cNvSpPr>
                  <a:spLocks noChangeArrowheads="1"/>
                </p:cNvSpPr>
                <p:nvPr/>
              </p:nvSpPr>
              <p:spPr bwMode="auto">
                <a:xfrm>
                  <a:off x="3140" y="3283"/>
                  <a:ext cx="7"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39">
                  <a:extLst>
                    <a:ext uri="{FF2B5EF4-FFF2-40B4-BE49-F238E27FC236}">
                      <a16:creationId xmlns:a16="http://schemas.microsoft.com/office/drawing/2014/main" id="{471B01A6-A349-42DC-827C-A815469B82B2}"/>
                    </a:ext>
                  </a:extLst>
                </p:cNvPr>
                <p:cNvSpPr>
                  <a:spLocks/>
                </p:cNvSpPr>
                <p:nvPr/>
              </p:nvSpPr>
              <p:spPr bwMode="auto">
                <a:xfrm>
                  <a:off x="3101" y="3302"/>
                  <a:ext cx="17" cy="6"/>
                </a:xfrm>
                <a:custGeom>
                  <a:avLst/>
                  <a:gdLst>
                    <a:gd name="T0" fmla="*/ 0 w 22"/>
                    <a:gd name="T1" fmla="*/ 0 h 8"/>
                    <a:gd name="T2" fmla="*/ 11 w 22"/>
                    <a:gd name="T3" fmla="*/ 8 h 8"/>
                    <a:gd name="T4" fmla="*/ 22 w 22"/>
                    <a:gd name="T5" fmla="*/ 0 h 8"/>
                    <a:gd name="T6" fmla="*/ 0 w 22"/>
                    <a:gd name="T7" fmla="*/ 0 h 8"/>
                  </a:gdLst>
                  <a:ahLst/>
                  <a:cxnLst>
                    <a:cxn ang="0">
                      <a:pos x="T0" y="T1"/>
                    </a:cxn>
                    <a:cxn ang="0">
                      <a:pos x="T2" y="T3"/>
                    </a:cxn>
                    <a:cxn ang="0">
                      <a:pos x="T4" y="T5"/>
                    </a:cxn>
                    <a:cxn ang="0">
                      <a:pos x="T6" y="T7"/>
                    </a:cxn>
                  </a:cxnLst>
                  <a:rect l="0" t="0" r="r" b="b"/>
                  <a:pathLst>
                    <a:path w="22" h="8">
                      <a:moveTo>
                        <a:pt x="0" y="0"/>
                      </a:moveTo>
                      <a:cubicBezTo>
                        <a:pt x="1" y="4"/>
                        <a:pt x="6" y="8"/>
                        <a:pt x="11" y="8"/>
                      </a:cubicBezTo>
                      <a:cubicBezTo>
                        <a:pt x="16" y="8"/>
                        <a:pt x="21" y="4"/>
                        <a:pt x="22" y="0"/>
                      </a:cubicBezTo>
                      <a:lnTo>
                        <a:pt x="0" y="0"/>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17379108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8C1B-8240-461E-B94B-C0DA933EE287}"/>
              </a:ext>
            </a:extLst>
          </p:cNvPr>
          <p:cNvSpPr>
            <a:spLocks noGrp="1"/>
          </p:cNvSpPr>
          <p:nvPr>
            <p:ph type="title"/>
          </p:nvPr>
        </p:nvSpPr>
        <p:spPr/>
        <p:txBody>
          <a:bodyPr/>
          <a:lstStyle/>
          <a:p>
            <a:r>
              <a:rPr lang="en-US" sz="4400" dirty="0"/>
              <a:t>Identity is the new security “perimeter” under attack</a:t>
            </a:r>
            <a:endParaRPr lang="sl-SI" sz="4400" dirty="0"/>
          </a:p>
        </p:txBody>
      </p:sp>
      <p:sp>
        <p:nvSpPr>
          <p:cNvPr id="4" name="Rectangle 3">
            <a:extLst>
              <a:ext uri="{FF2B5EF4-FFF2-40B4-BE49-F238E27FC236}">
                <a16:creationId xmlns:a16="http://schemas.microsoft.com/office/drawing/2014/main" id="{32C864F2-A17B-4B6E-A432-F9199B4403D7}"/>
              </a:ext>
            </a:extLst>
          </p:cNvPr>
          <p:cNvSpPr/>
          <p:nvPr/>
        </p:nvSpPr>
        <p:spPr bwMode="auto">
          <a:xfrm>
            <a:off x="496659" y="1417987"/>
            <a:ext cx="7362826" cy="3849298"/>
          </a:xfrm>
          <a:prstGeom prst="rect">
            <a:avLst/>
          </a:prstGeom>
          <a:noFill/>
          <a:ln w="38100">
            <a:solidFill>
              <a:srgbClr val="289F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5" name="Group 4">
            <a:extLst>
              <a:ext uri="{FF2B5EF4-FFF2-40B4-BE49-F238E27FC236}">
                <a16:creationId xmlns:a16="http://schemas.microsoft.com/office/drawing/2014/main" id="{1A6C6057-1370-4E4C-9ACA-FEAA6C6F7EC7}"/>
              </a:ext>
            </a:extLst>
          </p:cNvPr>
          <p:cNvGrpSpPr>
            <a:grpSpLocks noChangeAspect="1"/>
          </p:cNvGrpSpPr>
          <p:nvPr/>
        </p:nvGrpSpPr>
        <p:grpSpPr bwMode="auto">
          <a:xfrm>
            <a:off x="5179085" y="3571864"/>
            <a:ext cx="770290" cy="443254"/>
            <a:chOff x="1460" y="2835"/>
            <a:chExt cx="855" cy="492"/>
          </a:xfrm>
        </p:grpSpPr>
        <p:sp>
          <p:nvSpPr>
            <p:cNvPr id="308" name="AutoShape 23">
              <a:extLst>
                <a:ext uri="{FF2B5EF4-FFF2-40B4-BE49-F238E27FC236}">
                  <a16:creationId xmlns:a16="http://schemas.microsoft.com/office/drawing/2014/main" id="{F5EFBCA7-3CB9-4D01-8308-B8B299094013}"/>
                </a:ext>
              </a:extLst>
            </p:cNvPr>
            <p:cNvSpPr>
              <a:spLocks noChangeAspect="1" noChangeArrowheads="1" noTextEdit="1"/>
            </p:cNvSpPr>
            <p:nvPr/>
          </p:nvSpPr>
          <p:spPr bwMode="auto">
            <a:xfrm>
              <a:off x="1577" y="2835"/>
              <a:ext cx="738"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9" name="Rectangle 308">
              <a:extLst>
                <a:ext uri="{FF2B5EF4-FFF2-40B4-BE49-F238E27FC236}">
                  <a16:creationId xmlns:a16="http://schemas.microsoft.com/office/drawing/2014/main" id="{44E2EE1F-3F67-443B-9E08-EE192B672CC4}"/>
                </a:ext>
              </a:extLst>
            </p:cNvPr>
            <p:cNvSpPr>
              <a:spLocks noChangeArrowheads="1"/>
            </p:cNvSpPr>
            <p:nvPr/>
          </p:nvSpPr>
          <p:spPr bwMode="auto">
            <a:xfrm>
              <a:off x="1548" y="2905"/>
              <a:ext cx="563" cy="3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0" name="Rectangle 309">
              <a:extLst>
                <a:ext uri="{FF2B5EF4-FFF2-40B4-BE49-F238E27FC236}">
                  <a16:creationId xmlns:a16="http://schemas.microsoft.com/office/drawing/2014/main" id="{705F2CD9-D0EB-4C11-88D2-A481C6561E0D}"/>
                </a:ext>
              </a:extLst>
            </p:cNvPr>
            <p:cNvSpPr>
              <a:spLocks noChangeArrowheads="1"/>
            </p:cNvSpPr>
            <p:nvPr/>
          </p:nvSpPr>
          <p:spPr bwMode="auto">
            <a:xfrm>
              <a:off x="1569" y="2934"/>
              <a:ext cx="525" cy="34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11" name="Freeform 28">
              <a:extLst>
                <a:ext uri="{FF2B5EF4-FFF2-40B4-BE49-F238E27FC236}">
                  <a16:creationId xmlns:a16="http://schemas.microsoft.com/office/drawing/2014/main" id="{F6EBAB5A-8570-493E-875D-3A977E68007C}"/>
                </a:ext>
              </a:extLst>
            </p:cNvPr>
            <p:cNvSpPr>
              <a:spLocks/>
            </p:cNvSpPr>
            <p:nvPr/>
          </p:nvSpPr>
          <p:spPr bwMode="auto">
            <a:xfrm>
              <a:off x="1460" y="3297"/>
              <a:ext cx="730" cy="30"/>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6" name="Freeform 140">
            <a:extLst>
              <a:ext uri="{FF2B5EF4-FFF2-40B4-BE49-F238E27FC236}">
                <a16:creationId xmlns:a16="http://schemas.microsoft.com/office/drawing/2014/main" id="{C4744471-6481-4C7F-B274-1F3FE9B96992}"/>
              </a:ext>
            </a:extLst>
          </p:cNvPr>
          <p:cNvSpPr>
            <a:spLocks/>
          </p:cNvSpPr>
          <p:nvPr/>
        </p:nvSpPr>
        <p:spPr bwMode="auto">
          <a:xfrm>
            <a:off x="8477868" y="1939834"/>
            <a:ext cx="2283017" cy="1412570"/>
          </a:xfrm>
          <a:custGeom>
            <a:avLst/>
            <a:gdLst>
              <a:gd name="T0" fmla="*/ 1591 w 1591"/>
              <a:gd name="T1" fmla="*/ 804 h 988"/>
              <a:gd name="T2" fmla="*/ 1407 w 1591"/>
              <a:gd name="T3" fmla="*/ 620 h 988"/>
              <a:gd name="T4" fmla="*/ 1384 w 1591"/>
              <a:gd name="T5" fmla="*/ 621 h 988"/>
              <a:gd name="T6" fmla="*/ 1402 w 1591"/>
              <a:gd name="T7" fmla="*/ 491 h 988"/>
              <a:gd name="T8" fmla="*/ 911 w 1591"/>
              <a:gd name="T9" fmla="*/ 0 h 988"/>
              <a:gd name="T10" fmla="*/ 445 w 1591"/>
              <a:gd name="T11" fmla="*/ 335 h 988"/>
              <a:gd name="T12" fmla="*/ 336 w 1591"/>
              <a:gd name="T13" fmla="*/ 317 h 988"/>
              <a:gd name="T14" fmla="*/ 0 w 1591"/>
              <a:gd name="T15" fmla="*/ 652 h 988"/>
              <a:gd name="T16" fmla="*/ 336 w 1591"/>
              <a:gd name="T17" fmla="*/ 988 h 988"/>
              <a:gd name="T18" fmla="*/ 336 w 1591"/>
              <a:gd name="T19" fmla="*/ 988 h 988"/>
              <a:gd name="T20" fmla="*/ 336 w 1591"/>
              <a:gd name="T21" fmla="*/ 988 h 988"/>
              <a:gd name="T22" fmla="*/ 1422 w 1591"/>
              <a:gd name="T23" fmla="*/ 988 h 988"/>
              <a:gd name="T24" fmla="*/ 1422 w 1591"/>
              <a:gd name="T25" fmla="*/ 987 h 988"/>
              <a:gd name="T26" fmla="*/ 1591 w 1591"/>
              <a:gd name="T27" fmla="*/ 80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1" h="988">
                <a:moveTo>
                  <a:pt x="1591" y="804"/>
                </a:moveTo>
                <a:cubicBezTo>
                  <a:pt x="1591" y="702"/>
                  <a:pt x="1509" y="620"/>
                  <a:pt x="1407" y="620"/>
                </a:cubicBezTo>
                <a:cubicBezTo>
                  <a:pt x="1399" y="620"/>
                  <a:pt x="1392" y="620"/>
                  <a:pt x="1384" y="621"/>
                </a:cubicBezTo>
                <a:cubicBezTo>
                  <a:pt x="1396" y="580"/>
                  <a:pt x="1402" y="536"/>
                  <a:pt x="1402" y="491"/>
                </a:cubicBezTo>
                <a:cubicBezTo>
                  <a:pt x="1402" y="220"/>
                  <a:pt x="1182" y="0"/>
                  <a:pt x="911" y="0"/>
                </a:cubicBezTo>
                <a:cubicBezTo>
                  <a:pt x="694" y="0"/>
                  <a:pt x="510" y="141"/>
                  <a:pt x="445" y="335"/>
                </a:cubicBezTo>
                <a:cubicBezTo>
                  <a:pt x="411" y="323"/>
                  <a:pt x="374" y="317"/>
                  <a:pt x="336" y="317"/>
                </a:cubicBezTo>
                <a:cubicBezTo>
                  <a:pt x="150" y="317"/>
                  <a:pt x="0" y="467"/>
                  <a:pt x="0" y="652"/>
                </a:cubicBezTo>
                <a:cubicBezTo>
                  <a:pt x="0" y="838"/>
                  <a:pt x="150" y="988"/>
                  <a:pt x="336" y="988"/>
                </a:cubicBezTo>
                <a:cubicBezTo>
                  <a:pt x="336" y="988"/>
                  <a:pt x="336" y="988"/>
                  <a:pt x="336" y="988"/>
                </a:cubicBezTo>
                <a:cubicBezTo>
                  <a:pt x="336" y="988"/>
                  <a:pt x="336" y="988"/>
                  <a:pt x="336" y="988"/>
                </a:cubicBezTo>
                <a:cubicBezTo>
                  <a:pt x="1422" y="988"/>
                  <a:pt x="1422" y="988"/>
                  <a:pt x="1422" y="988"/>
                </a:cubicBezTo>
                <a:cubicBezTo>
                  <a:pt x="1422" y="987"/>
                  <a:pt x="1422" y="987"/>
                  <a:pt x="1422" y="987"/>
                </a:cubicBezTo>
                <a:cubicBezTo>
                  <a:pt x="1517" y="980"/>
                  <a:pt x="1591" y="901"/>
                  <a:pt x="1591" y="804"/>
                </a:cubicBezTo>
                <a:close/>
              </a:path>
            </a:pathLst>
          </a:custGeom>
          <a:solidFill>
            <a:schemeClr val="bg1">
              <a:lumMod val="50000"/>
              <a:lumOff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7" name="Group 6">
            <a:extLst>
              <a:ext uri="{FF2B5EF4-FFF2-40B4-BE49-F238E27FC236}">
                <a16:creationId xmlns:a16="http://schemas.microsoft.com/office/drawing/2014/main" id="{4932BA0C-EB00-4F46-BD24-2EC709146550}"/>
              </a:ext>
            </a:extLst>
          </p:cNvPr>
          <p:cNvGrpSpPr/>
          <p:nvPr/>
        </p:nvGrpSpPr>
        <p:grpSpPr>
          <a:xfrm>
            <a:off x="9862011" y="2608850"/>
            <a:ext cx="530225" cy="463550"/>
            <a:chOff x="5953125" y="3265488"/>
            <a:chExt cx="530225" cy="463550"/>
          </a:xfrm>
        </p:grpSpPr>
        <p:grpSp>
          <p:nvGrpSpPr>
            <p:cNvPr id="282" name="Group 281">
              <a:extLst>
                <a:ext uri="{FF2B5EF4-FFF2-40B4-BE49-F238E27FC236}">
                  <a16:creationId xmlns:a16="http://schemas.microsoft.com/office/drawing/2014/main" id="{17ADD1DF-E8A3-42BF-8171-014E975B7DBA}"/>
                </a:ext>
              </a:extLst>
            </p:cNvPr>
            <p:cNvGrpSpPr>
              <a:grpSpLocks noChangeAspect="1"/>
            </p:cNvGrpSpPr>
            <p:nvPr/>
          </p:nvGrpSpPr>
          <p:grpSpPr bwMode="auto">
            <a:xfrm>
              <a:off x="5953125" y="3265488"/>
              <a:ext cx="530225" cy="463550"/>
              <a:chOff x="3750" y="2057"/>
              <a:chExt cx="334" cy="292"/>
            </a:xfrm>
          </p:grpSpPr>
          <p:sp>
            <p:nvSpPr>
              <p:cNvPr id="285" name="AutoShape 7">
                <a:extLst>
                  <a:ext uri="{FF2B5EF4-FFF2-40B4-BE49-F238E27FC236}">
                    <a16:creationId xmlns:a16="http://schemas.microsoft.com/office/drawing/2014/main" id="{93596ECA-895A-4471-8077-712CD3C50D0E}"/>
                  </a:ext>
                </a:extLst>
              </p:cNvPr>
              <p:cNvSpPr>
                <a:spLocks noChangeAspect="1" noChangeArrowheads="1" noTextEdit="1"/>
              </p:cNvSpPr>
              <p:nvPr/>
            </p:nvSpPr>
            <p:spPr bwMode="auto">
              <a:xfrm>
                <a:off x="3750" y="2057"/>
                <a:ext cx="33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6" name="Oval 285">
                <a:extLst>
                  <a:ext uri="{FF2B5EF4-FFF2-40B4-BE49-F238E27FC236}">
                    <a16:creationId xmlns:a16="http://schemas.microsoft.com/office/drawing/2014/main" id="{07F136A9-75AA-4A0A-83BC-3F0A3EB996DB}"/>
                  </a:ext>
                </a:extLst>
              </p:cNvPr>
              <p:cNvSpPr>
                <a:spLocks noChangeArrowheads="1"/>
              </p:cNvSpPr>
              <p:nvPr/>
            </p:nvSpPr>
            <p:spPr bwMode="auto">
              <a:xfrm>
                <a:off x="3872" y="2057"/>
                <a:ext cx="97" cy="96"/>
              </a:xfrm>
              <a:prstGeom prst="ellipse">
                <a:avLst/>
              </a:pr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7" name="Freeform 11">
                <a:extLst>
                  <a:ext uri="{FF2B5EF4-FFF2-40B4-BE49-F238E27FC236}">
                    <a16:creationId xmlns:a16="http://schemas.microsoft.com/office/drawing/2014/main" id="{BE5216B4-82EA-40AF-BD66-027A2382E817}"/>
                  </a:ext>
                </a:extLst>
              </p:cNvPr>
              <p:cNvSpPr>
                <a:spLocks/>
              </p:cNvSpPr>
              <p:nvPr/>
            </p:nvSpPr>
            <p:spPr bwMode="auto">
              <a:xfrm>
                <a:off x="3783" y="2088"/>
                <a:ext cx="82" cy="54"/>
              </a:xfrm>
              <a:custGeom>
                <a:avLst/>
                <a:gdLst>
                  <a:gd name="T0" fmla="*/ 64 w 82"/>
                  <a:gd name="T1" fmla="*/ 54 h 54"/>
                  <a:gd name="T2" fmla="*/ 54 w 82"/>
                  <a:gd name="T3" fmla="*/ 46 h 54"/>
                  <a:gd name="T4" fmla="*/ 37 w 82"/>
                  <a:gd name="T5" fmla="*/ 33 h 54"/>
                  <a:gd name="T6" fmla="*/ 14 w 82"/>
                  <a:gd name="T7" fmla="*/ 47 h 54"/>
                  <a:gd name="T8" fmla="*/ 0 w 82"/>
                  <a:gd name="T9" fmla="*/ 23 h 54"/>
                  <a:gd name="T10" fmla="*/ 40 w 82"/>
                  <a:gd name="T11" fmla="*/ 0 h 54"/>
                  <a:gd name="T12" fmla="*/ 70 w 82"/>
                  <a:gd name="T13" fmla="*/ 25 h 54"/>
                  <a:gd name="T14" fmla="*/ 82 w 82"/>
                  <a:gd name="T15" fmla="*/ 32 h 54"/>
                  <a:gd name="T16" fmla="*/ 64 w 8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4">
                    <a:moveTo>
                      <a:pt x="64" y="54"/>
                    </a:moveTo>
                    <a:lnTo>
                      <a:pt x="54" y="46"/>
                    </a:lnTo>
                    <a:lnTo>
                      <a:pt x="37" y="33"/>
                    </a:lnTo>
                    <a:lnTo>
                      <a:pt x="14" y="47"/>
                    </a:lnTo>
                    <a:lnTo>
                      <a:pt x="0" y="23"/>
                    </a:lnTo>
                    <a:lnTo>
                      <a:pt x="40" y="0"/>
                    </a:lnTo>
                    <a:lnTo>
                      <a:pt x="70" y="25"/>
                    </a:lnTo>
                    <a:lnTo>
                      <a:pt x="82" y="32"/>
                    </a:lnTo>
                    <a:lnTo>
                      <a:pt x="64" y="54"/>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8" name="Freeform 12">
                <a:extLst>
                  <a:ext uri="{FF2B5EF4-FFF2-40B4-BE49-F238E27FC236}">
                    <a16:creationId xmlns:a16="http://schemas.microsoft.com/office/drawing/2014/main" id="{3851892D-33C3-47E2-9C4D-75789B82E384}"/>
                  </a:ext>
                </a:extLst>
              </p:cNvPr>
              <p:cNvSpPr>
                <a:spLocks/>
              </p:cNvSpPr>
              <p:nvPr/>
            </p:nvSpPr>
            <p:spPr bwMode="auto">
              <a:xfrm>
                <a:off x="3752" y="2163"/>
                <a:ext cx="71" cy="54"/>
              </a:xfrm>
              <a:custGeom>
                <a:avLst/>
                <a:gdLst>
                  <a:gd name="T0" fmla="*/ 24 w 71"/>
                  <a:gd name="T1" fmla="*/ 54 h 54"/>
                  <a:gd name="T2" fmla="*/ 0 w 71"/>
                  <a:gd name="T3" fmla="*/ 42 h 54"/>
                  <a:gd name="T4" fmla="*/ 19 w 71"/>
                  <a:gd name="T5" fmla="*/ 0 h 54"/>
                  <a:gd name="T6" fmla="*/ 57 w 71"/>
                  <a:gd name="T7" fmla="*/ 2 h 54"/>
                  <a:gd name="T8" fmla="*/ 71 w 71"/>
                  <a:gd name="T9" fmla="*/ 2 h 54"/>
                  <a:gd name="T10" fmla="*/ 71 w 71"/>
                  <a:gd name="T11" fmla="*/ 30 h 54"/>
                  <a:gd name="T12" fmla="*/ 57 w 71"/>
                  <a:gd name="T13" fmla="*/ 30 h 54"/>
                  <a:gd name="T14" fmla="*/ 36 w 71"/>
                  <a:gd name="T15" fmla="*/ 30 h 54"/>
                  <a:gd name="T16" fmla="*/ 24 w 71"/>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4">
                    <a:moveTo>
                      <a:pt x="24" y="54"/>
                    </a:moveTo>
                    <a:lnTo>
                      <a:pt x="0" y="42"/>
                    </a:lnTo>
                    <a:lnTo>
                      <a:pt x="19" y="0"/>
                    </a:lnTo>
                    <a:lnTo>
                      <a:pt x="57" y="2"/>
                    </a:lnTo>
                    <a:lnTo>
                      <a:pt x="71" y="2"/>
                    </a:lnTo>
                    <a:lnTo>
                      <a:pt x="71" y="30"/>
                    </a:lnTo>
                    <a:lnTo>
                      <a:pt x="57" y="30"/>
                    </a:lnTo>
                    <a:lnTo>
                      <a:pt x="36" y="30"/>
                    </a:lnTo>
                    <a:lnTo>
                      <a:pt x="24" y="54"/>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9" name="Freeform 13">
                <a:extLst>
                  <a:ext uri="{FF2B5EF4-FFF2-40B4-BE49-F238E27FC236}">
                    <a16:creationId xmlns:a16="http://schemas.microsoft.com/office/drawing/2014/main" id="{64FB04D2-964F-4594-96F3-2DC448EFF3AC}"/>
                  </a:ext>
                </a:extLst>
              </p:cNvPr>
              <p:cNvSpPr>
                <a:spLocks/>
              </p:cNvSpPr>
              <p:nvPr/>
            </p:nvSpPr>
            <p:spPr bwMode="auto">
              <a:xfrm>
                <a:off x="3766" y="2226"/>
                <a:ext cx="60" cy="66"/>
              </a:xfrm>
              <a:custGeom>
                <a:avLst/>
                <a:gdLst>
                  <a:gd name="T0" fmla="*/ 27 w 60"/>
                  <a:gd name="T1" fmla="*/ 66 h 66"/>
                  <a:gd name="T2" fmla="*/ 0 w 60"/>
                  <a:gd name="T3" fmla="*/ 66 h 66"/>
                  <a:gd name="T4" fmla="*/ 1 w 60"/>
                  <a:gd name="T5" fmla="*/ 19 h 66"/>
                  <a:gd name="T6" fmla="*/ 36 w 60"/>
                  <a:gd name="T7" fmla="*/ 5 h 66"/>
                  <a:gd name="T8" fmla="*/ 48 w 60"/>
                  <a:gd name="T9" fmla="*/ 0 h 66"/>
                  <a:gd name="T10" fmla="*/ 60 w 60"/>
                  <a:gd name="T11" fmla="*/ 24 h 66"/>
                  <a:gd name="T12" fmla="*/ 48 w 60"/>
                  <a:gd name="T13" fmla="*/ 29 h 66"/>
                  <a:gd name="T14" fmla="*/ 27 w 60"/>
                  <a:gd name="T15" fmla="*/ 38 h 66"/>
                  <a:gd name="T16" fmla="*/ 27 w 6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6">
                    <a:moveTo>
                      <a:pt x="27" y="66"/>
                    </a:moveTo>
                    <a:lnTo>
                      <a:pt x="0" y="66"/>
                    </a:lnTo>
                    <a:lnTo>
                      <a:pt x="1" y="19"/>
                    </a:lnTo>
                    <a:lnTo>
                      <a:pt x="36" y="5"/>
                    </a:lnTo>
                    <a:lnTo>
                      <a:pt x="48" y="0"/>
                    </a:lnTo>
                    <a:lnTo>
                      <a:pt x="60" y="24"/>
                    </a:lnTo>
                    <a:lnTo>
                      <a:pt x="48" y="29"/>
                    </a:lnTo>
                    <a:lnTo>
                      <a:pt x="27" y="38"/>
                    </a:lnTo>
                    <a:lnTo>
                      <a:pt x="27" y="66"/>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0" name="Freeform 14">
                <a:extLst>
                  <a:ext uri="{FF2B5EF4-FFF2-40B4-BE49-F238E27FC236}">
                    <a16:creationId xmlns:a16="http://schemas.microsoft.com/office/drawing/2014/main" id="{7EC11F69-D72E-4AA2-AFA9-62EA50986BB9}"/>
                  </a:ext>
                </a:extLst>
              </p:cNvPr>
              <p:cNvSpPr>
                <a:spLocks/>
              </p:cNvSpPr>
              <p:nvPr/>
            </p:nvSpPr>
            <p:spPr bwMode="auto">
              <a:xfrm>
                <a:off x="3800" y="2280"/>
                <a:ext cx="61" cy="67"/>
              </a:xfrm>
              <a:custGeom>
                <a:avLst/>
                <a:gdLst>
                  <a:gd name="T0" fmla="*/ 2 w 61"/>
                  <a:gd name="T1" fmla="*/ 67 h 67"/>
                  <a:gd name="T2" fmla="*/ 0 w 61"/>
                  <a:gd name="T3" fmla="*/ 22 h 67"/>
                  <a:gd name="T4" fmla="*/ 37 w 61"/>
                  <a:gd name="T5" fmla="*/ 7 h 67"/>
                  <a:gd name="T6" fmla="*/ 49 w 61"/>
                  <a:gd name="T7" fmla="*/ 0 h 67"/>
                  <a:gd name="T8" fmla="*/ 61 w 61"/>
                  <a:gd name="T9" fmla="*/ 26 h 67"/>
                  <a:gd name="T10" fmla="*/ 49 w 61"/>
                  <a:gd name="T11" fmla="*/ 31 h 67"/>
                  <a:gd name="T12" fmla="*/ 28 w 61"/>
                  <a:gd name="T13" fmla="*/ 40 h 67"/>
                  <a:gd name="T14" fmla="*/ 30 w 61"/>
                  <a:gd name="T15" fmla="*/ 67 h 67"/>
                  <a:gd name="T16" fmla="*/ 2 w 61"/>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7">
                    <a:moveTo>
                      <a:pt x="2" y="67"/>
                    </a:moveTo>
                    <a:lnTo>
                      <a:pt x="0" y="22"/>
                    </a:lnTo>
                    <a:lnTo>
                      <a:pt x="37" y="7"/>
                    </a:lnTo>
                    <a:lnTo>
                      <a:pt x="49" y="0"/>
                    </a:lnTo>
                    <a:lnTo>
                      <a:pt x="61" y="26"/>
                    </a:lnTo>
                    <a:lnTo>
                      <a:pt x="49" y="31"/>
                    </a:lnTo>
                    <a:lnTo>
                      <a:pt x="28" y="40"/>
                    </a:lnTo>
                    <a:lnTo>
                      <a:pt x="30" y="67"/>
                    </a:lnTo>
                    <a:lnTo>
                      <a:pt x="2" y="6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1" name="Freeform 15">
                <a:extLst>
                  <a:ext uri="{FF2B5EF4-FFF2-40B4-BE49-F238E27FC236}">
                    <a16:creationId xmlns:a16="http://schemas.microsoft.com/office/drawing/2014/main" id="{970E616A-C833-4301-B17B-F078F02AEA23}"/>
                  </a:ext>
                </a:extLst>
              </p:cNvPr>
              <p:cNvSpPr>
                <a:spLocks/>
              </p:cNvSpPr>
              <p:nvPr/>
            </p:nvSpPr>
            <p:spPr bwMode="auto">
              <a:xfrm>
                <a:off x="3969" y="2088"/>
                <a:ext cx="82" cy="54"/>
              </a:xfrm>
              <a:custGeom>
                <a:avLst/>
                <a:gdLst>
                  <a:gd name="T0" fmla="*/ 18 w 82"/>
                  <a:gd name="T1" fmla="*/ 54 h 54"/>
                  <a:gd name="T2" fmla="*/ 0 w 82"/>
                  <a:gd name="T3" fmla="*/ 32 h 54"/>
                  <a:gd name="T4" fmla="*/ 12 w 82"/>
                  <a:gd name="T5" fmla="*/ 23 h 54"/>
                  <a:gd name="T6" fmla="*/ 42 w 82"/>
                  <a:gd name="T7" fmla="*/ 0 h 54"/>
                  <a:gd name="T8" fmla="*/ 82 w 82"/>
                  <a:gd name="T9" fmla="*/ 23 h 54"/>
                  <a:gd name="T10" fmla="*/ 68 w 82"/>
                  <a:gd name="T11" fmla="*/ 47 h 54"/>
                  <a:gd name="T12" fmla="*/ 45 w 82"/>
                  <a:gd name="T13" fmla="*/ 33 h 54"/>
                  <a:gd name="T14" fmla="*/ 28 w 82"/>
                  <a:gd name="T15" fmla="*/ 46 h 54"/>
                  <a:gd name="T16" fmla="*/ 18 w 8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4">
                    <a:moveTo>
                      <a:pt x="18" y="54"/>
                    </a:moveTo>
                    <a:lnTo>
                      <a:pt x="0" y="32"/>
                    </a:lnTo>
                    <a:lnTo>
                      <a:pt x="12" y="23"/>
                    </a:lnTo>
                    <a:lnTo>
                      <a:pt x="42" y="0"/>
                    </a:lnTo>
                    <a:lnTo>
                      <a:pt x="82" y="23"/>
                    </a:lnTo>
                    <a:lnTo>
                      <a:pt x="68" y="47"/>
                    </a:lnTo>
                    <a:lnTo>
                      <a:pt x="45" y="33"/>
                    </a:lnTo>
                    <a:lnTo>
                      <a:pt x="28" y="46"/>
                    </a:lnTo>
                    <a:lnTo>
                      <a:pt x="18" y="54"/>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2" name="Freeform 16">
                <a:extLst>
                  <a:ext uri="{FF2B5EF4-FFF2-40B4-BE49-F238E27FC236}">
                    <a16:creationId xmlns:a16="http://schemas.microsoft.com/office/drawing/2014/main" id="{4247279C-095F-41D1-8017-94563C702D93}"/>
                  </a:ext>
                </a:extLst>
              </p:cNvPr>
              <p:cNvSpPr>
                <a:spLocks/>
              </p:cNvSpPr>
              <p:nvPr/>
            </p:nvSpPr>
            <p:spPr bwMode="auto">
              <a:xfrm>
                <a:off x="4011" y="2163"/>
                <a:ext cx="71" cy="54"/>
              </a:xfrm>
              <a:custGeom>
                <a:avLst/>
                <a:gdLst>
                  <a:gd name="T0" fmla="*/ 47 w 71"/>
                  <a:gd name="T1" fmla="*/ 54 h 54"/>
                  <a:gd name="T2" fmla="*/ 35 w 71"/>
                  <a:gd name="T3" fmla="*/ 30 h 54"/>
                  <a:gd name="T4" fmla="*/ 14 w 71"/>
                  <a:gd name="T5" fmla="*/ 30 h 54"/>
                  <a:gd name="T6" fmla="*/ 0 w 71"/>
                  <a:gd name="T7" fmla="*/ 30 h 54"/>
                  <a:gd name="T8" fmla="*/ 0 w 71"/>
                  <a:gd name="T9" fmla="*/ 2 h 54"/>
                  <a:gd name="T10" fmla="*/ 14 w 71"/>
                  <a:gd name="T11" fmla="*/ 2 h 54"/>
                  <a:gd name="T12" fmla="*/ 52 w 71"/>
                  <a:gd name="T13" fmla="*/ 0 h 54"/>
                  <a:gd name="T14" fmla="*/ 71 w 71"/>
                  <a:gd name="T15" fmla="*/ 42 h 54"/>
                  <a:gd name="T16" fmla="*/ 47 w 71"/>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4">
                    <a:moveTo>
                      <a:pt x="47" y="54"/>
                    </a:moveTo>
                    <a:lnTo>
                      <a:pt x="35" y="30"/>
                    </a:lnTo>
                    <a:lnTo>
                      <a:pt x="14" y="30"/>
                    </a:lnTo>
                    <a:lnTo>
                      <a:pt x="0" y="30"/>
                    </a:lnTo>
                    <a:lnTo>
                      <a:pt x="0" y="2"/>
                    </a:lnTo>
                    <a:lnTo>
                      <a:pt x="14" y="2"/>
                    </a:lnTo>
                    <a:lnTo>
                      <a:pt x="52" y="0"/>
                    </a:lnTo>
                    <a:lnTo>
                      <a:pt x="71" y="42"/>
                    </a:lnTo>
                    <a:lnTo>
                      <a:pt x="47" y="54"/>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3" name="Freeform 17">
                <a:extLst>
                  <a:ext uri="{FF2B5EF4-FFF2-40B4-BE49-F238E27FC236}">
                    <a16:creationId xmlns:a16="http://schemas.microsoft.com/office/drawing/2014/main" id="{D3F17EA9-86AB-409D-8DAA-98AE0E2EF673}"/>
                  </a:ext>
                </a:extLst>
              </p:cNvPr>
              <p:cNvSpPr>
                <a:spLocks/>
              </p:cNvSpPr>
              <p:nvPr/>
            </p:nvSpPr>
            <p:spPr bwMode="auto">
              <a:xfrm>
                <a:off x="4007" y="2226"/>
                <a:ext cx="61" cy="66"/>
              </a:xfrm>
              <a:custGeom>
                <a:avLst/>
                <a:gdLst>
                  <a:gd name="T0" fmla="*/ 33 w 61"/>
                  <a:gd name="T1" fmla="*/ 66 h 66"/>
                  <a:gd name="T2" fmla="*/ 33 w 61"/>
                  <a:gd name="T3" fmla="*/ 38 h 66"/>
                  <a:gd name="T4" fmla="*/ 14 w 61"/>
                  <a:gd name="T5" fmla="*/ 31 h 66"/>
                  <a:gd name="T6" fmla="*/ 0 w 61"/>
                  <a:gd name="T7" fmla="*/ 24 h 66"/>
                  <a:gd name="T8" fmla="*/ 13 w 61"/>
                  <a:gd name="T9" fmla="*/ 0 h 66"/>
                  <a:gd name="T10" fmla="*/ 25 w 61"/>
                  <a:gd name="T11" fmla="*/ 5 h 66"/>
                  <a:gd name="T12" fmla="*/ 60 w 61"/>
                  <a:gd name="T13" fmla="*/ 19 h 66"/>
                  <a:gd name="T14" fmla="*/ 61 w 61"/>
                  <a:gd name="T15" fmla="*/ 66 h 66"/>
                  <a:gd name="T16" fmla="*/ 33 w 61"/>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6">
                    <a:moveTo>
                      <a:pt x="33" y="66"/>
                    </a:moveTo>
                    <a:lnTo>
                      <a:pt x="33" y="38"/>
                    </a:lnTo>
                    <a:lnTo>
                      <a:pt x="14" y="31"/>
                    </a:lnTo>
                    <a:lnTo>
                      <a:pt x="0" y="24"/>
                    </a:lnTo>
                    <a:lnTo>
                      <a:pt x="13" y="0"/>
                    </a:lnTo>
                    <a:lnTo>
                      <a:pt x="25" y="5"/>
                    </a:lnTo>
                    <a:lnTo>
                      <a:pt x="60" y="19"/>
                    </a:lnTo>
                    <a:lnTo>
                      <a:pt x="61" y="66"/>
                    </a:lnTo>
                    <a:lnTo>
                      <a:pt x="33" y="66"/>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4" name="Freeform 18">
                <a:extLst>
                  <a:ext uri="{FF2B5EF4-FFF2-40B4-BE49-F238E27FC236}">
                    <a16:creationId xmlns:a16="http://schemas.microsoft.com/office/drawing/2014/main" id="{4E43A1C8-92F0-4ADC-B02B-3DED755ADAEC}"/>
                  </a:ext>
                </a:extLst>
              </p:cNvPr>
              <p:cNvSpPr>
                <a:spLocks/>
              </p:cNvSpPr>
              <p:nvPr/>
            </p:nvSpPr>
            <p:spPr bwMode="auto">
              <a:xfrm>
                <a:off x="3973" y="2280"/>
                <a:ext cx="60" cy="67"/>
              </a:xfrm>
              <a:custGeom>
                <a:avLst/>
                <a:gdLst>
                  <a:gd name="T0" fmla="*/ 59 w 60"/>
                  <a:gd name="T1" fmla="*/ 67 h 67"/>
                  <a:gd name="T2" fmla="*/ 31 w 60"/>
                  <a:gd name="T3" fmla="*/ 67 h 67"/>
                  <a:gd name="T4" fmla="*/ 33 w 60"/>
                  <a:gd name="T5" fmla="*/ 40 h 67"/>
                  <a:gd name="T6" fmla="*/ 14 w 60"/>
                  <a:gd name="T7" fmla="*/ 31 h 67"/>
                  <a:gd name="T8" fmla="*/ 0 w 60"/>
                  <a:gd name="T9" fmla="*/ 26 h 67"/>
                  <a:gd name="T10" fmla="*/ 12 w 60"/>
                  <a:gd name="T11" fmla="*/ 0 h 67"/>
                  <a:gd name="T12" fmla="*/ 24 w 60"/>
                  <a:gd name="T13" fmla="*/ 7 h 67"/>
                  <a:gd name="T14" fmla="*/ 60 w 60"/>
                  <a:gd name="T15" fmla="*/ 22 h 67"/>
                  <a:gd name="T16" fmla="*/ 59 w 60"/>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7">
                    <a:moveTo>
                      <a:pt x="59" y="67"/>
                    </a:moveTo>
                    <a:lnTo>
                      <a:pt x="31" y="67"/>
                    </a:lnTo>
                    <a:lnTo>
                      <a:pt x="33" y="40"/>
                    </a:lnTo>
                    <a:lnTo>
                      <a:pt x="14" y="31"/>
                    </a:lnTo>
                    <a:lnTo>
                      <a:pt x="0" y="26"/>
                    </a:lnTo>
                    <a:lnTo>
                      <a:pt x="12" y="0"/>
                    </a:lnTo>
                    <a:lnTo>
                      <a:pt x="24" y="7"/>
                    </a:lnTo>
                    <a:lnTo>
                      <a:pt x="60" y="22"/>
                    </a:lnTo>
                    <a:lnTo>
                      <a:pt x="59" y="6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5" name="Freeform 19">
                <a:extLst>
                  <a:ext uri="{FF2B5EF4-FFF2-40B4-BE49-F238E27FC236}">
                    <a16:creationId xmlns:a16="http://schemas.microsoft.com/office/drawing/2014/main" id="{8535BC83-4A01-4623-B754-FF477EAA1AB7}"/>
                  </a:ext>
                </a:extLst>
              </p:cNvPr>
              <p:cNvSpPr>
                <a:spLocks noEditPoints="1"/>
              </p:cNvSpPr>
              <p:nvPr/>
            </p:nvSpPr>
            <p:spPr bwMode="auto">
              <a:xfrm>
                <a:off x="3861" y="2137"/>
                <a:ext cx="26" cy="42"/>
              </a:xfrm>
              <a:custGeom>
                <a:avLst/>
                <a:gdLst>
                  <a:gd name="T0" fmla="*/ 0 w 15"/>
                  <a:gd name="T1" fmla="*/ 12 h 24"/>
                  <a:gd name="T2" fmla="*/ 1 w 15"/>
                  <a:gd name="T3" fmla="*/ 6 h 24"/>
                  <a:gd name="T4" fmla="*/ 3 w 15"/>
                  <a:gd name="T5" fmla="*/ 2 h 24"/>
                  <a:gd name="T6" fmla="*/ 7 w 15"/>
                  <a:gd name="T7" fmla="*/ 0 h 24"/>
                  <a:gd name="T8" fmla="*/ 11 w 15"/>
                  <a:gd name="T9" fmla="*/ 1 h 24"/>
                  <a:gd name="T10" fmla="*/ 13 w 15"/>
                  <a:gd name="T11" fmla="*/ 3 h 24"/>
                  <a:gd name="T12" fmla="*/ 14 w 15"/>
                  <a:gd name="T13" fmla="*/ 7 h 24"/>
                  <a:gd name="T14" fmla="*/ 15 w 15"/>
                  <a:gd name="T15" fmla="*/ 12 h 24"/>
                  <a:gd name="T16" fmla="*/ 14 w 15"/>
                  <a:gd name="T17" fmla="*/ 19 h 24"/>
                  <a:gd name="T18" fmla="*/ 11 w 15"/>
                  <a:gd name="T19" fmla="*/ 22 h 24"/>
                  <a:gd name="T20" fmla="*/ 7 w 15"/>
                  <a:gd name="T21" fmla="*/ 24 h 24"/>
                  <a:gd name="T22" fmla="*/ 2 w 15"/>
                  <a:gd name="T23" fmla="*/ 21 h 24"/>
                  <a:gd name="T24" fmla="*/ 0 w 15"/>
                  <a:gd name="T25" fmla="*/ 12 h 24"/>
                  <a:gd name="T26" fmla="*/ 3 w 15"/>
                  <a:gd name="T27" fmla="*/ 12 h 24"/>
                  <a:gd name="T28" fmla="*/ 4 w 15"/>
                  <a:gd name="T29" fmla="*/ 20 h 24"/>
                  <a:gd name="T30" fmla="*/ 7 w 15"/>
                  <a:gd name="T31" fmla="*/ 21 h 24"/>
                  <a:gd name="T32" fmla="*/ 11 w 15"/>
                  <a:gd name="T33" fmla="*/ 20 h 24"/>
                  <a:gd name="T34" fmla="*/ 12 w 15"/>
                  <a:gd name="T35" fmla="*/ 12 h 24"/>
                  <a:gd name="T36" fmla="*/ 11 w 15"/>
                  <a:gd name="T37" fmla="*/ 5 h 24"/>
                  <a:gd name="T38" fmla="*/ 7 w 15"/>
                  <a:gd name="T39" fmla="*/ 3 h 24"/>
                  <a:gd name="T40" fmla="*/ 4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0" y="7"/>
                      <a:pt x="1" y="6"/>
                    </a:cubicBezTo>
                    <a:cubicBezTo>
                      <a:pt x="1" y="4"/>
                      <a:pt x="2" y="3"/>
                      <a:pt x="3" y="2"/>
                    </a:cubicBezTo>
                    <a:cubicBezTo>
                      <a:pt x="4" y="1"/>
                      <a:pt x="6" y="0"/>
                      <a:pt x="7" y="0"/>
                    </a:cubicBezTo>
                    <a:cubicBezTo>
                      <a:pt x="9" y="0"/>
                      <a:pt x="10" y="1"/>
                      <a:pt x="11" y="1"/>
                    </a:cubicBezTo>
                    <a:cubicBezTo>
                      <a:pt x="11" y="2"/>
                      <a:pt x="12" y="2"/>
                      <a:pt x="13" y="3"/>
                    </a:cubicBezTo>
                    <a:cubicBezTo>
                      <a:pt x="13" y="4"/>
                      <a:pt x="14" y="5"/>
                      <a:pt x="14" y="7"/>
                    </a:cubicBezTo>
                    <a:cubicBezTo>
                      <a:pt x="15" y="8"/>
                      <a:pt x="15" y="10"/>
                      <a:pt x="15" y="12"/>
                    </a:cubicBezTo>
                    <a:cubicBezTo>
                      <a:pt x="15" y="15"/>
                      <a:pt x="15" y="17"/>
                      <a:pt x="14" y="19"/>
                    </a:cubicBezTo>
                    <a:cubicBezTo>
                      <a:pt x="13" y="20"/>
                      <a:pt x="13" y="22"/>
                      <a:pt x="11" y="22"/>
                    </a:cubicBezTo>
                    <a:cubicBezTo>
                      <a:pt x="10" y="23"/>
                      <a:pt x="9" y="24"/>
                      <a:pt x="7" y="24"/>
                    </a:cubicBezTo>
                    <a:cubicBezTo>
                      <a:pt x="5" y="24"/>
                      <a:pt x="3" y="23"/>
                      <a:pt x="2" y="21"/>
                    </a:cubicBezTo>
                    <a:cubicBezTo>
                      <a:pt x="1" y="19"/>
                      <a:pt x="0" y="16"/>
                      <a:pt x="0" y="12"/>
                    </a:cubicBezTo>
                    <a:close/>
                    <a:moveTo>
                      <a:pt x="3" y="12"/>
                    </a:moveTo>
                    <a:cubicBezTo>
                      <a:pt x="3" y="16"/>
                      <a:pt x="3" y="18"/>
                      <a:pt x="4" y="20"/>
                    </a:cubicBezTo>
                    <a:cubicBezTo>
                      <a:pt x="5" y="21"/>
                      <a:pt x="6" y="21"/>
                      <a:pt x="7" y="21"/>
                    </a:cubicBezTo>
                    <a:cubicBezTo>
                      <a:pt x="9" y="21"/>
                      <a:pt x="10" y="21"/>
                      <a:pt x="11" y="20"/>
                    </a:cubicBezTo>
                    <a:cubicBezTo>
                      <a:pt x="11" y="18"/>
                      <a:pt x="12" y="16"/>
                      <a:pt x="12" y="12"/>
                    </a:cubicBezTo>
                    <a:cubicBezTo>
                      <a:pt x="12" y="8"/>
                      <a:pt x="11" y="6"/>
                      <a:pt x="11" y="5"/>
                    </a:cubicBezTo>
                    <a:cubicBezTo>
                      <a:pt x="10" y="3"/>
                      <a:pt x="9" y="3"/>
                      <a:pt x="7" y="3"/>
                    </a:cubicBezTo>
                    <a:cubicBezTo>
                      <a:pt x="6" y="3"/>
                      <a:pt x="5" y="3"/>
                      <a:pt x="4" y="4"/>
                    </a:cubicBezTo>
                    <a:cubicBezTo>
                      <a:pt x="3"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6" name="Freeform 20">
                <a:extLst>
                  <a:ext uri="{FF2B5EF4-FFF2-40B4-BE49-F238E27FC236}">
                    <a16:creationId xmlns:a16="http://schemas.microsoft.com/office/drawing/2014/main" id="{57B025DA-2124-4E9C-A2B7-794C56AA05C8}"/>
                  </a:ext>
                </a:extLst>
              </p:cNvPr>
              <p:cNvSpPr>
                <a:spLocks/>
              </p:cNvSpPr>
              <p:nvPr/>
            </p:nvSpPr>
            <p:spPr bwMode="auto">
              <a:xfrm>
                <a:off x="3896" y="2137"/>
                <a:ext cx="14" cy="40"/>
              </a:xfrm>
              <a:custGeom>
                <a:avLst/>
                <a:gdLst>
                  <a:gd name="T0" fmla="*/ 8 w 8"/>
                  <a:gd name="T1" fmla="*/ 23 h 23"/>
                  <a:gd name="T2" fmla="*/ 5 w 8"/>
                  <a:gd name="T3" fmla="*/ 23 h 23"/>
                  <a:gd name="T4" fmla="*/ 5 w 8"/>
                  <a:gd name="T5" fmla="*/ 5 h 23"/>
                  <a:gd name="T6" fmla="*/ 3 w 8"/>
                  <a:gd name="T7" fmla="*/ 7 h 23"/>
                  <a:gd name="T8" fmla="*/ 0 w 8"/>
                  <a:gd name="T9" fmla="*/ 9 h 23"/>
                  <a:gd name="T10" fmla="*/ 0 w 8"/>
                  <a:gd name="T11" fmla="*/ 6 h 23"/>
                  <a:gd name="T12" fmla="*/ 4 w 8"/>
                  <a:gd name="T13" fmla="*/ 3 h 23"/>
                  <a:gd name="T14" fmla="*/ 6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5" y="23"/>
                      <a:pt x="5" y="23"/>
                      <a:pt x="5" y="23"/>
                    </a:cubicBezTo>
                    <a:cubicBezTo>
                      <a:pt x="5" y="5"/>
                      <a:pt x="5" y="5"/>
                      <a:pt x="5" y="5"/>
                    </a:cubicBezTo>
                    <a:cubicBezTo>
                      <a:pt x="5" y="6"/>
                      <a:pt x="4" y="7"/>
                      <a:pt x="3" y="7"/>
                    </a:cubicBezTo>
                    <a:cubicBezTo>
                      <a:pt x="2" y="8"/>
                      <a:pt x="1" y="9"/>
                      <a:pt x="0" y="9"/>
                    </a:cubicBezTo>
                    <a:cubicBezTo>
                      <a:pt x="0" y="6"/>
                      <a:pt x="0" y="6"/>
                      <a:pt x="0" y="6"/>
                    </a:cubicBezTo>
                    <a:cubicBezTo>
                      <a:pt x="1" y="5"/>
                      <a:pt x="3" y="4"/>
                      <a:pt x="4" y="3"/>
                    </a:cubicBezTo>
                    <a:cubicBezTo>
                      <a:pt x="5" y="2"/>
                      <a:pt x="6" y="1"/>
                      <a:pt x="6"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7" name="Freeform 21">
                <a:extLst>
                  <a:ext uri="{FF2B5EF4-FFF2-40B4-BE49-F238E27FC236}">
                    <a16:creationId xmlns:a16="http://schemas.microsoft.com/office/drawing/2014/main" id="{D74FF217-AB78-4ECC-8E05-6AF0C73D0731}"/>
                  </a:ext>
                </a:extLst>
              </p:cNvPr>
              <p:cNvSpPr>
                <a:spLocks noEditPoints="1"/>
              </p:cNvSpPr>
              <p:nvPr/>
            </p:nvSpPr>
            <p:spPr bwMode="auto">
              <a:xfrm>
                <a:off x="3922" y="2137"/>
                <a:ext cx="26" cy="42"/>
              </a:xfrm>
              <a:custGeom>
                <a:avLst/>
                <a:gdLst>
                  <a:gd name="T0" fmla="*/ 0 w 15"/>
                  <a:gd name="T1" fmla="*/ 12 h 24"/>
                  <a:gd name="T2" fmla="*/ 1 w 15"/>
                  <a:gd name="T3" fmla="*/ 6 h 24"/>
                  <a:gd name="T4" fmla="*/ 4 w 15"/>
                  <a:gd name="T5" fmla="*/ 2 h 24"/>
                  <a:gd name="T6" fmla="*/ 8 w 15"/>
                  <a:gd name="T7" fmla="*/ 0 h 24"/>
                  <a:gd name="T8" fmla="*/ 11 w 15"/>
                  <a:gd name="T9" fmla="*/ 1 h 24"/>
                  <a:gd name="T10" fmla="*/ 13 w 15"/>
                  <a:gd name="T11" fmla="*/ 3 h 24"/>
                  <a:gd name="T12" fmla="*/ 15 w 15"/>
                  <a:gd name="T13" fmla="*/ 7 h 24"/>
                  <a:gd name="T14" fmla="*/ 15 w 15"/>
                  <a:gd name="T15" fmla="*/ 12 h 24"/>
                  <a:gd name="T16" fmla="*/ 15 w 15"/>
                  <a:gd name="T17" fmla="*/ 19 h 24"/>
                  <a:gd name="T18" fmla="*/ 12 w 15"/>
                  <a:gd name="T19" fmla="*/ 22 h 24"/>
                  <a:gd name="T20" fmla="*/ 8 w 15"/>
                  <a:gd name="T21" fmla="*/ 24 h 24"/>
                  <a:gd name="T22" fmla="*/ 3 w 15"/>
                  <a:gd name="T23" fmla="*/ 21 h 24"/>
                  <a:gd name="T24" fmla="*/ 0 w 15"/>
                  <a:gd name="T25" fmla="*/ 12 h 24"/>
                  <a:gd name="T26" fmla="*/ 3 w 15"/>
                  <a:gd name="T27" fmla="*/ 12 h 24"/>
                  <a:gd name="T28" fmla="*/ 5 w 15"/>
                  <a:gd name="T29" fmla="*/ 20 h 24"/>
                  <a:gd name="T30" fmla="*/ 8 w 15"/>
                  <a:gd name="T31" fmla="*/ 21 h 24"/>
                  <a:gd name="T32" fmla="*/ 11 w 15"/>
                  <a:gd name="T33" fmla="*/ 20 h 24"/>
                  <a:gd name="T34" fmla="*/ 12 w 15"/>
                  <a:gd name="T35" fmla="*/ 12 h 24"/>
                  <a:gd name="T36" fmla="*/ 11 w 15"/>
                  <a:gd name="T37" fmla="*/ 5 h 24"/>
                  <a:gd name="T38" fmla="*/ 8 w 15"/>
                  <a:gd name="T39" fmla="*/ 3 h 24"/>
                  <a:gd name="T40" fmla="*/ 5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1" y="7"/>
                      <a:pt x="1" y="6"/>
                    </a:cubicBezTo>
                    <a:cubicBezTo>
                      <a:pt x="2" y="4"/>
                      <a:pt x="3" y="3"/>
                      <a:pt x="4" y="2"/>
                    </a:cubicBezTo>
                    <a:cubicBezTo>
                      <a:pt x="5" y="1"/>
                      <a:pt x="6" y="0"/>
                      <a:pt x="8" y="0"/>
                    </a:cubicBezTo>
                    <a:cubicBezTo>
                      <a:pt x="9" y="0"/>
                      <a:pt x="10" y="1"/>
                      <a:pt x="11" y="1"/>
                    </a:cubicBezTo>
                    <a:cubicBezTo>
                      <a:pt x="12" y="2"/>
                      <a:pt x="13" y="2"/>
                      <a:pt x="13" y="3"/>
                    </a:cubicBezTo>
                    <a:cubicBezTo>
                      <a:pt x="14" y="4"/>
                      <a:pt x="15" y="5"/>
                      <a:pt x="15" y="7"/>
                    </a:cubicBezTo>
                    <a:cubicBezTo>
                      <a:pt x="15" y="8"/>
                      <a:pt x="15" y="10"/>
                      <a:pt x="15" y="12"/>
                    </a:cubicBezTo>
                    <a:cubicBezTo>
                      <a:pt x="15" y="15"/>
                      <a:pt x="15" y="17"/>
                      <a:pt x="15" y="19"/>
                    </a:cubicBezTo>
                    <a:cubicBezTo>
                      <a:pt x="14" y="20"/>
                      <a:pt x="13" y="22"/>
                      <a:pt x="12" y="22"/>
                    </a:cubicBezTo>
                    <a:cubicBezTo>
                      <a:pt x="11" y="23"/>
                      <a:pt x="10" y="24"/>
                      <a:pt x="8" y="24"/>
                    </a:cubicBezTo>
                    <a:cubicBezTo>
                      <a:pt x="6" y="24"/>
                      <a:pt x="4" y="23"/>
                      <a:pt x="3" y="21"/>
                    </a:cubicBezTo>
                    <a:cubicBezTo>
                      <a:pt x="1" y="19"/>
                      <a:pt x="0" y="16"/>
                      <a:pt x="0" y="12"/>
                    </a:cubicBezTo>
                    <a:close/>
                    <a:moveTo>
                      <a:pt x="3" y="12"/>
                    </a:moveTo>
                    <a:cubicBezTo>
                      <a:pt x="3" y="16"/>
                      <a:pt x="4" y="18"/>
                      <a:pt x="5" y="20"/>
                    </a:cubicBezTo>
                    <a:cubicBezTo>
                      <a:pt x="6" y="21"/>
                      <a:pt x="7" y="21"/>
                      <a:pt x="8" y="21"/>
                    </a:cubicBezTo>
                    <a:cubicBezTo>
                      <a:pt x="9" y="21"/>
                      <a:pt x="10" y="21"/>
                      <a:pt x="11" y="20"/>
                    </a:cubicBezTo>
                    <a:cubicBezTo>
                      <a:pt x="12" y="18"/>
                      <a:pt x="12" y="16"/>
                      <a:pt x="12" y="12"/>
                    </a:cubicBezTo>
                    <a:cubicBezTo>
                      <a:pt x="12" y="8"/>
                      <a:pt x="12" y="6"/>
                      <a:pt x="11" y="5"/>
                    </a:cubicBezTo>
                    <a:cubicBezTo>
                      <a:pt x="10" y="3"/>
                      <a:pt x="9" y="3"/>
                      <a:pt x="8" y="3"/>
                    </a:cubicBezTo>
                    <a:cubicBezTo>
                      <a:pt x="7" y="3"/>
                      <a:pt x="6" y="3"/>
                      <a:pt x="5" y="4"/>
                    </a:cubicBezTo>
                    <a:cubicBezTo>
                      <a:pt x="4"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8" name="Freeform 22">
                <a:extLst>
                  <a:ext uri="{FF2B5EF4-FFF2-40B4-BE49-F238E27FC236}">
                    <a16:creationId xmlns:a16="http://schemas.microsoft.com/office/drawing/2014/main" id="{E076F8AD-4D41-4D4C-AEB0-BF01B76D1808}"/>
                  </a:ext>
                </a:extLst>
              </p:cNvPr>
              <p:cNvSpPr>
                <a:spLocks/>
              </p:cNvSpPr>
              <p:nvPr/>
            </p:nvSpPr>
            <p:spPr bwMode="auto">
              <a:xfrm>
                <a:off x="3957" y="2137"/>
                <a:ext cx="16" cy="40"/>
              </a:xfrm>
              <a:custGeom>
                <a:avLst/>
                <a:gdLst>
                  <a:gd name="T0" fmla="*/ 9 w 9"/>
                  <a:gd name="T1" fmla="*/ 23 h 23"/>
                  <a:gd name="T2" fmla="*/ 6 w 9"/>
                  <a:gd name="T3" fmla="*/ 23 h 23"/>
                  <a:gd name="T4" fmla="*/ 6 w 9"/>
                  <a:gd name="T5" fmla="*/ 5 h 23"/>
                  <a:gd name="T6" fmla="*/ 3 w 9"/>
                  <a:gd name="T7" fmla="*/ 7 h 23"/>
                  <a:gd name="T8" fmla="*/ 0 w 9"/>
                  <a:gd name="T9" fmla="*/ 9 h 23"/>
                  <a:gd name="T10" fmla="*/ 0 w 9"/>
                  <a:gd name="T11" fmla="*/ 6 h 23"/>
                  <a:gd name="T12" fmla="*/ 5 w 9"/>
                  <a:gd name="T13" fmla="*/ 3 h 23"/>
                  <a:gd name="T14" fmla="*/ 7 w 9"/>
                  <a:gd name="T15" fmla="*/ 0 h 23"/>
                  <a:gd name="T16" fmla="*/ 9 w 9"/>
                  <a:gd name="T17" fmla="*/ 0 h 23"/>
                  <a:gd name="T18" fmla="*/ 9 w 9"/>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9" y="23"/>
                    </a:moveTo>
                    <a:cubicBezTo>
                      <a:pt x="6" y="23"/>
                      <a:pt x="6" y="23"/>
                      <a:pt x="6" y="23"/>
                    </a:cubicBezTo>
                    <a:cubicBezTo>
                      <a:pt x="6" y="5"/>
                      <a:pt x="6" y="5"/>
                      <a:pt x="6" y="5"/>
                    </a:cubicBezTo>
                    <a:cubicBezTo>
                      <a:pt x="5" y="6"/>
                      <a:pt x="4" y="7"/>
                      <a:pt x="3" y="7"/>
                    </a:cubicBezTo>
                    <a:cubicBezTo>
                      <a:pt x="2" y="8"/>
                      <a:pt x="1" y="9"/>
                      <a:pt x="0" y="9"/>
                    </a:cubicBezTo>
                    <a:cubicBezTo>
                      <a:pt x="0" y="6"/>
                      <a:pt x="0" y="6"/>
                      <a:pt x="0" y="6"/>
                    </a:cubicBezTo>
                    <a:cubicBezTo>
                      <a:pt x="2" y="5"/>
                      <a:pt x="3" y="4"/>
                      <a:pt x="5" y="3"/>
                    </a:cubicBezTo>
                    <a:cubicBezTo>
                      <a:pt x="6" y="2"/>
                      <a:pt x="7" y="1"/>
                      <a:pt x="7" y="0"/>
                    </a:cubicBezTo>
                    <a:cubicBezTo>
                      <a:pt x="9" y="0"/>
                      <a:pt x="9" y="0"/>
                      <a:pt x="9" y="0"/>
                    </a:cubicBez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99" name="Freeform 23">
                <a:extLst>
                  <a:ext uri="{FF2B5EF4-FFF2-40B4-BE49-F238E27FC236}">
                    <a16:creationId xmlns:a16="http://schemas.microsoft.com/office/drawing/2014/main" id="{525ED905-4505-414D-92F0-9652344A9EFC}"/>
                  </a:ext>
                </a:extLst>
              </p:cNvPr>
              <p:cNvSpPr>
                <a:spLocks noEditPoints="1"/>
              </p:cNvSpPr>
              <p:nvPr/>
            </p:nvSpPr>
            <p:spPr bwMode="auto">
              <a:xfrm>
                <a:off x="3846" y="2193"/>
                <a:ext cx="26" cy="41"/>
              </a:xfrm>
              <a:custGeom>
                <a:avLst/>
                <a:gdLst>
                  <a:gd name="T0" fmla="*/ 0 w 15"/>
                  <a:gd name="T1" fmla="*/ 12 h 24"/>
                  <a:gd name="T2" fmla="*/ 1 w 15"/>
                  <a:gd name="T3" fmla="*/ 6 h 24"/>
                  <a:gd name="T4" fmla="*/ 3 w 15"/>
                  <a:gd name="T5" fmla="*/ 2 h 24"/>
                  <a:gd name="T6" fmla="*/ 7 w 15"/>
                  <a:gd name="T7" fmla="*/ 0 h 24"/>
                  <a:gd name="T8" fmla="*/ 11 w 15"/>
                  <a:gd name="T9" fmla="*/ 1 h 24"/>
                  <a:gd name="T10" fmla="*/ 13 w 15"/>
                  <a:gd name="T11" fmla="*/ 3 h 24"/>
                  <a:gd name="T12" fmla="*/ 14 w 15"/>
                  <a:gd name="T13" fmla="*/ 7 h 24"/>
                  <a:gd name="T14" fmla="*/ 15 w 15"/>
                  <a:gd name="T15" fmla="*/ 12 h 24"/>
                  <a:gd name="T16" fmla="*/ 14 w 15"/>
                  <a:gd name="T17" fmla="*/ 19 h 24"/>
                  <a:gd name="T18" fmla="*/ 12 w 15"/>
                  <a:gd name="T19" fmla="*/ 22 h 24"/>
                  <a:gd name="T20" fmla="*/ 7 w 15"/>
                  <a:gd name="T21" fmla="*/ 24 h 24"/>
                  <a:gd name="T22" fmla="*/ 2 w 15"/>
                  <a:gd name="T23" fmla="*/ 21 h 24"/>
                  <a:gd name="T24" fmla="*/ 0 w 15"/>
                  <a:gd name="T25" fmla="*/ 12 h 24"/>
                  <a:gd name="T26" fmla="*/ 3 w 15"/>
                  <a:gd name="T27" fmla="*/ 12 h 24"/>
                  <a:gd name="T28" fmla="*/ 4 w 15"/>
                  <a:gd name="T29" fmla="*/ 20 h 24"/>
                  <a:gd name="T30" fmla="*/ 7 w 15"/>
                  <a:gd name="T31" fmla="*/ 21 h 24"/>
                  <a:gd name="T32" fmla="*/ 11 w 15"/>
                  <a:gd name="T33" fmla="*/ 20 h 24"/>
                  <a:gd name="T34" fmla="*/ 12 w 15"/>
                  <a:gd name="T35" fmla="*/ 12 h 24"/>
                  <a:gd name="T36" fmla="*/ 11 w 15"/>
                  <a:gd name="T37" fmla="*/ 5 h 24"/>
                  <a:gd name="T38" fmla="*/ 7 w 15"/>
                  <a:gd name="T39" fmla="*/ 3 h 24"/>
                  <a:gd name="T40" fmla="*/ 4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0" y="7"/>
                      <a:pt x="1" y="6"/>
                    </a:cubicBezTo>
                    <a:cubicBezTo>
                      <a:pt x="1" y="4"/>
                      <a:pt x="2" y="3"/>
                      <a:pt x="3" y="2"/>
                    </a:cubicBezTo>
                    <a:cubicBezTo>
                      <a:pt x="4" y="1"/>
                      <a:pt x="6" y="0"/>
                      <a:pt x="7" y="0"/>
                    </a:cubicBezTo>
                    <a:cubicBezTo>
                      <a:pt x="9" y="0"/>
                      <a:pt x="10" y="1"/>
                      <a:pt x="11" y="1"/>
                    </a:cubicBezTo>
                    <a:cubicBezTo>
                      <a:pt x="12" y="2"/>
                      <a:pt x="12" y="2"/>
                      <a:pt x="13" y="3"/>
                    </a:cubicBezTo>
                    <a:cubicBezTo>
                      <a:pt x="14" y="4"/>
                      <a:pt x="14" y="5"/>
                      <a:pt x="14" y="7"/>
                    </a:cubicBezTo>
                    <a:cubicBezTo>
                      <a:pt x="15" y="8"/>
                      <a:pt x="15" y="10"/>
                      <a:pt x="15" y="12"/>
                    </a:cubicBezTo>
                    <a:cubicBezTo>
                      <a:pt x="15" y="15"/>
                      <a:pt x="15" y="17"/>
                      <a:pt x="14" y="19"/>
                    </a:cubicBezTo>
                    <a:cubicBezTo>
                      <a:pt x="14" y="20"/>
                      <a:pt x="13" y="22"/>
                      <a:pt x="12" y="22"/>
                    </a:cubicBezTo>
                    <a:cubicBezTo>
                      <a:pt x="10" y="23"/>
                      <a:pt x="9" y="24"/>
                      <a:pt x="7" y="24"/>
                    </a:cubicBezTo>
                    <a:cubicBezTo>
                      <a:pt x="5" y="24"/>
                      <a:pt x="3" y="23"/>
                      <a:pt x="2" y="21"/>
                    </a:cubicBezTo>
                    <a:cubicBezTo>
                      <a:pt x="1" y="19"/>
                      <a:pt x="0" y="16"/>
                      <a:pt x="0" y="12"/>
                    </a:cubicBezTo>
                    <a:close/>
                    <a:moveTo>
                      <a:pt x="3" y="12"/>
                    </a:moveTo>
                    <a:cubicBezTo>
                      <a:pt x="3" y="16"/>
                      <a:pt x="3" y="18"/>
                      <a:pt x="4" y="20"/>
                    </a:cubicBezTo>
                    <a:cubicBezTo>
                      <a:pt x="5" y="21"/>
                      <a:pt x="6" y="21"/>
                      <a:pt x="7" y="21"/>
                    </a:cubicBezTo>
                    <a:cubicBezTo>
                      <a:pt x="9" y="21"/>
                      <a:pt x="10" y="21"/>
                      <a:pt x="11" y="20"/>
                    </a:cubicBezTo>
                    <a:cubicBezTo>
                      <a:pt x="12" y="18"/>
                      <a:pt x="12" y="16"/>
                      <a:pt x="12" y="12"/>
                    </a:cubicBezTo>
                    <a:cubicBezTo>
                      <a:pt x="12" y="8"/>
                      <a:pt x="12" y="6"/>
                      <a:pt x="11" y="5"/>
                    </a:cubicBezTo>
                    <a:cubicBezTo>
                      <a:pt x="10" y="3"/>
                      <a:pt x="9" y="3"/>
                      <a:pt x="7" y="3"/>
                    </a:cubicBezTo>
                    <a:cubicBezTo>
                      <a:pt x="6" y="3"/>
                      <a:pt x="5" y="3"/>
                      <a:pt x="4" y="4"/>
                    </a:cubicBezTo>
                    <a:cubicBezTo>
                      <a:pt x="3"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0" name="Freeform 24">
                <a:extLst>
                  <a:ext uri="{FF2B5EF4-FFF2-40B4-BE49-F238E27FC236}">
                    <a16:creationId xmlns:a16="http://schemas.microsoft.com/office/drawing/2014/main" id="{BA68BEDD-5446-44BE-8821-878BD33A9687}"/>
                  </a:ext>
                </a:extLst>
              </p:cNvPr>
              <p:cNvSpPr>
                <a:spLocks/>
              </p:cNvSpPr>
              <p:nvPr/>
            </p:nvSpPr>
            <p:spPr bwMode="auto">
              <a:xfrm>
                <a:off x="3880" y="2193"/>
                <a:ext cx="14" cy="40"/>
              </a:xfrm>
              <a:custGeom>
                <a:avLst/>
                <a:gdLst>
                  <a:gd name="T0" fmla="*/ 8 w 8"/>
                  <a:gd name="T1" fmla="*/ 23 h 23"/>
                  <a:gd name="T2" fmla="*/ 6 w 8"/>
                  <a:gd name="T3" fmla="*/ 23 h 23"/>
                  <a:gd name="T4" fmla="*/ 6 w 8"/>
                  <a:gd name="T5" fmla="*/ 5 h 23"/>
                  <a:gd name="T6" fmla="*/ 3 w 8"/>
                  <a:gd name="T7" fmla="*/ 7 h 23"/>
                  <a:gd name="T8" fmla="*/ 0 w 8"/>
                  <a:gd name="T9" fmla="*/ 9 h 23"/>
                  <a:gd name="T10" fmla="*/ 0 w 8"/>
                  <a:gd name="T11" fmla="*/ 6 h 23"/>
                  <a:gd name="T12" fmla="*/ 4 w 8"/>
                  <a:gd name="T13" fmla="*/ 3 h 23"/>
                  <a:gd name="T14" fmla="*/ 7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6" y="23"/>
                      <a:pt x="6" y="23"/>
                      <a:pt x="6" y="23"/>
                    </a:cubicBezTo>
                    <a:cubicBezTo>
                      <a:pt x="6" y="5"/>
                      <a:pt x="6" y="5"/>
                      <a:pt x="6" y="5"/>
                    </a:cubicBezTo>
                    <a:cubicBezTo>
                      <a:pt x="5" y="6"/>
                      <a:pt x="4" y="7"/>
                      <a:pt x="3" y="7"/>
                    </a:cubicBezTo>
                    <a:cubicBezTo>
                      <a:pt x="2" y="8"/>
                      <a:pt x="1" y="9"/>
                      <a:pt x="0" y="9"/>
                    </a:cubicBezTo>
                    <a:cubicBezTo>
                      <a:pt x="0" y="6"/>
                      <a:pt x="0" y="6"/>
                      <a:pt x="0" y="6"/>
                    </a:cubicBezTo>
                    <a:cubicBezTo>
                      <a:pt x="1" y="5"/>
                      <a:pt x="3" y="4"/>
                      <a:pt x="4" y="3"/>
                    </a:cubicBezTo>
                    <a:cubicBezTo>
                      <a:pt x="5" y="2"/>
                      <a:pt x="6" y="1"/>
                      <a:pt x="7"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1" name="Freeform 25">
                <a:extLst>
                  <a:ext uri="{FF2B5EF4-FFF2-40B4-BE49-F238E27FC236}">
                    <a16:creationId xmlns:a16="http://schemas.microsoft.com/office/drawing/2014/main" id="{56288FA5-508F-442E-A3C1-13A10CF03EBA}"/>
                  </a:ext>
                </a:extLst>
              </p:cNvPr>
              <p:cNvSpPr>
                <a:spLocks noEditPoints="1"/>
              </p:cNvSpPr>
              <p:nvPr/>
            </p:nvSpPr>
            <p:spPr bwMode="auto">
              <a:xfrm>
                <a:off x="3908" y="2193"/>
                <a:ext cx="25" cy="41"/>
              </a:xfrm>
              <a:custGeom>
                <a:avLst/>
                <a:gdLst>
                  <a:gd name="T0" fmla="*/ 0 w 14"/>
                  <a:gd name="T1" fmla="*/ 12 h 24"/>
                  <a:gd name="T2" fmla="*/ 0 w 14"/>
                  <a:gd name="T3" fmla="*/ 6 h 24"/>
                  <a:gd name="T4" fmla="*/ 3 w 14"/>
                  <a:gd name="T5" fmla="*/ 2 h 24"/>
                  <a:gd name="T6" fmla="*/ 7 w 14"/>
                  <a:gd name="T7" fmla="*/ 0 h 24"/>
                  <a:gd name="T8" fmla="*/ 10 w 14"/>
                  <a:gd name="T9" fmla="*/ 1 h 24"/>
                  <a:gd name="T10" fmla="*/ 13 w 14"/>
                  <a:gd name="T11" fmla="*/ 3 h 24"/>
                  <a:gd name="T12" fmla="*/ 14 w 14"/>
                  <a:gd name="T13" fmla="*/ 7 h 24"/>
                  <a:gd name="T14" fmla="*/ 14 w 14"/>
                  <a:gd name="T15" fmla="*/ 12 h 24"/>
                  <a:gd name="T16" fmla="*/ 14 w 14"/>
                  <a:gd name="T17" fmla="*/ 19 h 24"/>
                  <a:gd name="T18" fmla="*/ 11 w 14"/>
                  <a:gd name="T19" fmla="*/ 22 h 24"/>
                  <a:gd name="T20" fmla="*/ 7 w 14"/>
                  <a:gd name="T21" fmla="*/ 24 h 24"/>
                  <a:gd name="T22" fmla="*/ 2 w 14"/>
                  <a:gd name="T23" fmla="*/ 21 h 24"/>
                  <a:gd name="T24" fmla="*/ 0 w 14"/>
                  <a:gd name="T25" fmla="*/ 12 h 24"/>
                  <a:gd name="T26" fmla="*/ 2 w 14"/>
                  <a:gd name="T27" fmla="*/ 12 h 24"/>
                  <a:gd name="T28" fmla="*/ 4 w 14"/>
                  <a:gd name="T29" fmla="*/ 20 h 24"/>
                  <a:gd name="T30" fmla="*/ 7 w 14"/>
                  <a:gd name="T31" fmla="*/ 21 h 24"/>
                  <a:gd name="T32" fmla="*/ 10 w 14"/>
                  <a:gd name="T33" fmla="*/ 20 h 24"/>
                  <a:gd name="T34" fmla="*/ 12 w 14"/>
                  <a:gd name="T35" fmla="*/ 12 h 24"/>
                  <a:gd name="T36" fmla="*/ 10 w 14"/>
                  <a:gd name="T37" fmla="*/ 5 h 24"/>
                  <a:gd name="T38" fmla="*/ 7 w 14"/>
                  <a:gd name="T39" fmla="*/ 3 h 24"/>
                  <a:gd name="T40" fmla="*/ 4 w 14"/>
                  <a:gd name="T41" fmla="*/ 4 h 24"/>
                  <a:gd name="T42" fmla="*/ 2 w 14"/>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4">
                    <a:moveTo>
                      <a:pt x="0" y="12"/>
                    </a:moveTo>
                    <a:cubicBezTo>
                      <a:pt x="0" y="9"/>
                      <a:pt x="0" y="7"/>
                      <a:pt x="0" y="6"/>
                    </a:cubicBezTo>
                    <a:cubicBezTo>
                      <a:pt x="1" y="4"/>
                      <a:pt x="2" y="3"/>
                      <a:pt x="3" y="2"/>
                    </a:cubicBezTo>
                    <a:cubicBezTo>
                      <a:pt x="4" y="1"/>
                      <a:pt x="5" y="0"/>
                      <a:pt x="7" y="0"/>
                    </a:cubicBezTo>
                    <a:cubicBezTo>
                      <a:pt x="8" y="0"/>
                      <a:pt x="9" y="1"/>
                      <a:pt x="10" y="1"/>
                    </a:cubicBezTo>
                    <a:cubicBezTo>
                      <a:pt x="11" y="2"/>
                      <a:pt x="12" y="2"/>
                      <a:pt x="13" y="3"/>
                    </a:cubicBezTo>
                    <a:cubicBezTo>
                      <a:pt x="13" y="4"/>
                      <a:pt x="14" y="5"/>
                      <a:pt x="14" y="7"/>
                    </a:cubicBezTo>
                    <a:cubicBezTo>
                      <a:pt x="14" y="8"/>
                      <a:pt x="14" y="10"/>
                      <a:pt x="14" y="12"/>
                    </a:cubicBezTo>
                    <a:cubicBezTo>
                      <a:pt x="14" y="15"/>
                      <a:pt x="14" y="17"/>
                      <a:pt x="14" y="19"/>
                    </a:cubicBezTo>
                    <a:cubicBezTo>
                      <a:pt x="13" y="20"/>
                      <a:pt x="12" y="22"/>
                      <a:pt x="11" y="22"/>
                    </a:cubicBezTo>
                    <a:cubicBezTo>
                      <a:pt x="10" y="23"/>
                      <a:pt x="9" y="24"/>
                      <a:pt x="7" y="24"/>
                    </a:cubicBezTo>
                    <a:cubicBezTo>
                      <a:pt x="5" y="24"/>
                      <a:pt x="3" y="23"/>
                      <a:pt x="2" y="21"/>
                    </a:cubicBezTo>
                    <a:cubicBezTo>
                      <a:pt x="0" y="19"/>
                      <a:pt x="0" y="16"/>
                      <a:pt x="0" y="12"/>
                    </a:cubicBezTo>
                    <a:close/>
                    <a:moveTo>
                      <a:pt x="2" y="12"/>
                    </a:moveTo>
                    <a:cubicBezTo>
                      <a:pt x="2" y="16"/>
                      <a:pt x="3" y="18"/>
                      <a:pt x="4" y="20"/>
                    </a:cubicBezTo>
                    <a:cubicBezTo>
                      <a:pt x="5" y="21"/>
                      <a:pt x="6" y="21"/>
                      <a:pt x="7" y="21"/>
                    </a:cubicBezTo>
                    <a:cubicBezTo>
                      <a:pt x="8" y="21"/>
                      <a:pt x="9" y="21"/>
                      <a:pt x="10" y="20"/>
                    </a:cubicBezTo>
                    <a:cubicBezTo>
                      <a:pt x="11" y="18"/>
                      <a:pt x="12" y="16"/>
                      <a:pt x="12" y="12"/>
                    </a:cubicBezTo>
                    <a:cubicBezTo>
                      <a:pt x="12" y="8"/>
                      <a:pt x="11" y="6"/>
                      <a:pt x="10" y="5"/>
                    </a:cubicBezTo>
                    <a:cubicBezTo>
                      <a:pt x="9" y="3"/>
                      <a:pt x="8" y="3"/>
                      <a:pt x="7" y="3"/>
                    </a:cubicBezTo>
                    <a:cubicBezTo>
                      <a:pt x="6" y="3"/>
                      <a:pt x="5" y="3"/>
                      <a:pt x="4" y="4"/>
                    </a:cubicBezTo>
                    <a:cubicBezTo>
                      <a:pt x="3" y="6"/>
                      <a:pt x="2" y="8"/>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2" name="Freeform 26">
                <a:extLst>
                  <a:ext uri="{FF2B5EF4-FFF2-40B4-BE49-F238E27FC236}">
                    <a16:creationId xmlns:a16="http://schemas.microsoft.com/office/drawing/2014/main" id="{83742F30-CA3C-48D3-B7A6-E8A6DC25952F}"/>
                  </a:ext>
                </a:extLst>
              </p:cNvPr>
              <p:cNvSpPr>
                <a:spLocks/>
              </p:cNvSpPr>
              <p:nvPr/>
            </p:nvSpPr>
            <p:spPr bwMode="auto">
              <a:xfrm>
                <a:off x="3943" y="2193"/>
                <a:ext cx="14" cy="40"/>
              </a:xfrm>
              <a:custGeom>
                <a:avLst/>
                <a:gdLst>
                  <a:gd name="T0" fmla="*/ 8 w 8"/>
                  <a:gd name="T1" fmla="*/ 23 h 23"/>
                  <a:gd name="T2" fmla="*/ 5 w 8"/>
                  <a:gd name="T3" fmla="*/ 23 h 23"/>
                  <a:gd name="T4" fmla="*/ 5 w 8"/>
                  <a:gd name="T5" fmla="*/ 5 h 23"/>
                  <a:gd name="T6" fmla="*/ 2 w 8"/>
                  <a:gd name="T7" fmla="*/ 7 h 23"/>
                  <a:gd name="T8" fmla="*/ 0 w 8"/>
                  <a:gd name="T9" fmla="*/ 9 h 23"/>
                  <a:gd name="T10" fmla="*/ 0 w 8"/>
                  <a:gd name="T11" fmla="*/ 6 h 23"/>
                  <a:gd name="T12" fmla="*/ 4 w 8"/>
                  <a:gd name="T13" fmla="*/ 3 h 23"/>
                  <a:gd name="T14" fmla="*/ 6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5" y="23"/>
                      <a:pt x="5" y="23"/>
                      <a:pt x="5" y="23"/>
                    </a:cubicBezTo>
                    <a:cubicBezTo>
                      <a:pt x="5" y="5"/>
                      <a:pt x="5" y="5"/>
                      <a:pt x="5" y="5"/>
                    </a:cubicBezTo>
                    <a:cubicBezTo>
                      <a:pt x="4" y="6"/>
                      <a:pt x="4" y="7"/>
                      <a:pt x="2" y="7"/>
                    </a:cubicBezTo>
                    <a:cubicBezTo>
                      <a:pt x="1" y="8"/>
                      <a:pt x="0" y="9"/>
                      <a:pt x="0" y="9"/>
                    </a:cubicBezTo>
                    <a:cubicBezTo>
                      <a:pt x="0" y="6"/>
                      <a:pt x="0" y="6"/>
                      <a:pt x="0" y="6"/>
                    </a:cubicBezTo>
                    <a:cubicBezTo>
                      <a:pt x="1" y="5"/>
                      <a:pt x="2" y="4"/>
                      <a:pt x="4" y="3"/>
                    </a:cubicBezTo>
                    <a:cubicBezTo>
                      <a:pt x="5" y="2"/>
                      <a:pt x="6" y="1"/>
                      <a:pt x="6"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3" name="Freeform 27">
                <a:extLst>
                  <a:ext uri="{FF2B5EF4-FFF2-40B4-BE49-F238E27FC236}">
                    <a16:creationId xmlns:a16="http://schemas.microsoft.com/office/drawing/2014/main" id="{60A544BA-6B4C-4680-8DB2-00205F3983C6}"/>
                  </a:ext>
                </a:extLst>
              </p:cNvPr>
              <p:cNvSpPr>
                <a:spLocks noEditPoints="1"/>
              </p:cNvSpPr>
              <p:nvPr/>
            </p:nvSpPr>
            <p:spPr bwMode="auto">
              <a:xfrm>
                <a:off x="3969" y="2193"/>
                <a:ext cx="26" cy="41"/>
              </a:xfrm>
              <a:custGeom>
                <a:avLst/>
                <a:gdLst>
                  <a:gd name="T0" fmla="*/ 0 w 15"/>
                  <a:gd name="T1" fmla="*/ 12 h 24"/>
                  <a:gd name="T2" fmla="*/ 1 w 15"/>
                  <a:gd name="T3" fmla="*/ 6 h 24"/>
                  <a:gd name="T4" fmla="*/ 3 w 15"/>
                  <a:gd name="T5" fmla="*/ 2 h 24"/>
                  <a:gd name="T6" fmla="*/ 8 w 15"/>
                  <a:gd name="T7" fmla="*/ 0 h 24"/>
                  <a:gd name="T8" fmla="*/ 11 w 15"/>
                  <a:gd name="T9" fmla="*/ 1 h 24"/>
                  <a:gd name="T10" fmla="*/ 13 w 15"/>
                  <a:gd name="T11" fmla="*/ 3 h 24"/>
                  <a:gd name="T12" fmla="*/ 15 w 15"/>
                  <a:gd name="T13" fmla="*/ 7 h 24"/>
                  <a:gd name="T14" fmla="*/ 15 w 15"/>
                  <a:gd name="T15" fmla="*/ 12 h 24"/>
                  <a:gd name="T16" fmla="*/ 14 w 15"/>
                  <a:gd name="T17" fmla="*/ 19 h 24"/>
                  <a:gd name="T18" fmla="*/ 12 w 15"/>
                  <a:gd name="T19" fmla="*/ 22 h 24"/>
                  <a:gd name="T20" fmla="*/ 8 w 15"/>
                  <a:gd name="T21" fmla="*/ 24 h 24"/>
                  <a:gd name="T22" fmla="*/ 2 w 15"/>
                  <a:gd name="T23" fmla="*/ 21 h 24"/>
                  <a:gd name="T24" fmla="*/ 0 w 15"/>
                  <a:gd name="T25" fmla="*/ 12 h 24"/>
                  <a:gd name="T26" fmla="*/ 3 w 15"/>
                  <a:gd name="T27" fmla="*/ 12 h 24"/>
                  <a:gd name="T28" fmla="*/ 4 w 15"/>
                  <a:gd name="T29" fmla="*/ 20 h 24"/>
                  <a:gd name="T30" fmla="*/ 8 w 15"/>
                  <a:gd name="T31" fmla="*/ 21 h 24"/>
                  <a:gd name="T32" fmla="*/ 11 w 15"/>
                  <a:gd name="T33" fmla="*/ 20 h 24"/>
                  <a:gd name="T34" fmla="*/ 12 w 15"/>
                  <a:gd name="T35" fmla="*/ 12 h 24"/>
                  <a:gd name="T36" fmla="*/ 11 w 15"/>
                  <a:gd name="T37" fmla="*/ 5 h 24"/>
                  <a:gd name="T38" fmla="*/ 8 w 15"/>
                  <a:gd name="T39" fmla="*/ 3 h 24"/>
                  <a:gd name="T40" fmla="*/ 4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0" y="7"/>
                      <a:pt x="1" y="6"/>
                    </a:cubicBezTo>
                    <a:cubicBezTo>
                      <a:pt x="2" y="4"/>
                      <a:pt x="2" y="3"/>
                      <a:pt x="3" y="2"/>
                    </a:cubicBezTo>
                    <a:cubicBezTo>
                      <a:pt x="5" y="1"/>
                      <a:pt x="6" y="0"/>
                      <a:pt x="8" y="0"/>
                    </a:cubicBezTo>
                    <a:cubicBezTo>
                      <a:pt x="9" y="0"/>
                      <a:pt x="10" y="1"/>
                      <a:pt x="11" y="1"/>
                    </a:cubicBezTo>
                    <a:cubicBezTo>
                      <a:pt x="12" y="2"/>
                      <a:pt x="13" y="2"/>
                      <a:pt x="13" y="3"/>
                    </a:cubicBezTo>
                    <a:cubicBezTo>
                      <a:pt x="14" y="4"/>
                      <a:pt x="14" y="5"/>
                      <a:pt x="15" y="7"/>
                    </a:cubicBezTo>
                    <a:cubicBezTo>
                      <a:pt x="15" y="8"/>
                      <a:pt x="15" y="10"/>
                      <a:pt x="15" y="12"/>
                    </a:cubicBezTo>
                    <a:cubicBezTo>
                      <a:pt x="15" y="15"/>
                      <a:pt x="15" y="17"/>
                      <a:pt x="14" y="19"/>
                    </a:cubicBezTo>
                    <a:cubicBezTo>
                      <a:pt x="14" y="20"/>
                      <a:pt x="13" y="22"/>
                      <a:pt x="12" y="22"/>
                    </a:cubicBezTo>
                    <a:cubicBezTo>
                      <a:pt x="11" y="23"/>
                      <a:pt x="9" y="24"/>
                      <a:pt x="8" y="24"/>
                    </a:cubicBezTo>
                    <a:cubicBezTo>
                      <a:pt x="5" y="24"/>
                      <a:pt x="4" y="23"/>
                      <a:pt x="2" y="21"/>
                    </a:cubicBezTo>
                    <a:cubicBezTo>
                      <a:pt x="1" y="19"/>
                      <a:pt x="0" y="16"/>
                      <a:pt x="0" y="12"/>
                    </a:cubicBezTo>
                    <a:close/>
                    <a:moveTo>
                      <a:pt x="3" y="12"/>
                    </a:moveTo>
                    <a:cubicBezTo>
                      <a:pt x="3" y="16"/>
                      <a:pt x="3" y="18"/>
                      <a:pt x="4" y="20"/>
                    </a:cubicBezTo>
                    <a:cubicBezTo>
                      <a:pt x="5" y="21"/>
                      <a:pt x="6" y="21"/>
                      <a:pt x="8" y="21"/>
                    </a:cubicBezTo>
                    <a:cubicBezTo>
                      <a:pt x="9" y="21"/>
                      <a:pt x="10" y="21"/>
                      <a:pt x="11" y="20"/>
                    </a:cubicBezTo>
                    <a:cubicBezTo>
                      <a:pt x="12" y="18"/>
                      <a:pt x="12" y="16"/>
                      <a:pt x="12" y="12"/>
                    </a:cubicBezTo>
                    <a:cubicBezTo>
                      <a:pt x="12" y="8"/>
                      <a:pt x="12" y="6"/>
                      <a:pt x="11" y="5"/>
                    </a:cubicBezTo>
                    <a:cubicBezTo>
                      <a:pt x="10" y="3"/>
                      <a:pt x="9" y="3"/>
                      <a:pt x="8" y="3"/>
                    </a:cubicBezTo>
                    <a:cubicBezTo>
                      <a:pt x="6" y="3"/>
                      <a:pt x="5" y="3"/>
                      <a:pt x="4" y="4"/>
                    </a:cubicBezTo>
                    <a:cubicBezTo>
                      <a:pt x="4"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4" name="Freeform 28">
                <a:extLst>
                  <a:ext uri="{FF2B5EF4-FFF2-40B4-BE49-F238E27FC236}">
                    <a16:creationId xmlns:a16="http://schemas.microsoft.com/office/drawing/2014/main" id="{B249DDF8-2056-4D00-A051-FEFA93A0DBCE}"/>
                  </a:ext>
                </a:extLst>
              </p:cNvPr>
              <p:cNvSpPr>
                <a:spLocks/>
              </p:cNvSpPr>
              <p:nvPr/>
            </p:nvSpPr>
            <p:spPr bwMode="auto">
              <a:xfrm>
                <a:off x="3865" y="2248"/>
                <a:ext cx="14" cy="40"/>
              </a:xfrm>
              <a:custGeom>
                <a:avLst/>
                <a:gdLst>
                  <a:gd name="T0" fmla="*/ 8 w 8"/>
                  <a:gd name="T1" fmla="*/ 23 h 23"/>
                  <a:gd name="T2" fmla="*/ 6 w 8"/>
                  <a:gd name="T3" fmla="*/ 23 h 23"/>
                  <a:gd name="T4" fmla="*/ 6 w 8"/>
                  <a:gd name="T5" fmla="*/ 5 h 23"/>
                  <a:gd name="T6" fmla="*/ 3 w 8"/>
                  <a:gd name="T7" fmla="*/ 7 h 23"/>
                  <a:gd name="T8" fmla="*/ 0 w 8"/>
                  <a:gd name="T9" fmla="*/ 9 h 23"/>
                  <a:gd name="T10" fmla="*/ 0 w 8"/>
                  <a:gd name="T11" fmla="*/ 6 h 23"/>
                  <a:gd name="T12" fmla="*/ 4 w 8"/>
                  <a:gd name="T13" fmla="*/ 3 h 23"/>
                  <a:gd name="T14" fmla="*/ 7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6" y="23"/>
                      <a:pt x="6" y="23"/>
                      <a:pt x="6" y="23"/>
                    </a:cubicBezTo>
                    <a:cubicBezTo>
                      <a:pt x="6" y="5"/>
                      <a:pt x="6" y="5"/>
                      <a:pt x="6" y="5"/>
                    </a:cubicBezTo>
                    <a:cubicBezTo>
                      <a:pt x="5" y="6"/>
                      <a:pt x="4" y="7"/>
                      <a:pt x="3" y="7"/>
                    </a:cubicBezTo>
                    <a:cubicBezTo>
                      <a:pt x="2" y="8"/>
                      <a:pt x="1" y="9"/>
                      <a:pt x="0" y="9"/>
                    </a:cubicBezTo>
                    <a:cubicBezTo>
                      <a:pt x="0" y="6"/>
                      <a:pt x="0" y="6"/>
                      <a:pt x="0" y="6"/>
                    </a:cubicBezTo>
                    <a:cubicBezTo>
                      <a:pt x="2" y="5"/>
                      <a:pt x="3" y="4"/>
                      <a:pt x="4" y="3"/>
                    </a:cubicBezTo>
                    <a:cubicBezTo>
                      <a:pt x="5" y="2"/>
                      <a:pt x="6" y="1"/>
                      <a:pt x="7"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5" name="Freeform 29">
                <a:extLst>
                  <a:ext uri="{FF2B5EF4-FFF2-40B4-BE49-F238E27FC236}">
                    <a16:creationId xmlns:a16="http://schemas.microsoft.com/office/drawing/2014/main" id="{3A54CD12-FFBF-48EB-9183-38A94E212482}"/>
                  </a:ext>
                </a:extLst>
              </p:cNvPr>
              <p:cNvSpPr>
                <a:spLocks noEditPoints="1"/>
              </p:cNvSpPr>
              <p:nvPr/>
            </p:nvSpPr>
            <p:spPr bwMode="auto">
              <a:xfrm>
                <a:off x="3893" y="2248"/>
                <a:ext cx="26" cy="42"/>
              </a:xfrm>
              <a:custGeom>
                <a:avLst/>
                <a:gdLst>
                  <a:gd name="T0" fmla="*/ 0 w 15"/>
                  <a:gd name="T1" fmla="*/ 12 h 24"/>
                  <a:gd name="T2" fmla="*/ 0 w 15"/>
                  <a:gd name="T3" fmla="*/ 6 h 24"/>
                  <a:gd name="T4" fmla="*/ 3 w 15"/>
                  <a:gd name="T5" fmla="*/ 2 h 24"/>
                  <a:gd name="T6" fmla="*/ 7 w 15"/>
                  <a:gd name="T7" fmla="*/ 0 h 24"/>
                  <a:gd name="T8" fmla="*/ 10 w 15"/>
                  <a:gd name="T9" fmla="*/ 1 h 24"/>
                  <a:gd name="T10" fmla="*/ 13 w 15"/>
                  <a:gd name="T11" fmla="*/ 3 h 24"/>
                  <a:gd name="T12" fmla="*/ 14 w 15"/>
                  <a:gd name="T13" fmla="*/ 7 h 24"/>
                  <a:gd name="T14" fmla="*/ 15 w 15"/>
                  <a:gd name="T15" fmla="*/ 12 h 24"/>
                  <a:gd name="T16" fmla="*/ 14 w 15"/>
                  <a:gd name="T17" fmla="*/ 19 h 24"/>
                  <a:gd name="T18" fmla="*/ 11 w 15"/>
                  <a:gd name="T19" fmla="*/ 22 h 24"/>
                  <a:gd name="T20" fmla="*/ 7 w 15"/>
                  <a:gd name="T21" fmla="*/ 24 h 24"/>
                  <a:gd name="T22" fmla="*/ 2 w 15"/>
                  <a:gd name="T23" fmla="*/ 21 h 24"/>
                  <a:gd name="T24" fmla="*/ 0 w 15"/>
                  <a:gd name="T25" fmla="*/ 12 h 24"/>
                  <a:gd name="T26" fmla="*/ 3 w 15"/>
                  <a:gd name="T27" fmla="*/ 12 h 24"/>
                  <a:gd name="T28" fmla="*/ 4 w 15"/>
                  <a:gd name="T29" fmla="*/ 20 h 24"/>
                  <a:gd name="T30" fmla="*/ 7 w 15"/>
                  <a:gd name="T31" fmla="*/ 21 h 24"/>
                  <a:gd name="T32" fmla="*/ 10 w 15"/>
                  <a:gd name="T33" fmla="*/ 20 h 24"/>
                  <a:gd name="T34" fmla="*/ 12 w 15"/>
                  <a:gd name="T35" fmla="*/ 12 h 24"/>
                  <a:gd name="T36" fmla="*/ 10 w 15"/>
                  <a:gd name="T37" fmla="*/ 5 h 24"/>
                  <a:gd name="T38" fmla="*/ 7 w 15"/>
                  <a:gd name="T39" fmla="*/ 3 h 24"/>
                  <a:gd name="T40" fmla="*/ 4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0" y="7"/>
                      <a:pt x="0" y="6"/>
                    </a:cubicBezTo>
                    <a:cubicBezTo>
                      <a:pt x="1" y="4"/>
                      <a:pt x="2" y="3"/>
                      <a:pt x="3" y="2"/>
                    </a:cubicBezTo>
                    <a:cubicBezTo>
                      <a:pt x="4" y="1"/>
                      <a:pt x="5" y="0"/>
                      <a:pt x="7" y="0"/>
                    </a:cubicBezTo>
                    <a:cubicBezTo>
                      <a:pt x="8" y="0"/>
                      <a:pt x="9" y="1"/>
                      <a:pt x="10" y="1"/>
                    </a:cubicBezTo>
                    <a:cubicBezTo>
                      <a:pt x="11" y="2"/>
                      <a:pt x="12" y="2"/>
                      <a:pt x="13" y="3"/>
                    </a:cubicBezTo>
                    <a:cubicBezTo>
                      <a:pt x="13" y="4"/>
                      <a:pt x="14" y="5"/>
                      <a:pt x="14" y="7"/>
                    </a:cubicBezTo>
                    <a:cubicBezTo>
                      <a:pt x="14" y="8"/>
                      <a:pt x="15" y="10"/>
                      <a:pt x="15" y="12"/>
                    </a:cubicBezTo>
                    <a:cubicBezTo>
                      <a:pt x="15" y="15"/>
                      <a:pt x="14" y="17"/>
                      <a:pt x="14" y="19"/>
                    </a:cubicBezTo>
                    <a:cubicBezTo>
                      <a:pt x="13" y="20"/>
                      <a:pt x="12" y="22"/>
                      <a:pt x="11" y="22"/>
                    </a:cubicBezTo>
                    <a:cubicBezTo>
                      <a:pt x="10" y="23"/>
                      <a:pt x="9" y="24"/>
                      <a:pt x="7" y="24"/>
                    </a:cubicBezTo>
                    <a:cubicBezTo>
                      <a:pt x="5" y="24"/>
                      <a:pt x="3" y="23"/>
                      <a:pt x="2" y="21"/>
                    </a:cubicBezTo>
                    <a:cubicBezTo>
                      <a:pt x="0" y="19"/>
                      <a:pt x="0" y="16"/>
                      <a:pt x="0" y="12"/>
                    </a:cubicBezTo>
                    <a:close/>
                    <a:moveTo>
                      <a:pt x="3" y="12"/>
                    </a:moveTo>
                    <a:cubicBezTo>
                      <a:pt x="3" y="16"/>
                      <a:pt x="3" y="18"/>
                      <a:pt x="4" y="20"/>
                    </a:cubicBezTo>
                    <a:cubicBezTo>
                      <a:pt x="5" y="21"/>
                      <a:pt x="6" y="21"/>
                      <a:pt x="7" y="21"/>
                    </a:cubicBezTo>
                    <a:cubicBezTo>
                      <a:pt x="8" y="21"/>
                      <a:pt x="9" y="21"/>
                      <a:pt x="10" y="20"/>
                    </a:cubicBezTo>
                    <a:cubicBezTo>
                      <a:pt x="11" y="18"/>
                      <a:pt x="12" y="16"/>
                      <a:pt x="12" y="12"/>
                    </a:cubicBezTo>
                    <a:cubicBezTo>
                      <a:pt x="12" y="8"/>
                      <a:pt x="11" y="6"/>
                      <a:pt x="10" y="5"/>
                    </a:cubicBezTo>
                    <a:cubicBezTo>
                      <a:pt x="9" y="3"/>
                      <a:pt x="8" y="3"/>
                      <a:pt x="7" y="3"/>
                    </a:cubicBezTo>
                    <a:cubicBezTo>
                      <a:pt x="6" y="3"/>
                      <a:pt x="5" y="3"/>
                      <a:pt x="4" y="4"/>
                    </a:cubicBezTo>
                    <a:cubicBezTo>
                      <a:pt x="3"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6" name="Freeform 30">
                <a:extLst>
                  <a:ext uri="{FF2B5EF4-FFF2-40B4-BE49-F238E27FC236}">
                    <a16:creationId xmlns:a16="http://schemas.microsoft.com/office/drawing/2014/main" id="{CD9B9911-41CB-4C90-A79B-4FEC41A56500}"/>
                  </a:ext>
                </a:extLst>
              </p:cNvPr>
              <p:cNvSpPr>
                <a:spLocks/>
              </p:cNvSpPr>
              <p:nvPr/>
            </p:nvSpPr>
            <p:spPr bwMode="auto">
              <a:xfrm>
                <a:off x="3927" y="2248"/>
                <a:ext cx="14" cy="40"/>
              </a:xfrm>
              <a:custGeom>
                <a:avLst/>
                <a:gdLst>
                  <a:gd name="T0" fmla="*/ 8 w 8"/>
                  <a:gd name="T1" fmla="*/ 23 h 23"/>
                  <a:gd name="T2" fmla="*/ 5 w 8"/>
                  <a:gd name="T3" fmla="*/ 23 h 23"/>
                  <a:gd name="T4" fmla="*/ 5 w 8"/>
                  <a:gd name="T5" fmla="*/ 5 h 23"/>
                  <a:gd name="T6" fmla="*/ 3 w 8"/>
                  <a:gd name="T7" fmla="*/ 7 h 23"/>
                  <a:gd name="T8" fmla="*/ 0 w 8"/>
                  <a:gd name="T9" fmla="*/ 9 h 23"/>
                  <a:gd name="T10" fmla="*/ 0 w 8"/>
                  <a:gd name="T11" fmla="*/ 6 h 23"/>
                  <a:gd name="T12" fmla="*/ 4 w 8"/>
                  <a:gd name="T13" fmla="*/ 3 h 23"/>
                  <a:gd name="T14" fmla="*/ 6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5" y="23"/>
                      <a:pt x="5" y="23"/>
                      <a:pt x="5" y="23"/>
                    </a:cubicBezTo>
                    <a:cubicBezTo>
                      <a:pt x="5" y="5"/>
                      <a:pt x="5" y="5"/>
                      <a:pt x="5" y="5"/>
                    </a:cubicBezTo>
                    <a:cubicBezTo>
                      <a:pt x="5" y="6"/>
                      <a:pt x="4" y="7"/>
                      <a:pt x="3" y="7"/>
                    </a:cubicBezTo>
                    <a:cubicBezTo>
                      <a:pt x="1" y="8"/>
                      <a:pt x="0" y="9"/>
                      <a:pt x="0" y="9"/>
                    </a:cubicBezTo>
                    <a:cubicBezTo>
                      <a:pt x="0" y="6"/>
                      <a:pt x="0" y="6"/>
                      <a:pt x="0" y="6"/>
                    </a:cubicBezTo>
                    <a:cubicBezTo>
                      <a:pt x="1" y="5"/>
                      <a:pt x="3" y="4"/>
                      <a:pt x="4" y="3"/>
                    </a:cubicBezTo>
                    <a:cubicBezTo>
                      <a:pt x="5" y="2"/>
                      <a:pt x="6" y="1"/>
                      <a:pt x="6"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307" name="Freeform 31">
                <a:extLst>
                  <a:ext uri="{FF2B5EF4-FFF2-40B4-BE49-F238E27FC236}">
                    <a16:creationId xmlns:a16="http://schemas.microsoft.com/office/drawing/2014/main" id="{66C0A4DD-6D27-423E-A7B3-87415AF179C7}"/>
                  </a:ext>
                </a:extLst>
              </p:cNvPr>
              <p:cNvSpPr>
                <a:spLocks noEditPoints="1"/>
              </p:cNvSpPr>
              <p:nvPr/>
            </p:nvSpPr>
            <p:spPr bwMode="auto">
              <a:xfrm>
                <a:off x="3953" y="2248"/>
                <a:ext cx="27" cy="42"/>
              </a:xfrm>
              <a:custGeom>
                <a:avLst/>
                <a:gdLst>
                  <a:gd name="T0" fmla="*/ 0 w 15"/>
                  <a:gd name="T1" fmla="*/ 12 h 24"/>
                  <a:gd name="T2" fmla="*/ 1 w 15"/>
                  <a:gd name="T3" fmla="*/ 6 h 24"/>
                  <a:gd name="T4" fmla="*/ 4 w 15"/>
                  <a:gd name="T5" fmla="*/ 2 h 24"/>
                  <a:gd name="T6" fmla="*/ 8 w 15"/>
                  <a:gd name="T7" fmla="*/ 0 h 24"/>
                  <a:gd name="T8" fmla="*/ 11 w 15"/>
                  <a:gd name="T9" fmla="*/ 1 h 24"/>
                  <a:gd name="T10" fmla="*/ 13 w 15"/>
                  <a:gd name="T11" fmla="*/ 3 h 24"/>
                  <a:gd name="T12" fmla="*/ 15 w 15"/>
                  <a:gd name="T13" fmla="*/ 7 h 24"/>
                  <a:gd name="T14" fmla="*/ 15 w 15"/>
                  <a:gd name="T15" fmla="*/ 12 h 24"/>
                  <a:gd name="T16" fmla="*/ 14 w 15"/>
                  <a:gd name="T17" fmla="*/ 19 h 24"/>
                  <a:gd name="T18" fmla="*/ 12 w 15"/>
                  <a:gd name="T19" fmla="*/ 22 h 24"/>
                  <a:gd name="T20" fmla="*/ 8 w 15"/>
                  <a:gd name="T21" fmla="*/ 24 h 24"/>
                  <a:gd name="T22" fmla="*/ 3 w 15"/>
                  <a:gd name="T23" fmla="*/ 21 h 24"/>
                  <a:gd name="T24" fmla="*/ 0 w 15"/>
                  <a:gd name="T25" fmla="*/ 12 h 24"/>
                  <a:gd name="T26" fmla="*/ 3 w 15"/>
                  <a:gd name="T27" fmla="*/ 12 h 24"/>
                  <a:gd name="T28" fmla="*/ 4 w 15"/>
                  <a:gd name="T29" fmla="*/ 20 h 24"/>
                  <a:gd name="T30" fmla="*/ 8 w 15"/>
                  <a:gd name="T31" fmla="*/ 21 h 24"/>
                  <a:gd name="T32" fmla="*/ 11 w 15"/>
                  <a:gd name="T33" fmla="*/ 20 h 24"/>
                  <a:gd name="T34" fmla="*/ 12 w 15"/>
                  <a:gd name="T35" fmla="*/ 12 h 24"/>
                  <a:gd name="T36" fmla="*/ 11 w 15"/>
                  <a:gd name="T37" fmla="*/ 5 h 24"/>
                  <a:gd name="T38" fmla="*/ 8 w 15"/>
                  <a:gd name="T39" fmla="*/ 3 h 24"/>
                  <a:gd name="T40" fmla="*/ 5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1" y="7"/>
                      <a:pt x="1" y="6"/>
                    </a:cubicBezTo>
                    <a:cubicBezTo>
                      <a:pt x="2" y="4"/>
                      <a:pt x="2" y="3"/>
                      <a:pt x="4" y="2"/>
                    </a:cubicBezTo>
                    <a:cubicBezTo>
                      <a:pt x="5" y="1"/>
                      <a:pt x="6" y="0"/>
                      <a:pt x="8" y="0"/>
                    </a:cubicBezTo>
                    <a:cubicBezTo>
                      <a:pt x="9" y="0"/>
                      <a:pt x="10" y="1"/>
                      <a:pt x="11" y="1"/>
                    </a:cubicBezTo>
                    <a:cubicBezTo>
                      <a:pt x="12" y="2"/>
                      <a:pt x="13" y="2"/>
                      <a:pt x="13" y="3"/>
                    </a:cubicBezTo>
                    <a:cubicBezTo>
                      <a:pt x="14" y="4"/>
                      <a:pt x="14" y="5"/>
                      <a:pt x="15" y="7"/>
                    </a:cubicBezTo>
                    <a:cubicBezTo>
                      <a:pt x="15" y="8"/>
                      <a:pt x="15" y="10"/>
                      <a:pt x="15" y="12"/>
                    </a:cubicBezTo>
                    <a:cubicBezTo>
                      <a:pt x="15" y="15"/>
                      <a:pt x="15" y="17"/>
                      <a:pt x="14" y="19"/>
                    </a:cubicBezTo>
                    <a:cubicBezTo>
                      <a:pt x="14" y="20"/>
                      <a:pt x="13" y="22"/>
                      <a:pt x="12" y="22"/>
                    </a:cubicBezTo>
                    <a:cubicBezTo>
                      <a:pt x="11" y="23"/>
                      <a:pt x="9" y="24"/>
                      <a:pt x="8" y="24"/>
                    </a:cubicBezTo>
                    <a:cubicBezTo>
                      <a:pt x="6" y="24"/>
                      <a:pt x="4" y="23"/>
                      <a:pt x="3" y="21"/>
                    </a:cubicBezTo>
                    <a:cubicBezTo>
                      <a:pt x="1" y="19"/>
                      <a:pt x="0" y="16"/>
                      <a:pt x="0" y="12"/>
                    </a:cubicBezTo>
                    <a:close/>
                    <a:moveTo>
                      <a:pt x="3" y="12"/>
                    </a:moveTo>
                    <a:cubicBezTo>
                      <a:pt x="3" y="16"/>
                      <a:pt x="4" y="18"/>
                      <a:pt x="4" y="20"/>
                    </a:cubicBezTo>
                    <a:cubicBezTo>
                      <a:pt x="5" y="21"/>
                      <a:pt x="6" y="21"/>
                      <a:pt x="8" y="21"/>
                    </a:cubicBezTo>
                    <a:cubicBezTo>
                      <a:pt x="9" y="21"/>
                      <a:pt x="10" y="21"/>
                      <a:pt x="11" y="20"/>
                    </a:cubicBezTo>
                    <a:cubicBezTo>
                      <a:pt x="12" y="18"/>
                      <a:pt x="12" y="16"/>
                      <a:pt x="12" y="12"/>
                    </a:cubicBezTo>
                    <a:cubicBezTo>
                      <a:pt x="12" y="8"/>
                      <a:pt x="12" y="6"/>
                      <a:pt x="11" y="5"/>
                    </a:cubicBezTo>
                    <a:cubicBezTo>
                      <a:pt x="10" y="3"/>
                      <a:pt x="9" y="3"/>
                      <a:pt x="8" y="3"/>
                    </a:cubicBezTo>
                    <a:cubicBezTo>
                      <a:pt x="6" y="3"/>
                      <a:pt x="5" y="3"/>
                      <a:pt x="5" y="4"/>
                    </a:cubicBezTo>
                    <a:cubicBezTo>
                      <a:pt x="4"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283" name="Oval 282">
              <a:extLst>
                <a:ext uri="{FF2B5EF4-FFF2-40B4-BE49-F238E27FC236}">
                  <a16:creationId xmlns:a16="http://schemas.microsoft.com/office/drawing/2014/main" id="{27F30A4A-E98B-461C-8E43-BE387F3A9C02}"/>
                </a:ext>
              </a:extLst>
            </p:cNvPr>
            <p:cNvSpPr>
              <a:spLocks noChangeArrowheads="1"/>
            </p:cNvSpPr>
            <p:nvPr/>
          </p:nvSpPr>
          <p:spPr bwMode="auto">
            <a:xfrm>
              <a:off x="6049963" y="3324226"/>
              <a:ext cx="347663" cy="371475"/>
            </a:xfrm>
            <a:prstGeom prst="ellipse">
              <a:avLst/>
            </a:pr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4" name="Freeform 308">
              <a:extLst>
                <a:ext uri="{FF2B5EF4-FFF2-40B4-BE49-F238E27FC236}">
                  <a16:creationId xmlns:a16="http://schemas.microsoft.com/office/drawing/2014/main" id="{77C015D2-74C9-40AD-9C1B-4AF202582C4B}"/>
                </a:ext>
              </a:extLst>
            </p:cNvPr>
            <p:cNvSpPr>
              <a:spLocks noChangeAspect="1" noEditPoints="1"/>
            </p:cNvSpPr>
            <p:nvPr/>
          </p:nvSpPr>
          <p:spPr bwMode="black">
            <a:xfrm>
              <a:off x="6137101" y="3407606"/>
              <a:ext cx="168624" cy="201764"/>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9619" tIns="44810" rIns="89619" bIns="4481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764" b="0" i="0" u="none" strike="noStrike" kern="1200" cap="none" spc="0" normalizeH="0" baseline="0" noProof="0" dirty="0">
                <a:ln>
                  <a:noFill/>
                </a:ln>
                <a:solidFill>
                  <a:srgbClr val="505050"/>
                </a:solidFill>
                <a:effectLst/>
                <a:uLnTx/>
                <a:uFillTx/>
                <a:latin typeface="Segoe UI"/>
                <a:ea typeface="+mn-ea"/>
                <a:cs typeface="+mn-cs"/>
              </a:endParaRPr>
            </a:p>
          </p:txBody>
        </p:sp>
      </p:grpSp>
      <p:sp>
        <p:nvSpPr>
          <p:cNvPr id="8" name="TextBox 131">
            <a:extLst>
              <a:ext uri="{FF2B5EF4-FFF2-40B4-BE49-F238E27FC236}">
                <a16:creationId xmlns:a16="http://schemas.microsoft.com/office/drawing/2014/main" id="{F60D3108-62F3-4965-A505-639DD4BC9606}"/>
              </a:ext>
            </a:extLst>
          </p:cNvPr>
          <p:cNvSpPr txBox="1"/>
          <p:nvPr/>
        </p:nvSpPr>
        <p:spPr>
          <a:xfrm>
            <a:off x="366332" y="5431060"/>
            <a:ext cx="3293819" cy="646331"/>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3274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05050"/>
                </a:solidFill>
                <a:effectLst/>
                <a:uLnTx/>
                <a:uFillTx/>
                <a:latin typeface="Segoe UI"/>
                <a:ea typeface="+mn-ea"/>
                <a:cs typeface="+mn-cs"/>
              </a:rPr>
              <a:t>One </a:t>
            </a:r>
            <a:r>
              <a:rPr kumimoji="0" lang="en-US" sz="1800" b="0" i="0" u="none" strike="noStrike" kern="1200" cap="none" spc="0" normalizeH="0" baseline="0" noProof="0" dirty="0">
                <a:ln>
                  <a:noFill/>
                </a:ln>
                <a:solidFill>
                  <a:srgbClr val="505050"/>
                </a:solidFill>
                <a:effectLst/>
                <a:uLnTx/>
                <a:uFillTx/>
                <a:latin typeface="Segoe UI"/>
                <a:ea typeface="+mn-ea"/>
                <a:cs typeface="+mn-cs"/>
              </a:rPr>
              <a:t>small mistake can </a:t>
            </a:r>
          </a:p>
          <a:p>
            <a:pPr marL="0" marR="0" lvl="0" indent="0"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a:ea typeface="+mn-ea"/>
                <a:cs typeface="+mn-cs"/>
              </a:rPr>
              <a:t>lead to attacker control</a:t>
            </a:r>
          </a:p>
        </p:txBody>
      </p:sp>
      <p:grpSp>
        <p:nvGrpSpPr>
          <p:cNvPr id="9" name="Group 8">
            <a:extLst>
              <a:ext uri="{FF2B5EF4-FFF2-40B4-BE49-F238E27FC236}">
                <a16:creationId xmlns:a16="http://schemas.microsoft.com/office/drawing/2014/main" id="{04CBDAD7-386B-49CF-B868-8F28BB9119B9}"/>
              </a:ext>
            </a:extLst>
          </p:cNvPr>
          <p:cNvGrpSpPr>
            <a:grpSpLocks noChangeAspect="1"/>
          </p:cNvGrpSpPr>
          <p:nvPr/>
        </p:nvGrpSpPr>
        <p:grpSpPr bwMode="auto">
          <a:xfrm>
            <a:off x="8266073" y="4813879"/>
            <a:ext cx="715614" cy="443540"/>
            <a:chOff x="908" y="2039"/>
            <a:chExt cx="818" cy="507"/>
          </a:xfrm>
        </p:grpSpPr>
        <p:sp>
          <p:nvSpPr>
            <p:cNvPr id="271" name="AutoShape 3">
              <a:extLst>
                <a:ext uri="{FF2B5EF4-FFF2-40B4-BE49-F238E27FC236}">
                  <a16:creationId xmlns:a16="http://schemas.microsoft.com/office/drawing/2014/main" id="{AC84CCD2-7D48-4600-ABD9-CC9B95E8A02A}"/>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2" name="Freeform 5">
              <a:extLst>
                <a:ext uri="{FF2B5EF4-FFF2-40B4-BE49-F238E27FC236}">
                  <a16:creationId xmlns:a16="http://schemas.microsoft.com/office/drawing/2014/main" id="{478F013E-54E9-4AA4-AA7F-CA25DAD419F2}"/>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3" name="Rectangle 272">
              <a:extLst>
                <a:ext uri="{FF2B5EF4-FFF2-40B4-BE49-F238E27FC236}">
                  <a16:creationId xmlns:a16="http://schemas.microsoft.com/office/drawing/2014/main" id="{1C1BAA55-1ED7-4EBC-8BB1-EFD659EBC49B}"/>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4" name="Freeform 7">
              <a:extLst>
                <a:ext uri="{FF2B5EF4-FFF2-40B4-BE49-F238E27FC236}">
                  <a16:creationId xmlns:a16="http://schemas.microsoft.com/office/drawing/2014/main" id="{6A76B296-D6CC-40F9-BC0A-B27455D68BEC}"/>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5" name="Freeform 8">
              <a:extLst>
                <a:ext uri="{FF2B5EF4-FFF2-40B4-BE49-F238E27FC236}">
                  <a16:creationId xmlns:a16="http://schemas.microsoft.com/office/drawing/2014/main" id="{4C722EA8-A80B-4955-BE99-E19E55E09947}"/>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6" name="Freeform 9">
              <a:extLst>
                <a:ext uri="{FF2B5EF4-FFF2-40B4-BE49-F238E27FC236}">
                  <a16:creationId xmlns:a16="http://schemas.microsoft.com/office/drawing/2014/main" id="{16B7171E-F9AD-445C-A9AF-DC9D0E2FC3B8}"/>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7" name="Freeform 10">
              <a:extLst>
                <a:ext uri="{FF2B5EF4-FFF2-40B4-BE49-F238E27FC236}">
                  <a16:creationId xmlns:a16="http://schemas.microsoft.com/office/drawing/2014/main" id="{ED584B68-4D8C-46F1-95CB-FEEEBD2CE514}"/>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8" name="Freeform 11">
              <a:extLst>
                <a:ext uri="{FF2B5EF4-FFF2-40B4-BE49-F238E27FC236}">
                  <a16:creationId xmlns:a16="http://schemas.microsoft.com/office/drawing/2014/main" id="{2595AA83-9923-4A0B-AFA5-37F8144FAA7E}"/>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9" name="Freeform 12">
              <a:extLst>
                <a:ext uri="{FF2B5EF4-FFF2-40B4-BE49-F238E27FC236}">
                  <a16:creationId xmlns:a16="http://schemas.microsoft.com/office/drawing/2014/main" id="{E9DC6228-06BB-430B-8314-E4453B34714B}"/>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0" name="Oval 279">
              <a:extLst>
                <a:ext uri="{FF2B5EF4-FFF2-40B4-BE49-F238E27FC236}">
                  <a16:creationId xmlns:a16="http://schemas.microsoft.com/office/drawing/2014/main" id="{BB796768-EBE0-4D3E-98ED-35ABC25CC5B1}"/>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81" name="Freeform 14">
              <a:extLst>
                <a:ext uri="{FF2B5EF4-FFF2-40B4-BE49-F238E27FC236}">
                  <a16:creationId xmlns:a16="http://schemas.microsoft.com/office/drawing/2014/main" id="{ADF81FE3-9E1A-4088-985C-1F2A2922DDC6}"/>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0" name="Group 9">
            <a:extLst>
              <a:ext uri="{FF2B5EF4-FFF2-40B4-BE49-F238E27FC236}">
                <a16:creationId xmlns:a16="http://schemas.microsoft.com/office/drawing/2014/main" id="{C64978B5-51F2-4144-86E6-6023E24ADF79}"/>
              </a:ext>
            </a:extLst>
          </p:cNvPr>
          <p:cNvGrpSpPr>
            <a:grpSpLocks noChangeAspect="1"/>
          </p:cNvGrpSpPr>
          <p:nvPr/>
        </p:nvGrpSpPr>
        <p:grpSpPr bwMode="auto">
          <a:xfrm>
            <a:off x="8296617" y="5290308"/>
            <a:ext cx="369275" cy="228878"/>
            <a:chOff x="908" y="2039"/>
            <a:chExt cx="818" cy="507"/>
          </a:xfrm>
        </p:grpSpPr>
        <p:sp>
          <p:nvSpPr>
            <p:cNvPr id="260" name="AutoShape 3">
              <a:extLst>
                <a:ext uri="{FF2B5EF4-FFF2-40B4-BE49-F238E27FC236}">
                  <a16:creationId xmlns:a16="http://schemas.microsoft.com/office/drawing/2014/main" id="{356C52DE-94C7-4260-A48B-16280AA77FE9}"/>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1" name="Freeform 5">
              <a:extLst>
                <a:ext uri="{FF2B5EF4-FFF2-40B4-BE49-F238E27FC236}">
                  <a16:creationId xmlns:a16="http://schemas.microsoft.com/office/drawing/2014/main" id="{4C9A6ECD-BB31-43AF-9718-9FEFD25A000E}"/>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2" name="Rectangle 261">
              <a:extLst>
                <a:ext uri="{FF2B5EF4-FFF2-40B4-BE49-F238E27FC236}">
                  <a16:creationId xmlns:a16="http://schemas.microsoft.com/office/drawing/2014/main" id="{B87D8A1C-7F48-4B2D-8278-56CDED80B4C8}"/>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3" name="Freeform 7">
              <a:extLst>
                <a:ext uri="{FF2B5EF4-FFF2-40B4-BE49-F238E27FC236}">
                  <a16:creationId xmlns:a16="http://schemas.microsoft.com/office/drawing/2014/main" id="{90E1B940-269A-49D8-B057-01B53DB02710}"/>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4" name="Freeform 8">
              <a:extLst>
                <a:ext uri="{FF2B5EF4-FFF2-40B4-BE49-F238E27FC236}">
                  <a16:creationId xmlns:a16="http://schemas.microsoft.com/office/drawing/2014/main" id="{FF4EC44A-0F7D-420E-9F73-ABD78D19797F}"/>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5" name="Freeform 9">
              <a:extLst>
                <a:ext uri="{FF2B5EF4-FFF2-40B4-BE49-F238E27FC236}">
                  <a16:creationId xmlns:a16="http://schemas.microsoft.com/office/drawing/2014/main" id="{F06AA5AF-5451-4A49-89B9-109468B02605}"/>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6" name="Freeform 10">
              <a:extLst>
                <a:ext uri="{FF2B5EF4-FFF2-40B4-BE49-F238E27FC236}">
                  <a16:creationId xmlns:a16="http://schemas.microsoft.com/office/drawing/2014/main" id="{16A65E0B-E80A-4C3B-B277-2203C867667B}"/>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7" name="Freeform 11">
              <a:extLst>
                <a:ext uri="{FF2B5EF4-FFF2-40B4-BE49-F238E27FC236}">
                  <a16:creationId xmlns:a16="http://schemas.microsoft.com/office/drawing/2014/main" id="{BE3DC7C4-C18C-4E6B-8AEF-F093C2CE8FF3}"/>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8" name="Freeform 12">
              <a:extLst>
                <a:ext uri="{FF2B5EF4-FFF2-40B4-BE49-F238E27FC236}">
                  <a16:creationId xmlns:a16="http://schemas.microsoft.com/office/drawing/2014/main" id="{FC2EABE2-4EE2-43BF-B3DE-F98F3B1A861D}"/>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69" name="Oval 268">
              <a:extLst>
                <a:ext uri="{FF2B5EF4-FFF2-40B4-BE49-F238E27FC236}">
                  <a16:creationId xmlns:a16="http://schemas.microsoft.com/office/drawing/2014/main" id="{6705D84C-359C-4C37-A9B1-56DB92A75794}"/>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70" name="Freeform 14">
              <a:extLst>
                <a:ext uri="{FF2B5EF4-FFF2-40B4-BE49-F238E27FC236}">
                  <a16:creationId xmlns:a16="http://schemas.microsoft.com/office/drawing/2014/main" id="{6B1C0323-CF6A-4AC0-BB87-825796320D8A}"/>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1" name="Group 10">
            <a:extLst>
              <a:ext uri="{FF2B5EF4-FFF2-40B4-BE49-F238E27FC236}">
                <a16:creationId xmlns:a16="http://schemas.microsoft.com/office/drawing/2014/main" id="{FCB390A1-3A76-44F6-A89D-87B71E6A8042}"/>
              </a:ext>
            </a:extLst>
          </p:cNvPr>
          <p:cNvGrpSpPr>
            <a:grpSpLocks noChangeAspect="1"/>
          </p:cNvGrpSpPr>
          <p:nvPr/>
        </p:nvGrpSpPr>
        <p:grpSpPr bwMode="auto">
          <a:xfrm>
            <a:off x="8370454" y="5365026"/>
            <a:ext cx="369275" cy="228878"/>
            <a:chOff x="908" y="2039"/>
            <a:chExt cx="818" cy="507"/>
          </a:xfrm>
        </p:grpSpPr>
        <p:sp>
          <p:nvSpPr>
            <p:cNvPr id="249" name="AutoShape 3">
              <a:extLst>
                <a:ext uri="{FF2B5EF4-FFF2-40B4-BE49-F238E27FC236}">
                  <a16:creationId xmlns:a16="http://schemas.microsoft.com/office/drawing/2014/main" id="{79C444FE-47DA-4C35-B739-33BE82B5A8A0}"/>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0" name="Freeform 5">
              <a:extLst>
                <a:ext uri="{FF2B5EF4-FFF2-40B4-BE49-F238E27FC236}">
                  <a16:creationId xmlns:a16="http://schemas.microsoft.com/office/drawing/2014/main" id="{CF535C4A-CA79-4DA0-802E-5F407DAEA092}"/>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1" name="Rectangle 250">
              <a:extLst>
                <a:ext uri="{FF2B5EF4-FFF2-40B4-BE49-F238E27FC236}">
                  <a16:creationId xmlns:a16="http://schemas.microsoft.com/office/drawing/2014/main" id="{4642C24E-1F69-4CE0-B2A9-389301BAC9A5}"/>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2" name="Freeform 7">
              <a:extLst>
                <a:ext uri="{FF2B5EF4-FFF2-40B4-BE49-F238E27FC236}">
                  <a16:creationId xmlns:a16="http://schemas.microsoft.com/office/drawing/2014/main" id="{4BA6553A-730F-48AD-A08F-7AD597A446FF}"/>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3" name="Freeform 8">
              <a:extLst>
                <a:ext uri="{FF2B5EF4-FFF2-40B4-BE49-F238E27FC236}">
                  <a16:creationId xmlns:a16="http://schemas.microsoft.com/office/drawing/2014/main" id="{A4C2C144-558C-4202-B8E2-A95793175410}"/>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4" name="Freeform 9">
              <a:extLst>
                <a:ext uri="{FF2B5EF4-FFF2-40B4-BE49-F238E27FC236}">
                  <a16:creationId xmlns:a16="http://schemas.microsoft.com/office/drawing/2014/main" id="{BD27BDD4-A92A-4BCD-8790-B1990A878A48}"/>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5" name="Freeform 10">
              <a:extLst>
                <a:ext uri="{FF2B5EF4-FFF2-40B4-BE49-F238E27FC236}">
                  <a16:creationId xmlns:a16="http://schemas.microsoft.com/office/drawing/2014/main" id="{CC05D3C8-E223-4176-901A-16F06F5ADBBE}"/>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6" name="Freeform 11">
              <a:extLst>
                <a:ext uri="{FF2B5EF4-FFF2-40B4-BE49-F238E27FC236}">
                  <a16:creationId xmlns:a16="http://schemas.microsoft.com/office/drawing/2014/main" id="{EC683957-DE6B-40EF-BB27-2CB7290EC1CF}"/>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7" name="Freeform 12">
              <a:extLst>
                <a:ext uri="{FF2B5EF4-FFF2-40B4-BE49-F238E27FC236}">
                  <a16:creationId xmlns:a16="http://schemas.microsoft.com/office/drawing/2014/main" id="{12B042FA-7233-473C-A4C4-E5E26B9E0C0F}"/>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8" name="Oval 257">
              <a:extLst>
                <a:ext uri="{FF2B5EF4-FFF2-40B4-BE49-F238E27FC236}">
                  <a16:creationId xmlns:a16="http://schemas.microsoft.com/office/drawing/2014/main" id="{3EA6E9EE-5329-4D76-8FA3-9B5A9F71AA0D}"/>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59" name="Freeform 14">
              <a:extLst>
                <a:ext uri="{FF2B5EF4-FFF2-40B4-BE49-F238E27FC236}">
                  <a16:creationId xmlns:a16="http://schemas.microsoft.com/office/drawing/2014/main" id="{9D10CC96-C199-4A06-B4B2-F36260603089}"/>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2" name="Group 11">
            <a:extLst>
              <a:ext uri="{FF2B5EF4-FFF2-40B4-BE49-F238E27FC236}">
                <a16:creationId xmlns:a16="http://schemas.microsoft.com/office/drawing/2014/main" id="{80AF374E-B3C4-47E5-AF97-80B2C27F0239}"/>
              </a:ext>
            </a:extLst>
          </p:cNvPr>
          <p:cNvGrpSpPr>
            <a:grpSpLocks noChangeAspect="1"/>
          </p:cNvGrpSpPr>
          <p:nvPr/>
        </p:nvGrpSpPr>
        <p:grpSpPr bwMode="auto">
          <a:xfrm>
            <a:off x="8457552" y="5432515"/>
            <a:ext cx="369275" cy="228878"/>
            <a:chOff x="908" y="2039"/>
            <a:chExt cx="818" cy="507"/>
          </a:xfrm>
        </p:grpSpPr>
        <p:sp>
          <p:nvSpPr>
            <p:cNvPr id="238" name="AutoShape 3">
              <a:extLst>
                <a:ext uri="{FF2B5EF4-FFF2-40B4-BE49-F238E27FC236}">
                  <a16:creationId xmlns:a16="http://schemas.microsoft.com/office/drawing/2014/main" id="{C6E47816-AF78-49B6-A585-3389F5D8BC0F}"/>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9" name="Freeform 5">
              <a:extLst>
                <a:ext uri="{FF2B5EF4-FFF2-40B4-BE49-F238E27FC236}">
                  <a16:creationId xmlns:a16="http://schemas.microsoft.com/office/drawing/2014/main" id="{00B361A8-BBD0-4915-BA35-FCF2483CE258}"/>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0" name="Rectangle 239">
              <a:extLst>
                <a:ext uri="{FF2B5EF4-FFF2-40B4-BE49-F238E27FC236}">
                  <a16:creationId xmlns:a16="http://schemas.microsoft.com/office/drawing/2014/main" id="{97D16B34-84B2-4C67-B410-E07017681ED9}"/>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1" name="Freeform 7">
              <a:extLst>
                <a:ext uri="{FF2B5EF4-FFF2-40B4-BE49-F238E27FC236}">
                  <a16:creationId xmlns:a16="http://schemas.microsoft.com/office/drawing/2014/main" id="{39ACBEE3-E1E4-4F55-BE0C-088A706604A7}"/>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2" name="Freeform 8">
              <a:extLst>
                <a:ext uri="{FF2B5EF4-FFF2-40B4-BE49-F238E27FC236}">
                  <a16:creationId xmlns:a16="http://schemas.microsoft.com/office/drawing/2014/main" id="{3DB2DECD-1FF1-44C7-81C9-6034734732B7}"/>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3" name="Freeform 9">
              <a:extLst>
                <a:ext uri="{FF2B5EF4-FFF2-40B4-BE49-F238E27FC236}">
                  <a16:creationId xmlns:a16="http://schemas.microsoft.com/office/drawing/2014/main" id="{7A9A8699-8DDA-4D7A-A3B9-E1E695265115}"/>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4" name="Freeform 10">
              <a:extLst>
                <a:ext uri="{FF2B5EF4-FFF2-40B4-BE49-F238E27FC236}">
                  <a16:creationId xmlns:a16="http://schemas.microsoft.com/office/drawing/2014/main" id="{459EC7FE-360E-421B-AE93-4519EB047358}"/>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5" name="Freeform 11">
              <a:extLst>
                <a:ext uri="{FF2B5EF4-FFF2-40B4-BE49-F238E27FC236}">
                  <a16:creationId xmlns:a16="http://schemas.microsoft.com/office/drawing/2014/main" id="{A7E2D0CD-13D3-444E-B15B-CF958C9C767E}"/>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6" name="Freeform 12">
              <a:extLst>
                <a:ext uri="{FF2B5EF4-FFF2-40B4-BE49-F238E27FC236}">
                  <a16:creationId xmlns:a16="http://schemas.microsoft.com/office/drawing/2014/main" id="{1D0E9DA8-E992-4236-999C-D88AF6BE5770}"/>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7" name="Oval 246">
              <a:extLst>
                <a:ext uri="{FF2B5EF4-FFF2-40B4-BE49-F238E27FC236}">
                  <a16:creationId xmlns:a16="http://schemas.microsoft.com/office/drawing/2014/main" id="{E04292B0-8119-4CD6-87A6-D1D2B2DC216D}"/>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8" name="Freeform 14">
              <a:extLst>
                <a:ext uri="{FF2B5EF4-FFF2-40B4-BE49-F238E27FC236}">
                  <a16:creationId xmlns:a16="http://schemas.microsoft.com/office/drawing/2014/main" id="{DD18D373-BC62-4DC1-81B2-D3B64852A10F}"/>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3" name="Group 12">
            <a:extLst>
              <a:ext uri="{FF2B5EF4-FFF2-40B4-BE49-F238E27FC236}">
                <a16:creationId xmlns:a16="http://schemas.microsoft.com/office/drawing/2014/main" id="{70888297-8B4A-45AA-ABA6-BA8114CE8D08}"/>
              </a:ext>
            </a:extLst>
          </p:cNvPr>
          <p:cNvGrpSpPr>
            <a:grpSpLocks noChangeAspect="1"/>
          </p:cNvGrpSpPr>
          <p:nvPr/>
        </p:nvGrpSpPr>
        <p:grpSpPr bwMode="auto">
          <a:xfrm>
            <a:off x="8573117" y="5482574"/>
            <a:ext cx="369275" cy="228878"/>
            <a:chOff x="908" y="2039"/>
            <a:chExt cx="818" cy="507"/>
          </a:xfrm>
        </p:grpSpPr>
        <p:sp>
          <p:nvSpPr>
            <p:cNvPr id="227" name="AutoShape 3">
              <a:extLst>
                <a:ext uri="{FF2B5EF4-FFF2-40B4-BE49-F238E27FC236}">
                  <a16:creationId xmlns:a16="http://schemas.microsoft.com/office/drawing/2014/main" id="{57E94B0E-DC02-47E9-8AB6-5DDAAD017B5A}"/>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8" name="Freeform 5">
              <a:extLst>
                <a:ext uri="{FF2B5EF4-FFF2-40B4-BE49-F238E27FC236}">
                  <a16:creationId xmlns:a16="http://schemas.microsoft.com/office/drawing/2014/main" id="{D1871F07-A18D-4371-AF68-81D9AE6FB9CF}"/>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9" name="Rectangle 228">
              <a:extLst>
                <a:ext uri="{FF2B5EF4-FFF2-40B4-BE49-F238E27FC236}">
                  <a16:creationId xmlns:a16="http://schemas.microsoft.com/office/drawing/2014/main" id="{84057C36-14AE-4414-BD1E-975FFF61E12A}"/>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0" name="Freeform 7">
              <a:extLst>
                <a:ext uri="{FF2B5EF4-FFF2-40B4-BE49-F238E27FC236}">
                  <a16:creationId xmlns:a16="http://schemas.microsoft.com/office/drawing/2014/main" id="{FB6D4375-5BB0-4E4A-A380-1F3E7B9A823F}"/>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1" name="Freeform 8">
              <a:extLst>
                <a:ext uri="{FF2B5EF4-FFF2-40B4-BE49-F238E27FC236}">
                  <a16:creationId xmlns:a16="http://schemas.microsoft.com/office/drawing/2014/main" id="{092A3E33-FB14-4EF8-A514-E3B3B0E4FA3C}"/>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2" name="Freeform 9">
              <a:extLst>
                <a:ext uri="{FF2B5EF4-FFF2-40B4-BE49-F238E27FC236}">
                  <a16:creationId xmlns:a16="http://schemas.microsoft.com/office/drawing/2014/main" id="{EDAEBAEF-C328-436D-ADCD-16EDB2C0AA27}"/>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3" name="Freeform 10">
              <a:extLst>
                <a:ext uri="{FF2B5EF4-FFF2-40B4-BE49-F238E27FC236}">
                  <a16:creationId xmlns:a16="http://schemas.microsoft.com/office/drawing/2014/main" id="{982C0938-C2A3-47ED-8719-C7438D6D188E}"/>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4" name="Freeform 11">
              <a:extLst>
                <a:ext uri="{FF2B5EF4-FFF2-40B4-BE49-F238E27FC236}">
                  <a16:creationId xmlns:a16="http://schemas.microsoft.com/office/drawing/2014/main" id="{1CF363DE-CB28-47C7-9911-27506C6A63BA}"/>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5" name="Freeform 12">
              <a:extLst>
                <a:ext uri="{FF2B5EF4-FFF2-40B4-BE49-F238E27FC236}">
                  <a16:creationId xmlns:a16="http://schemas.microsoft.com/office/drawing/2014/main" id="{9576C647-5C69-4B0E-8F34-E721EE5FA3F7}"/>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6" name="Oval 235">
              <a:extLst>
                <a:ext uri="{FF2B5EF4-FFF2-40B4-BE49-F238E27FC236}">
                  <a16:creationId xmlns:a16="http://schemas.microsoft.com/office/drawing/2014/main" id="{A5005975-E2A2-410F-BA03-402E0D6A4D3C}"/>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37" name="Freeform 14">
              <a:extLst>
                <a:ext uri="{FF2B5EF4-FFF2-40B4-BE49-F238E27FC236}">
                  <a16:creationId xmlns:a16="http://schemas.microsoft.com/office/drawing/2014/main" id="{379C4C2A-ABEB-4EEC-A379-D53B9461900C}"/>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4" name="Group 13">
            <a:extLst>
              <a:ext uri="{FF2B5EF4-FFF2-40B4-BE49-F238E27FC236}">
                <a16:creationId xmlns:a16="http://schemas.microsoft.com/office/drawing/2014/main" id="{05B256A4-51D7-4A4F-92EA-A386EEF270F4}"/>
              </a:ext>
            </a:extLst>
          </p:cNvPr>
          <p:cNvGrpSpPr>
            <a:grpSpLocks noChangeAspect="1"/>
          </p:cNvGrpSpPr>
          <p:nvPr/>
        </p:nvGrpSpPr>
        <p:grpSpPr bwMode="auto">
          <a:xfrm>
            <a:off x="8660670" y="5543692"/>
            <a:ext cx="369275" cy="228878"/>
            <a:chOff x="908" y="2039"/>
            <a:chExt cx="818" cy="507"/>
          </a:xfrm>
        </p:grpSpPr>
        <p:sp>
          <p:nvSpPr>
            <p:cNvPr id="216" name="AutoShape 3">
              <a:extLst>
                <a:ext uri="{FF2B5EF4-FFF2-40B4-BE49-F238E27FC236}">
                  <a16:creationId xmlns:a16="http://schemas.microsoft.com/office/drawing/2014/main" id="{27352EEB-4679-4178-A836-DFD04DA4B047}"/>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7" name="Freeform 5">
              <a:extLst>
                <a:ext uri="{FF2B5EF4-FFF2-40B4-BE49-F238E27FC236}">
                  <a16:creationId xmlns:a16="http://schemas.microsoft.com/office/drawing/2014/main" id="{E05E7579-5F4A-4F0E-9997-B42E35CF8560}"/>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8" name="Rectangle 217">
              <a:extLst>
                <a:ext uri="{FF2B5EF4-FFF2-40B4-BE49-F238E27FC236}">
                  <a16:creationId xmlns:a16="http://schemas.microsoft.com/office/drawing/2014/main" id="{6C265C00-752D-49D2-B534-9DB90FA3470C}"/>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9" name="Freeform 7">
              <a:extLst>
                <a:ext uri="{FF2B5EF4-FFF2-40B4-BE49-F238E27FC236}">
                  <a16:creationId xmlns:a16="http://schemas.microsoft.com/office/drawing/2014/main" id="{D588F155-5D13-496F-93F3-A33AC62A3F33}"/>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0" name="Freeform 8">
              <a:extLst>
                <a:ext uri="{FF2B5EF4-FFF2-40B4-BE49-F238E27FC236}">
                  <a16:creationId xmlns:a16="http://schemas.microsoft.com/office/drawing/2014/main" id="{6E9A8F00-F0E7-41BB-A5C4-276787677656}"/>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1" name="Freeform 9">
              <a:extLst>
                <a:ext uri="{FF2B5EF4-FFF2-40B4-BE49-F238E27FC236}">
                  <a16:creationId xmlns:a16="http://schemas.microsoft.com/office/drawing/2014/main" id="{0BB55207-2319-46AB-9FAA-C3AD83768B06}"/>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2" name="Freeform 10">
              <a:extLst>
                <a:ext uri="{FF2B5EF4-FFF2-40B4-BE49-F238E27FC236}">
                  <a16:creationId xmlns:a16="http://schemas.microsoft.com/office/drawing/2014/main" id="{E2C37E45-17CB-4C8F-B1C0-B829AAE353BF}"/>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3" name="Freeform 11">
              <a:extLst>
                <a:ext uri="{FF2B5EF4-FFF2-40B4-BE49-F238E27FC236}">
                  <a16:creationId xmlns:a16="http://schemas.microsoft.com/office/drawing/2014/main" id="{1ECA1B42-9DD9-4011-BF83-D1BB34805BCB}"/>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4" name="Freeform 12">
              <a:extLst>
                <a:ext uri="{FF2B5EF4-FFF2-40B4-BE49-F238E27FC236}">
                  <a16:creationId xmlns:a16="http://schemas.microsoft.com/office/drawing/2014/main" id="{537BE8F4-4DA0-49FC-9B5C-56DEB84CBC2D}"/>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5" name="Oval 224">
              <a:extLst>
                <a:ext uri="{FF2B5EF4-FFF2-40B4-BE49-F238E27FC236}">
                  <a16:creationId xmlns:a16="http://schemas.microsoft.com/office/drawing/2014/main" id="{B590DC12-9592-4185-957F-3B516EE1092F}"/>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26" name="Freeform 14">
              <a:extLst>
                <a:ext uri="{FF2B5EF4-FFF2-40B4-BE49-F238E27FC236}">
                  <a16:creationId xmlns:a16="http://schemas.microsoft.com/office/drawing/2014/main" id="{4700FC24-149A-4C86-8FC1-8DC8E04B1BD3}"/>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5BC57EB1-F60A-4944-829A-1913C3B91537}"/>
              </a:ext>
            </a:extLst>
          </p:cNvPr>
          <p:cNvGrpSpPr>
            <a:grpSpLocks noChangeAspect="1"/>
          </p:cNvGrpSpPr>
          <p:nvPr/>
        </p:nvGrpSpPr>
        <p:grpSpPr bwMode="auto">
          <a:xfrm>
            <a:off x="8775348" y="5588225"/>
            <a:ext cx="369275" cy="228878"/>
            <a:chOff x="908" y="2039"/>
            <a:chExt cx="818" cy="507"/>
          </a:xfrm>
        </p:grpSpPr>
        <p:sp>
          <p:nvSpPr>
            <p:cNvPr id="205" name="AutoShape 3">
              <a:extLst>
                <a:ext uri="{FF2B5EF4-FFF2-40B4-BE49-F238E27FC236}">
                  <a16:creationId xmlns:a16="http://schemas.microsoft.com/office/drawing/2014/main" id="{0F772457-1176-44FD-B544-0F5FEB704C39}"/>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6" name="Freeform 5">
              <a:extLst>
                <a:ext uri="{FF2B5EF4-FFF2-40B4-BE49-F238E27FC236}">
                  <a16:creationId xmlns:a16="http://schemas.microsoft.com/office/drawing/2014/main" id="{DE467A0C-2A18-4588-9D01-ECA4547F04E7}"/>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7" name="Rectangle 206">
              <a:extLst>
                <a:ext uri="{FF2B5EF4-FFF2-40B4-BE49-F238E27FC236}">
                  <a16:creationId xmlns:a16="http://schemas.microsoft.com/office/drawing/2014/main" id="{4C002154-DF9C-4B57-809C-4D8BEB225336}"/>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8" name="Freeform 7">
              <a:extLst>
                <a:ext uri="{FF2B5EF4-FFF2-40B4-BE49-F238E27FC236}">
                  <a16:creationId xmlns:a16="http://schemas.microsoft.com/office/drawing/2014/main" id="{B4C25FB4-5D63-46D2-A4B2-3116AC1AFBA2}"/>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9" name="Freeform 8">
              <a:extLst>
                <a:ext uri="{FF2B5EF4-FFF2-40B4-BE49-F238E27FC236}">
                  <a16:creationId xmlns:a16="http://schemas.microsoft.com/office/drawing/2014/main" id="{F3C8457D-CBFF-4A37-8B76-DB21E5CEC217}"/>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0" name="Freeform 9">
              <a:extLst>
                <a:ext uri="{FF2B5EF4-FFF2-40B4-BE49-F238E27FC236}">
                  <a16:creationId xmlns:a16="http://schemas.microsoft.com/office/drawing/2014/main" id="{0D5137DC-2579-4897-8F39-10592C5DC4BE}"/>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1" name="Freeform 10">
              <a:extLst>
                <a:ext uri="{FF2B5EF4-FFF2-40B4-BE49-F238E27FC236}">
                  <a16:creationId xmlns:a16="http://schemas.microsoft.com/office/drawing/2014/main" id="{2DDAA4FF-236A-466E-A04E-A5AF51CD0523}"/>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2" name="Freeform 11">
              <a:extLst>
                <a:ext uri="{FF2B5EF4-FFF2-40B4-BE49-F238E27FC236}">
                  <a16:creationId xmlns:a16="http://schemas.microsoft.com/office/drawing/2014/main" id="{726B4DFD-23A6-4082-BEF3-FF9F6303F378}"/>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3" name="Freeform 12">
              <a:extLst>
                <a:ext uri="{FF2B5EF4-FFF2-40B4-BE49-F238E27FC236}">
                  <a16:creationId xmlns:a16="http://schemas.microsoft.com/office/drawing/2014/main" id="{E72061DB-FDC3-4C2C-8282-86C22AA2EE90}"/>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4" name="Oval 213">
              <a:extLst>
                <a:ext uri="{FF2B5EF4-FFF2-40B4-BE49-F238E27FC236}">
                  <a16:creationId xmlns:a16="http://schemas.microsoft.com/office/drawing/2014/main" id="{7F282AE1-45C6-44B0-99A9-9170A8396D29}"/>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15" name="Freeform 14">
              <a:extLst>
                <a:ext uri="{FF2B5EF4-FFF2-40B4-BE49-F238E27FC236}">
                  <a16:creationId xmlns:a16="http://schemas.microsoft.com/office/drawing/2014/main" id="{ABC63557-FAC5-4D23-A1F2-A12B6C6A4A83}"/>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6" name="Group 15">
            <a:extLst>
              <a:ext uri="{FF2B5EF4-FFF2-40B4-BE49-F238E27FC236}">
                <a16:creationId xmlns:a16="http://schemas.microsoft.com/office/drawing/2014/main" id="{A410B266-257C-4D73-AFEF-55518C1DB27B}"/>
              </a:ext>
            </a:extLst>
          </p:cNvPr>
          <p:cNvGrpSpPr>
            <a:grpSpLocks noChangeAspect="1"/>
          </p:cNvGrpSpPr>
          <p:nvPr/>
        </p:nvGrpSpPr>
        <p:grpSpPr bwMode="auto">
          <a:xfrm>
            <a:off x="8872832" y="5615129"/>
            <a:ext cx="369275" cy="228878"/>
            <a:chOff x="908" y="2039"/>
            <a:chExt cx="818" cy="507"/>
          </a:xfrm>
        </p:grpSpPr>
        <p:sp>
          <p:nvSpPr>
            <p:cNvPr id="194" name="AutoShape 3">
              <a:extLst>
                <a:ext uri="{FF2B5EF4-FFF2-40B4-BE49-F238E27FC236}">
                  <a16:creationId xmlns:a16="http://schemas.microsoft.com/office/drawing/2014/main" id="{48CC599B-C889-4C9D-99C9-8517FC242755}"/>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5" name="Freeform 5">
              <a:extLst>
                <a:ext uri="{FF2B5EF4-FFF2-40B4-BE49-F238E27FC236}">
                  <a16:creationId xmlns:a16="http://schemas.microsoft.com/office/drawing/2014/main" id="{12E31B18-898A-4799-98F8-BE4DF13695AD}"/>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6" name="Rectangle 195">
              <a:extLst>
                <a:ext uri="{FF2B5EF4-FFF2-40B4-BE49-F238E27FC236}">
                  <a16:creationId xmlns:a16="http://schemas.microsoft.com/office/drawing/2014/main" id="{D6CEADDC-2CEF-4A28-83A0-53EFE9D97A7A}"/>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7" name="Freeform 7">
              <a:extLst>
                <a:ext uri="{FF2B5EF4-FFF2-40B4-BE49-F238E27FC236}">
                  <a16:creationId xmlns:a16="http://schemas.microsoft.com/office/drawing/2014/main" id="{C487D807-BDD8-4D1B-B89D-022BD62077B6}"/>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8" name="Freeform 8">
              <a:extLst>
                <a:ext uri="{FF2B5EF4-FFF2-40B4-BE49-F238E27FC236}">
                  <a16:creationId xmlns:a16="http://schemas.microsoft.com/office/drawing/2014/main" id="{64A761B1-1057-4AFA-8DA2-3725DC666182}"/>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9" name="Freeform 9">
              <a:extLst>
                <a:ext uri="{FF2B5EF4-FFF2-40B4-BE49-F238E27FC236}">
                  <a16:creationId xmlns:a16="http://schemas.microsoft.com/office/drawing/2014/main" id="{45B50C63-29BD-4ADA-9159-04270A7B635E}"/>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0" name="Freeform 10">
              <a:extLst>
                <a:ext uri="{FF2B5EF4-FFF2-40B4-BE49-F238E27FC236}">
                  <a16:creationId xmlns:a16="http://schemas.microsoft.com/office/drawing/2014/main" id="{8E6E9272-EBE8-4C09-BEF8-BF829E0820F8}"/>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1" name="Freeform 11">
              <a:extLst>
                <a:ext uri="{FF2B5EF4-FFF2-40B4-BE49-F238E27FC236}">
                  <a16:creationId xmlns:a16="http://schemas.microsoft.com/office/drawing/2014/main" id="{7E6EC9FD-1F6B-44A9-8503-C244CD46171D}"/>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2" name="Freeform 12">
              <a:extLst>
                <a:ext uri="{FF2B5EF4-FFF2-40B4-BE49-F238E27FC236}">
                  <a16:creationId xmlns:a16="http://schemas.microsoft.com/office/drawing/2014/main" id="{012A1E0E-F581-4730-A974-A48E42C66FA1}"/>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3" name="Oval 202">
              <a:extLst>
                <a:ext uri="{FF2B5EF4-FFF2-40B4-BE49-F238E27FC236}">
                  <a16:creationId xmlns:a16="http://schemas.microsoft.com/office/drawing/2014/main" id="{A9F69675-6D75-4EAC-BB89-99680FCBEE78}"/>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04" name="Freeform 14">
              <a:extLst>
                <a:ext uri="{FF2B5EF4-FFF2-40B4-BE49-F238E27FC236}">
                  <a16:creationId xmlns:a16="http://schemas.microsoft.com/office/drawing/2014/main" id="{9F426641-4F73-4480-84B8-15CE076EBBCB}"/>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17" name="Group 16">
            <a:extLst>
              <a:ext uri="{FF2B5EF4-FFF2-40B4-BE49-F238E27FC236}">
                <a16:creationId xmlns:a16="http://schemas.microsoft.com/office/drawing/2014/main" id="{9065EAA5-5879-428D-9996-24254E8F7203}"/>
              </a:ext>
            </a:extLst>
          </p:cNvPr>
          <p:cNvGrpSpPr>
            <a:grpSpLocks noChangeAspect="1"/>
          </p:cNvGrpSpPr>
          <p:nvPr/>
        </p:nvGrpSpPr>
        <p:grpSpPr bwMode="auto">
          <a:xfrm>
            <a:off x="8987510" y="5654271"/>
            <a:ext cx="369275" cy="228878"/>
            <a:chOff x="908" y="2039"/>
            <a:chExt cx="818" cy="507"/>
          </a:xfrm>
        </p:grpSpPr>
        <p:sp>
          <p:nvSpPr>
            <p:cNvPr id="183" name="AutoShape 3">
              <a:extLst>
                <a:ext uri="{FF2B5EF4-FFF2-40B4-BE49-F238E27FC236}">
                  <a16:creationId xmlns:a16="http://schemas.microsoft.com/office/drawing/2014/main" id="{8CF3DAC6-69B9-49F8-A7E3-53F2849DE1AE}"/>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4" name="Freeform 5">
              <a:extLst>
                <a:ext uri="{FF2B5EF4-FFF2-40B4-BE49-F238E27FC236}">
                  <a16:creationId xmlns:a16="http://schemas.microsoft.com/office/drawing/2014/main" id="{42296ED2-B240-4535-B4B8-C936B4ABF4AF}"/>
                </a:ext>
              </a:extLst>
            </p:cNvPr>
            <p:cNvSpPr>
              <a:spLocks/>
            </p:cNvSpPr>
            <p:nvPr/>
          </p:nvSpPr>
          <p:spPr bwMode="auto">
            <a:xfrm>
              <a:off x="908" y="2043"/>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5" name="Rectangle 184">
              <a:extLst>
                <a:ext uri="{FF2B5EF4-FFF2-40B4-BE49-F238E27FC236}">
                  <a16:creationId xmlns:a16="http://schemas.microsoft.com/office/drawing/2014/main" id="{AEC3CB4A-BC88-4A58-AC01-373EDDEE1102}"/>
                </a:ext>
              </a:extLst>
            </p:cNvPr>
            <p:cNvSpPr>
              <a:spLocks noChangeArrowheads="1"/>
            </p:cNvSpPr>
            <p:nvPr/>
          </p:nvSpPr>
          <p:spPr bwMode="auto">
            <a:xfrm>
              <a:off x="997" y="2109"/>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6" name="Freeform 7">
              <a:extLst>
                <a:ext uri="{FF2B5EF4-FFF2-40B4-BE49-F238E27FC236}">
                  <a16:creationId xmlns:a16="http://schemas.microsoft.com/office/drawing/2014/main" id="{C12F1FA7-249C-4633-9D1E-AEAAD715DE5B}"/>
                </a:ext>
              </a:extLst>
            </p:cNvPr>
            <p:cNvSpPr>
              <a:spLocks/>
            </p:cNvSpPr>
            <p:nvPr/>
          </p:nvSpPr>
          <p:spPr bwMode="auto">
            <a:xfrm>
              <a:off x="1293" y="2100"/>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7" name="Freeform 8">
              <a:extLst>
                <a:ext uri="{FF2B5EF4-FFF2-40B4-BE49-F238E27FC236}">
                  <a16:creationId xmlns:a16="http://schemas.microsoft.com/office/drawing/2014/main" id="{08BEA065-D444-4507-918A-58BA2E79F74A}"/>
                </a:ext>
              </a:extLst>
            </p:cNvPr>
            <p:cNvSpPr>
              <a:spLocks/>
            </p:cNvSpPr>
            <p:nvPr/>
          </p:nvSpPr>
          <p:spPr bwMode="auto">
            <a:xfrm>
              <a:off x="1293" y="216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8" name="Freeform 9">
              <a:extLst>
                <a:ext uri="{FF2B5EF4-FFF2-40B4-BE49-F238E27FC236}">
                  <a16:creationId xmlns:a16="http://schemas.microsoft.com/office/drawing/2014/main" id="{4B5D0B5B-1A9A-4EA5-92B5-695F9A195176}"/>
                </a:ext>
              </a:extLst>
            </p:cNvPr>
            <p:cNvSpPr>
              <a:spLocks/>
            </p:cNvSpPr>
            <p:nvPr/>
          </p:nvSpPr>
          <p:spPr bwMode="auto">
            <a:xfrm>
              <a:off x="1293" y="2280"/>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89" name="Freeform 10">
              <a:extLst>
                <a:ext uri="{FF2B5EF4-FFF2-40B4-BE49-F238E27FC236}">
                  <a16:creationId xmlns:a16="http://schemas.microsoft.com/office/drawing/2014/main" id="{570B5027-3BFA-4CB9-8E9B-1908B7505C59}"/>
                </a:ext>
              </a:extLst>
            </p:cNvPr>
            <p:cNvSpPr>
              <a:spLocks/>
            </p:cNvSpPr>
            <p:nvPr/>
          </p:nvSpPr>
          <p:spPr bwMode="auto">
            <a:xfrm>
              <a:off x="1293" y="2346"/>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0" name="Freeform 11">
              <a:extLst>
                <a:ext uri="{FF2B5EF4-FFF2-40B4-BE49-F238E27FC236}">
                  <a16:creationId xmlns:a16="http://schemas.microsoft.com/office/drawing/2014/main" id="{7954E72F-039B-4CA2-9346-5D38CFB153B9}"/>
                </a:ext>
              </a:extLst>
            </p:cNvPr>
            <p:cNvSpPr>
              <a:spLocks/>
            </p:cNvSpPr>
            <p:nvPr/>
          </p:nvSpPr>
          <p:spPr bwMode="auto">
            <a:xfrm>
              <a:off x="989" y="2411"/>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1" name="Freeform 12">
              <a:extLst>
                <a:ext uri="{FF2B5EF4-FFF2-40B4-BE49-F238E27FC236}">
                  <a16:creationId xmlns:a16="http://schemas.microsoft.com/office/drawing/2014/main" id="{3C4700B7-75CB-4118-A6FE-8F99D41D4622}"/>
                </a:ext>
              </a:extLst>
            </p:cNvPr>
            <p:cNvSpPr>
              <a:spLocks/>
            </p:cNvSpPr>
            <p:nvPr/>
          </p:nvSpPr>
          <p:spPr bwMode="auto">
            <a:xfrm>
              <a:off x="989" y="2472"/>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2" name="Oval 191">
              <a:extLst>
                <a:ext uri="{FF2B5EF4-FFF2-40B4-BE49-F238E27FC236}">
                  <a16:creationId xmlns:a16="http://schemas.microsoft.com/office/drawing/2014/main" id="{DEB5DAC0-1703-4976-A6A7-49D5EE45A1E0}"/>
                </a:ext>
              </a:extLst>
            </p:cNvPr>
            <p:cNvSpPr>
              <a:spLocks noChangeArrowheads="1"/>
            </p:cNvSpPr>
            <p:nvPr/>
          </p:nvSpPr>
          <p:spPr bwMode="auto">
            <a:xfrm>
              <a:off x="1062" y="2158"/>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93" name="Freeform 14">
              <a:extLst>
                <a:ext uri="{FF2B5EF4-FFF2-40B4-BE49-F238E27FC236}">
                  <a16:creationId xmlns:a16="http://schemas.microsoft.com/office/drawing/2014/main" id="{420C4D0D-A7AC-4520-9D5C-10EAC17ECB8C}"/>
                </a:ext>
              </a:extLst>
            </p:cNvPr>
            <p:cNvSpPr>
              <a:spLocks/>
            </p:cNvSpPr>
            <p:nvPr/>
          </p:nvSpPr>
          <p:spPr bwMode="auto">
            <a:xfrm>
              <a:off x="1042" y="2248"/>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8" name="TextBox 262">
            <a:extLst>
              <a:ext uri="{FF2B5EF4-FFF2-40B4-BE49-F238E27FC236}">
                <a16:creationId xmlns:a16="http://schemas.microsoft.com/office/drawing/2014/main" id="{2BFF3FC0-3832-4947-B6CE-7EDF55BAF480}"/>
              </a:ext>
            </a:extLst>
          </p:cNvPr>
          <p:cNvSpPr txBox="1"/>
          <p:nvPr/>
        </p:nvSpPr>
        <p:spPr>
          <a:xfrm>
            <a:off x="9954845" y="4042556"/>
            <a:ext cx="2318342" cy="2308324"/>
          </a:xfrm>
          <a:prstGeom prst="rect">
            <a:avLst/>
          </a:prstGeom>
          <a:noFill/>
        </p:spPr>
        <p:txBody>
          <a:bodyPr wrap="square"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36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05050"/>
                </a:solidFill>
                <a:effectLst/>
                <a:uLnTx/>
                <a:uFillTx/>
              </a:rPr>
              <a:t>Attackers Can</a:t>
            </a:r>
          </a:p>
          <a:p>
            <a:pPr marL="280121" marR="0" lvl="0" indent="-280121" defTabSz="91436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505050"/>
                </a:solidFill>
                <a:effectLst/>
                <a:uLnTx/>
                <a:uFillTx/>
              </a:rPr>
              <a:t>Steal any data</a:t>
            </a:r>
          </a:p>
          <a:p>
            <a:pPr marL="280121" marR="0" lvl="0" indent="-280121" defTabSz="91436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505050"/>
                </a:solidFill>
                <a:effectLst/>
                <a:uLnTx/>
                <a:uFillTx/>
              </a:rPr>
              <a:t>Encrypt any data</a:t>
            </a:r>
          </a:p>
          <a:p>
            <a:pPr marL="280121" marR="0" lvl="0" indent="-280121" defTabSz="91436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505050"/>
                </a:solidFill>
                <a:effectLst/>
                <a:uLnTx/>
                <a:uFillTx/>
              </a:rPr>
              <a:t>Modify documents</a:t>
            </a:r>
          </a:p>
          <a:p>
            <a:pPr marL="280121" marR="0" lvl="0" indent="-280121" defTabSz="91436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505050"/>
                </a:solidFill>
                <a:effectLst/>
                <a:uLnTx/>
                <a:uFillTx/>
              </a:rPr>
              <a:t>Impersonate users</a:t>
            </a:r>
          </a:p>
          <a:p>
            <a:pPr marL="280121" marR="0" lvl="0" indent="-280121" defTabSz="914367"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505050"/>
                </a:solidFill>
                <a:effectLst/>
                <a:uLnTx/>
                <a:uFillTx/>
              </a:rPr>
              <a:t>Disrupt business</a:t>
            </a:r>
            <a:br>
              <a:rPr kumimoji="0" lang="en-US" sz="1800" b="0" i="0" u="none" strike="noStrike" kern="0" cap="none" spc="0" normalizeH="0" baseline="0" noProof="0" dirty="0">
                <a:ln>
                  <a:noFill/>
                </a:ln>
                <a:solidFill>
                  <a:srgbClr val="505050"/>
                </a:solidFill>
                <a:effectLst/>
                <a:uLnTx/>
                <a:uFillTx/>
              </a:rPr>
            </a:br>
            <a:r>
              <a:rPr kumimoji="0" lang="en-US" sz="1800" b="0" i="0" u="none" strike="noStrike" kern="0" cap="none" spc="0" normalizeH="0" baseline="0" noProof="0" dirty="0">
                <a:ln>
                  <a:noFill/>
                </a:ln>
                <a:solidFill>
                  <a:srgbClr val="505050"/>
                </a:solidFill>
                <a:effectLst/>
                <a:uLnTx/>
                <a:uFillTx/>
              </a:rPr>
              <a:t>operations</a:t>
            </a:r>
          </a:p>
        </p:txBody>
      </p:sp>
      <p:cxnSp>
        <p:nvCxnSpPr>
          <p:cNvPr id="19" name="Straight Arrow Connector 18">
            <a:extLst>
              <a:ext uri="{FF2B5EF4-FFF2-40B4-BE49-F238E27FC236}">
                <a16:creationId xmlns:a16="http://schemas.microsoft.com/office/drawing/2014/main" id="{F81C8D70-7BFF-4760-AB99-8F26D7F3D587}"/>
              </a:ext>
            </a:extLst>
          </p:cNvPr>
          <p:cNvCxnSpPr/>
          <p:nvPr/>
        </p:nvCxnSpPr>
        <p:spPr>
          <a:xfrm flipH="1">
            <a:off x="9665771" y="3191943"/>
            <a:ext cx="288316" cy="784052"/>
          </a:xfrm>
          <a:prstGeom prst="straightConnector1">
            <a:avLst/>
          </a:prstGeom>
          <a:ln w="57150">
            <a:solidFill>
              <a:srgbClr val="E8112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1F7F228-4BBF-4D50-8602-6478302696F7}"/>
              </a:ext>
            </a:extLst>
          </p:cNvPr>
          <p:cNvGrpSpPr>
            <a:grpSpLocks noChangeAspect="1"/>
          </p:cNvGrpSpPr>
          <p:nvPr/>
        </p:nvGrpSpPr>
        <p:grpSpPr bwMode="auto">
          <a:xfrm>
            <a:off x="9319509" y="4005485"/>
            <a:ext cx="428726" cy="1381596"/>
            <a:chOff x="5699" y="3125"/>
            <a:chExt cx="328" cy="1057"/>
          </a:xfrm>
        </p:grpSpPr>
        <p:sp>
          <p:nvSpPr>
            <p:cNvPr id="151" name="AutoShape 3">
              <a:extLst>
                <a:ext uri="{FF2B5EF4-FFF2-40B4-BE49-F238E27FC236}">
                  <a16:creationId xmlns:a16="http://schemas.microsoft.com/office/drawing/2014/main" id="{1ECB845B-810F-4CCE-981D-07225ACEC317}"/>
                </a:ext>
              </a:extLst>
            </p:cNvPr>
            <p:cNvSpPr>
              <a:spLocks noChangeAspect="1" noChangeArrowheads="1" noTextEdit="1"/>
            </p:cNvSpPr>
            <p:nvPr/>
          </p:nvSpPr>
          <p:spPr bwMode="auto">
            <a:xfrm>
              <a:off x="5699" y="3125"/>
              <a:ext cx="328"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Freeform 5">
              <a:extLst>
                <a:ext uri="{FF2B5EF4-FFF2-40B4-BE49-F238E27FC236}">
                  <a16:creationId xmlns:a16="http://schemas.microsoft.com/office/drawing/2014/main" id="{3C9DB9B0-D4C2-4C19-BCE9-916FF2327BAB}"/>
                </a:ext>
              </a:extLst>
            </p:cNvPr>
            <p:cNvSpPr>
              <a:spLocks/>
            </p:cNvSpPr>
            <p:nvPr/>
          </p:nvSpPr>
          <p:spPr bwMode="auto">
            <a:xfrm>
              <a:off x="5708" y="3519"/>
              <a:ext cx="50" cy="295"/>
            </a:xfrm>
            <a:custGeom>
              <a:avLst/>
              <a:gdLst>
                <a:gd name="T0" fmla="*/ 50 w 50"/>
                <a:gd name="T1" fmla="*/ 0 h 295"/>
                <a:gd name="T2" fmla="*/ 0 w 50"/>
                <a:gd name="T3" fmla="*/ 0 h 295"/>
                <a:gd name="T4" fmla="*/ 0 w 50"/>
                <a:gd name="T5" fmla="*/ 295 h 295"/>
                <a:gd name="T6" fmla="*/ 50 w 50"/>
                <a:gd name="T7" fmla="*/ 295 h 295"/>
                <a:gd name="T8" fmla="*/ 50 w 50"/>
                <a:gd name="T9" fmla="*/ 0 h 295"/>
                <a:gd name="T10" fmla="*/ 50 w 50"/>
                <a:gd name="T11" fmla="*/ 0 h 295"/>
              </a:gdLst>
              <a:ahLst/>
              <a:cxnLst>
                <a:cxn ang="0">
                  <a:pos x="T0" y="T1"/>
                </a:cxn>
                <a:cxn ang="0">
                  <a:pos x="T2" y="T3"/>
                </a:cxn>
                <a:cxn ang="0">
                  <a:pos x="T4" y="T5"/>
                </a:cxn>
                <a:cxn ang="0">
                  <a:pos x="T6" y="T7"/>
                </a:cxn>
                <a:cxn ang="0">
                  <a:pos x="T8" y="T9"/>
                </a:cxn>
                <a:cxn ang="0">
                  <a:pos x="T10" y="T11"/>
                </a:cxn>
              </a:cxnLst>
              <a:rect l="0" t="0" r="r" b="b"/>
              <a:pathLst>
                <a:path w="50" h="295">
                  <a:moveTo>
                    <a:pt x="50" y="0"/>
                  </a:moveTo>
                  <a:lnTo>
                    <a:pt x="0" y="0"/>
                  </a:lnTo>
                  <a:lnTo>
                    <a:pt x="0" y="295"/>
                  </a:lnTo>
                  <a:lnTo>
                    <a:pt x="50" y="295"/>
                  </a:lnTo>
                  <a:lnTo>
                    <a:pt x="50" y="0"/>
                  </a:lnTo>
                  <a:lnTo>
                    <a:pt x="5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Freeform 6">
              <a:extLst>
                <a:ext uri="{FF2B5EF4-FFF2-40B4-BE49-F238E27FC236}">
                  <a16:creationId xmlns:a16="http://schemas.microsoft.com/office/drawing/2014/main" id="{19BB90F4-DAF4-4967-9D30-1A5973171D82}"/>
                </a:ext>
              </a:extLst>
            </p:cNvPr>
            <p:cNvSpPr>
              <a:spLocks/>
            </p:cNvSpPr>
            <p:nvPr/>
          </p:nvSpPr>
          <p:spPr bwMode="auto">
            <a:xfrm>
              <a:off x="5708" y="3765"/>
              <a:ext cx="50" cy="97"/>
            </a:xfrm>
            <a:custGeom>
              <a:avLst/>
              <a:gdLst>
                <a:gd name="T0" fmla="*/ 29 w 29"/>
                <a:gd name="T1" fmla="*/ 0 h 57"/>
                <a:gd name="T2" fmla="*/ 29 w 29"/>
                <a:gd name="T3" fmla="*/ 57 h 57"/>
                <a:gd name="T4" fmla="*/ 0 w 29"/>
                <a:gd name="T5" fmla="*/ 29 h 57"/>
                <a:gd name="T6" fmla="*/ 29 w 29"/>
                <a:gd name="T7" fmla="*/ 0 h 57"/>
              </a:gdLst>
              <a:ahLst/>
              <a:cxnLst>
                <a:cxn ang="0">
                  <a:pos x="T0" y="T1"/>
                </a:cxn>
                <a:cxn ang="0">
                  <a:pos x="T2" y="T3"/>
                </a:cxn>
                <a:cxn ang="0">
                  <a:pos x="T4" y="T5"/>
                </a:cxn>
                <a:cxn ang="0">
                  <a:pos x="T6" y="T7"/>
                </a:cxn>
              </a:cxnLst>
              <a:rect l="0" t="0" r="r" b="b"/>
              <a:pathLst>
                <a:path w="29" h="57">
                  <a:moveTo>
                    <a:pt x="29" y="0"/>
                  </a:moveTo>
                  <a:cubicBezTo>
                    <a:pt x="29" y="57"/>
                    <a:pt x="29" y="57"/>
                    <a:pt x="29" y="57"/>
                  </a:cubicBezTo>
                  <a:cubicBezTo>
                    <a:pt x="13" y="57"/>
                    <a:pt x="0" y="45"/>
                    <a:pt x="0" y="29"/>
                  </a:cubicBezTo>
                  <a:cubicBezTo>
                    <a:pt x="0" y="13"/>
                    <a:pt x="13" y="0"/>
                    <a:pt x="29"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Freeform 7">
              <a:extLst>
                <a:ext uri="{FF2B5EF4-FFF2-40B4-BE49-F238E27FC236}">
                  <a16:creationId xmlns:a16="http://schemas.microsoft.com/office/drawing/2014/main" id="{3FC06D2A-88B6-4E74-BBC5-432AB334A84E}"/>
                </a:ext>
              </a:extLst>
            </p:cNvPr>
            <p:cNvSpPr>
              <a:spLocks/>
            </p:cNvSpPr>
            <p:nvPr/>
          </p:nvSpPr>
          <p:spPr bwMode="auto">
            <a:xfrm>
              <a:off x="5708" y="3748"/>
              <a:ext cx="50" cy="32"/>
            </a:xfrm>
            <a:custGeom>
              <a:avLst/>
              <a:gdLst>
                <a:gd name="T0" fmla="*/ 50 w 50"/>
                <a:gd name="T1" fmla="*/ 0 h 32"/>
                <a:gd name="T2" fmla="*/ 0 w 50"/>
                <a:gd name="T3" fmla="*/ 0 h 32"/>
                <a:gd name="T4" fmla="*/ 0 w 50"/>
                <a:gd name="T5" fmla="*/ 32 h 32"/>
                <a:gd name="T6" fmla="*/ 50 w 50"/>
                <a:gd name="T7" fmla="*/ 32 h 32"/>
                <a:gd name="T8" fmla="*/ 50 w 50"/>
                <a:gd name="T9" fmla="*/ 0 h 32"/>
                <a:gd name="T10" fmla="*/ 50 w 50"/>
                <a:gd name="T11" fmla="*/ 0 h 32"/>
              </a:gdLst>
              <a:ahLst/>
              <a:cxnLst>
                <a:cxn ang="0">
                  <a:pos x="T0" y="T1"/>
                </a:cxn>
                <a:cxn ang="0">
                  <a:pos x="T2" y="T3"/>
                </a:cxn>
                <a:cxn ang="0">
                  <a:pos x="T4" y="T5"/>
                </a:cxn>
                <a:cxn ang="0">
                  <a:pos x="T6" y="T7"/>
                </a:cxn>
                <a:cxn ang="0">
                  <a:pos x="T8" y="T9"/>
                </a:cxn>
                <a:cxn ang="0">
                  <a:pos x="T10" y="T11"/>
                </a:cxn>
              </a:cxnLst>
              <a:rect l="0" t="0" r="r" b="b"/>
              <a:pathLst>
                <a:path w="50" h="32">
                  <a:moveTo>
                    <a:pt x="50" y="0"/>
                  </a:moveTo>
                  <a:lnTo>
                    <a:pt x="0" y="0"/>
                  </a:lnTo>
                  <a:lnTo>
                    <a:pt x="0" y="32"/>
                  </a:lnTo>
                  <a:lnTo>
                    <a:pt x="50" y="32"/>
                  </a:lnTo>
                  <a:lnTo>
                    <a:pt x="50" y="0"/>
                  </a:lnTo>
                  <a:lnTo>
                    <a:pt x="5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Freeform 8">
              <a:extLst>
                <a:ext uri="{FF2B5EF4-FFF2-40B4-BE49-F238E27FC236}">
                  <a16:creationId xmlns:a16="http://schemas.microsoft.com/office/drawing/2014/main" id="{07E31270-CE14-4AF5-BD74-8AC09E6A48E4}"/>
                </a:ext>
              </a:extLst>
            </p:cNvPr>
            <p:cNvSpPr>
              <a:spLocks/>
            </p:cNvSpPr>
            <p:nvPr/>
          </p:nvSpPr>
          <p:spPr bwMode="auto">
            <a:xfrm>
              <a:off x="5774" y="3265"/>
              <a:ext cx="166" cy="33"/>
            </a:xfrm>
            <a:custGeom>
              <a:avLst/>
              <a:gdLst>
                <a:gd name="T0" fmla="*/ 96 w 96"/>
                <a:gd name="T1" fmla="*/ 14 h 19"/>
                <a:gd name="T2" fmla="*/ 92 w 96"/>
                <a:gd name="T3" fmla="*/ 19 h 19"/>
                <a:gd name="T4" fmla="*/ 5 w 96"/>
                <a:gd name="T5" fmla="*/ 19 h 19"/>
                <a:gd name="T6" fmla="*/ 0 w 96"/>
                <a:gd name="T7" fmla="*/ 14 h 19"/>
                <a:gd name="T8" fmla="*/ 0 w 96"/>
                <a:gd name="T9" fmla="*/ 4 h 19"/>
                <a:gd name="T10" fmla="*/ 5 w 96"/>
                <a:gd name="T11" fmla="*/ 0 h 19"/>
                <a:gd name="T12" fmla="*/ 92 w 96"/>
                <a:gd name="T13" fmla="*/ 0 h 19"/>
                <a:gd name="T14" fmla="*/ 96 w 96"/>
                <a:gd name="T15" fmla="*/ 4 h 19"/>
                <a:gd name="T16" fmla="*/ 96 w 96"/>
                <a:gd name="T17" fmla="*/ 14 h 19"/>
                <a:gd name="T18" fmla="*/ 96 w 96"/>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9">
                  <a:moveTo>
                    <a:pt x="96" y="14"/>
                  </a:moveTo>
                  <a:cubicBezTo>
                    <a:pt x="96" y="17"/>
                    <a:pt x="94" y="19"/>
                    <a:pt x="92" y="19"/>
                  </a:cubicBezTo>
                  <a:cubicBezTo>
                    <a:pt x="5" y="19"/>
                    <a:pt x="5" y="19"/>
                    <a:pt x="5" y="19"/>
                  </a:cubicBezTo>
                  <a:cubicBezTo>
                    <a:pt x="2" y="19"/>
                    <a:pt x="0" y="17"/>
                    <a:pt x="0" y="14"/>
                  </a:cubicBezTo>
                  <a:cubicBezTo>
                    <a:pt x="0" y="4"/>
                    <a:pt x="0" y="4"/>
                    <a:pt x="0" y="4"/>
                  </a:cubicBezTo>
                  <a:cubicBezTo>
                    <a:pt x="0" y="2"/>
                    <a:pt x="2" y="0"/>
                    <a:pt x="5" y="0"/>
                  </a:cubicBezTo>
                  <a:cubicBezTo>
                    <a:pt x="92" y="0"/>
                    <a:pt x="92" y="0"/>
                    <a:pt x="92" y="0"/>
                  </a:cubicBezTo>
                  <a:cubicBezTo>
                    <a:pt x="94" y="0"/>
                    <a:pt x="96" y="2"/>
                    <a:pt x="96" y="4"/>
                  </a:cubicBezTo>
                  <a:cubicBezTo>
                    <a:pt x="96" y="14"/>
                    <a:pt x="96" y="14"/>
                    <a:pt x="96" y="14"/>
                  </a:cubicBezTo>
                  <a:cubicBezTo>
                    <a:pt x="96" y="14"/>
                    <a:pt x="96" y="14"/>
                    <a:pt x="96" y="14"/>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Freeform 9">
              <a:extLst>
                <a:ext uri="{FF2B5EF4-FFF2-40B4-BE49-F238E27FC236}">
                  <a16:creationId xmlns:a16="http://schemas.microsoft.com/office/drawing/2014/main" id="{36D5FCBF-9C5C-4B16-9C98-1FF47859D1C3}"/>
                </a:ext>
              </a:extLst>
            </p:cNvPr>
            <p:cNvSpPr>
              <a:spLocks/>
            </p:cNvSpPr>
            <p:nvPr/>
          </p:nvSpPr>
          <p:spPr bwMode="auto">
            <a:xfrm>
              <a:off x="5765" y="3724"/>
              <a:ext cx="184" cy="65"/>
            </a:xfrm>
            <a:custGeom>
              <a:avLst/>
              <a:gdLst>
                <a:gd name="T0" fmla="*/ 0 w 184"/>
                <a:gd name="T1" fmla="*/ 0 h 65"/>
                <a:gd name="T2" fmla="*/ 184 w 184"/>
                <a:gd name="T3" fmla="*/ 0 h 65"/>
                <a:gd name="T4" fmla="*/ 184 w 184"/>
                <a:gd name="T5" fmla="*/ 65 h 65"/>
                <a:gd name="T6" fmla="*/ 0 w 184"/>
                <a:gd name="T7" fmla="*/ 65 h 65"/>
                <a:gd name="T8" fmla="*/ 0 w 184"/>
                <a:gd name="T9" fmla="*/ 0 h 65"/>
                <a:gd name="T10" fmla="*/ 0 w 184"/>
                <a:gd name="T11" fmla="*/ 0 h 65"/>
              </a:gdLst>
              <a:ahLst/>
              <a:cxnLst>
                <a:cxn ang="0">
                  <a:pos x="T0" y="T1"/>
                </a:cxn>
                <a:cxn ang="0">
                  <a:pos x="T2" y="T3"/>
                </a:cxn>
                <a:cxn ang="0">
                  <a:pos x="T4" y="T5"/>
                </a:cxn>
                <a:cxn ang="0">
                  <a:pos x="T6" y="T7"/>
                </a:cxn>
                <a:cxn ang="0">
                  <a:pos x="T8" y="T9"/>
                </a:cxn>
                <a:cxn ang="0">
                  <a:pos x="T10" y="T11"/>
                </a:cxn>
              </a:cxnLst>
              <a:rect l="0" t="0" r="r" b="b"/>
              <a:pathLst>
                <a:path w="184" h="65">
                  <a:moveTo>
                    <a:pt x="0" y="0"/>
                  </a:moveTo>
                  <a:lnTo>
                    <a:pt x="184" y="0"/>
                  </a:lnTo>
                  <a:lnTo>
                    <a:pt x="184" y="65"/>
                  </a:lnTo>
                  <a:lnTo>
                    <a:pt x="0" y="65"/>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Freeform 10">
              <a:extLst>
                <a:ext uri="{FF2B5EF4-FFF2-40B4-BE49-F238E27FC236}">
                  <a16:creationId xmlns:a16="http://schemas.microsoft.com/office/drawing/2014/main" id="{6C7C9D6F-82FC-4E5D-8BBB-0D0CAD089660}"/>
                </a:ext>
              </a:extLst>
            </p:cNvPr>
            <p:cNvSpPr>
              <a:spLocks/>
            </p:cNvSpPr>
            <p:nvPr/>
          </p:nvSpPr>
          <p:spPr bwMode="auto">
            <a:xfrm>
              <a:off x="5765" y="3724"/>
              <a:ext cx="50" cy="400"/>
            </a:xfrm>
            <a:custGeom>
              <a:avLst/>
              <a:gdLst>
                <a:gd name="T0" fmla="*/ 0 w 50"/>
                <a:gd name="T1" fmla="*/ 0 h 400"/>
                <a:gd name="T2" fmla="*/ 50 w 50"/>
                <a:gd name="T3" fmla="*/ 0 h 400"/>
                <a:gd name="T4" fmla="*/ 50 w 50"/>
                <a:gd name="T5" fmla="*/ 400 h 400"/>
                <a:gd name="T6" fmla="*/ 0 w 50"/>
                <a:gd name="T7" fmla="*/ 400 h 400"/>
                <a:gd name="T8" fmla="*/ 0 w 50"/>
                <a:gd name="T9" fmla="*/ 0 h 400"/>
                <a:gd name="T10" fmla="*/ 0 w 50"/>
                <a:gd name="T11" fmla="*/ 0 h 400"/>
              </a:gdLst>
              <a:ahLst/>
              <a:cxnLst>
                <a:cxn ang="0">
                  <a:pos x="T0" y="T1"/>
                </a:cxn>
                <a:cxn ang="0">
                  <a:pos x="T2" y="T3"/>
                </a:cxn>
                <a:cxn ang="0">
                  <a:pos x="T4" y="T5"/>
                </a:cxn>
                <a:cxn ang="0">
                  <a:pos x="T6" y="T7"/>
                </a:cxn>
                <a:cxn ang="0">
                  <a:pos x="T8" y="T9"/>
                </a:cxn>
                <a:cxn ang="0">
                  <a:pos x="T10" y="T11"/>
                </a:cxn>
              </a:cxnLst>
              <a:rect l="0" t="0" r="r" b="b"/>
              <a:pathLst>
                <a:path w="50" h="400">
                  <a:moveTo>
                    <a:pt x="0" y="0"/>
                  </a:moveTo>
                  <a:lnTo>
                    <a:pt x="50" y="0"/>
                  </a:lnTo>
                  <a:lnTo>
                    <a:pt x="50" y="400"/>
                  </a:lnTo>
                  <a:lnTo>
                    <a:pt x="0" y="400"/>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Freeform 11">
              <a:extLst>
                <a:ext uri="{FF2B5EF4-FFF2-40B4-BE49-F238E27FC236}">
                  <a16:creationId xmlns:a16="http://schemas.microsoft.com/office/drawing/2014/main" id="{BEE2B928-20F7-4A58-BC2D-CB47C79E61B8}"/>
                </a:ext>
              </a:extLst>
            </p:cNvPr>
            <p:cNvSpPr>
              <a:spLocks/>
            </p:cNvSpPr>
            <p:nvPr/>
          </p:nvSpPr>
          <p:spPr bwMode="auto">
            <a:xfrm>
              <a:off x="5699" y="4124"/>
              <a:ext cx="116" cy="58"/>
            </a:xfrm>
            <a:custGeom>
              <a:avLst/>
              <a:gdLst>
                <a:gd name="T0" fmla="*/ 38 w 67"/>
                <a:gd name="T1" fmla="*/ 0 h 34"/>
                <a:gd name="T2" fmla="*/ 0 w 67"/>
                <a:gd name="T3" fmla="*/ 34 h 34"/>
                <a:gd name="T4" fmla="*/ 38 w 67"/>
                <a:gd name="T5" fmla="*/ 34 h 34"/>
                <a:gd name="T6" fmla="*/ 67 w 67"/>
                <a:gd name="T7" fmla="*/ 34 h 34"/>
                <a:gd name="T8" fmla="*/ 67 w 67"/>
                <a:gd name="T9" fmla="*/ 0 h 34"/>
                <a:gd name="T10" fmla="*/ 38 w 67"/>
                <a:gd name="T11" fmla="*/ 0 h 34"/>
                <a:gd name="T12" fmla="*/ 38 w 6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7" h="34">
                  <a:moveTo>
                    <a:pt x="38" y="0"/>
                  </a:moveTo>
                  <a:cubicBezTo>
                    <a:pt x="19" y="0"/>
                    <a:pt x="2" y="15"/>
                    <a:pt x="0" y="34"/>
                  </a:cubicBezTo>
                  <a:cubicBezTo>
                    <a:pt x="38" y="34"/>
                    <a:pt x="38" y="34"/>
                    <a:pt x="38" y="34"/>
                  </a:cubicBezTo>
                  <a:cubicBezTo>
                    <a:pt x="67" y="34"/>
                    <a:pt x="67" y="34"/>
                    <a:pt x="67" y="34"/>
                  </a:cubicBezTo>
                  <a:cubicBezTo>
                    <a:pt x="67" y="0"/>
                    <a:pt x="67" y="0"/>
                    <a:pt x="67" y="0"/>
                  </a:cubicBezTo>
                  <a:cubicBezTo>
                    <a:pt x="38" y="0"/>
                    <a:pt x="38" y="0"/>
                    <a:pt x="38" y="0"/>
                  </a:cubicBezTo>
                  <a:cubicBezTo>
                    <a:pt x="38" y="0"/>
                    <a:pt x="38" y="0"/>
                    <a:pt x="38"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Freeform 12">
              <a:extLst>
                <a:ext uri="{FF2B5EF4-FFF2-40B4-BE49-F238E27FC236}">
                  <a16:creationId xmlns:a16="http://schemas.microsoft.com/office/drawing/2014/main" id="{E32DE50C-E57B-46A5-9634-F324D8E3150E}"/>
                </a:ext>
              </a:extLst>
            </p:cNvPr>
            <p:cNvSpPr>
              <a:spLocks/>
            </p:cNvSpPr>
            <p:nvPr/>
          </p:nvSpPr>
          <p:spPr bwMode="auto">
            <a:xfrm>
              <a:off x="5907" y="3724"/>
              <a:ext cx="42" cy="400"/>
            </a:xfrm>
            <a:custGeom>
              <a:avLst/>
              <a:gdLst>
                <a:gd name="T0" fmla="*/ 0 w 42"/>
                <a:gd name="T1" fmla="*/ 0 h 400"/>
                <a:gd name="T2" fmla="*/ 42 w 42"/>
                <a:gd name="T3" fmla="*/ 0 h 400"/>
                <a:gd name="T4" fmla="*/ 42 w 42"/>
                <a:gd name="T5" fmla="*/ 400 h 400"/>
                <a:gd name="T6" fmla="*/ 0 w 42"/>
                <a:gd name="T7" fmla="*/ 400 h 400"/>
                <a:gd name="T8" fmla="*/ 0 w 42"/>
                <a:gd name="T9" fmla="*/ 0 h 400"/>
                <a:gd name="T10" fmla="*/ 0 w 42"/>
                <a:gd name="T11" fmla="*/ 0 h 400"/>
              </a:gdLst>
              <a:ahLst/>
              <a:cxnLst>
                <a:cxn ang="0">
                  <a:pos x="T0" y="T1"/>
                </a:cxn>
                <a:cxn ang="0">
                  <a:pos x="T2" y="T3"/>
                </a:cxn>
                <a:cxn ang="0">
                  <a:pos x="T4" y="T5"/>
                </a:cxn>
                <a:cxn ang="0">
                  <a:pos x="T6" y="T7"/>
                </a:cxn>
                <a:cxn ang="0">
                  <a:pos x="T8" y="T9"/>
                </a:cxn>
                <a:cxn ang="0">
                  <a:pos x="T10" y="T11"/>
                </a:cxn>
              </a:cxnLst>
              <a:rect l="0" t="0" r="r" b="b"/>
              <a:pathLst>
                <a:path w="42" h="400">
                  <a:moveTo>
                    <a:pt x="0" y="0"/>
                  </a:moveTo>
                  <a:lnTo>
                    <a:pt x="42" y="0"/>
                  </a:lnTo>
                  <a:lnTo>
                    <a:pt x="42" y="400"/>
                  </a:lnTo>
                  <a:lnTo>
                    <a:pt x="0" y="400"/>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Freeform 13">
              <a:extLst>
                <a:ext uri="{FF2B5EF4-FFF2-40B4-BE49-F238E27FC236}">
                  <a16:creationId xmlns:a16="http://schemas.microsoft.com/office/drawing/2014/main" id="{BB201B3B-322D-453B-872D-787894FE000B}"/>
                </a:ext>
              </a:extLst>
            </p:cNvPr>
            <p:cNvSpPr>
              <a:spLocks/>
            </p:cNvSpPr>
            <p:nvPr/>
          </p:nvSpPr>
          <p:spPr bwMode="auto">
            <a:xfrm>
              <a:off x="5841" y="4124"/>
              <a:ext cx="108" cy="58"/>
            </a:xfrm>
            <a:custGeom>
              <a:avLst/>
              <a:gdLst>
                <a:gd name="T0" fmla="*/ 35 w 62"/>
                <a:gd name="T1" fmla="*/ 0 h 34"/>
                <a:gd name="T2" fmla="*/ 0 w 62"/>
                <a:gd name="T3" fmla="*/ 34 h 34"/>
                <a:gd name="T4" fmla="*/ 35 w 62"/>
                <a:gd name="T5" fmla="*/ 34 h 34"/>
                <a:gd name="T6" fmla="*/ 62 w 62"/>
                <a:gd name="T7" fmla="*/ 34 h 34"/>
                <a:gd name="T8" fmla="*/ 62 w 62"/>
                <a:gd name="T9" fmla="*/ 0 h 34"/>
                <a:gd name="T10" fmla="*/ 35 w 62"/>
                <a:gd name="T11" fmla="*/ 0 h 34"/>
                <a:gd name="T12" fmla="*/ 35 w 6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62" h="34">
                  <a:moveTo>
                    <a:pt x="35" y="0"/>
                  </a:moveTo>
                  <a:cubicBezTo>
                    <a:pt x="17" y="0"/>
                    <a:pt x="1" y="15"/>
                    <a:pt x="0" y="34"/>
                  </a:cubicBezTo>
                  <a:cubicBezTo>
                    <a:pt x="35" y="34"/>
                    <a:pt x="35" y="34"/>
                    <a:pt x="35" y="34"/>
                  </a:cubicBezTo>
                  <a:cubicBezTo>
                    <a:pt x="62" y="34"/>
                    <a:pt x="62" y="34"/>
                    <a:pt x="62" y="34"/>
                  </a:cubicBezTo>
                  <a:cubicBezTo>
                    <a:pt x="62" y="0"/>
                    <a:pt x="62" y="0"/>
                    <a:pt x="62" y="0"/>
                  </a:cubicBezTo>
                  <a:cubicBezTo>
                    <a:pt x="35" y="0"/>
                    <a:pt x="35" y="0"/>
                    <a:pt x="35" y="0"/>
                  </a:cubicBezTo>
                  <a:cubicBezTo>
                    <a:pt x="35" y="0"/>
                    <a:pt x="35" y="0"/>
                    <a:pt x="35"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Freeform 14">
              <a:extLst>
                <a:ext uri="{FF2B5EF4-FFF2-40B4-BE49-F238E27FC236}">
                  <a16:creationId xmlns:a16="http://schemas.microsoft.com/office/drawing/2014/main" id="{73ABC0E2-E513-4357-9E2F-61707A508FA0}"/>
                </a:ext>
              </a:extLst>
            </p:cNvPr>
            <p:cNvSpPr>
              <a:spLocks/>
            </p:cNvSpPr>
            <p:nvPr/>
          </p:nvSpPr>
          <p:spPr bwMode="auto">
            <a:xfrm>
              <a:off x="5699" y="3395"/>
              <a:ext cx="326" cy="329"/>
            </a:xfrm>
            <a:custGeom>
              <a:avLst/>
              <a:gdLst>
                <a:gd name="T0" fmla="*/ 148 w 188"/>
                <a:gd name="T1" fmla="*/ 0 h 192"/>
                <a:gd name="T2" fmla="*/ 40 w 188"/>
                <a:gd name="T3" fmla="*/ 0 h 192"/>
                <a:gd name="T4" fmla="*/ 0 w 188"/>
                <a:gd name="T5" fmla="*/ 40 h 192"/>
                <a:gd name="T6" fmla="*/ 0 w 188"/>
                <a:gd name="T7" fmla="*/ 72 h 192"/>
                <a:gd name="T8" fmla="*/ 40 w 188"/>
                <a:gd name="T9" fmla="*/ 72 h 192"/>
                <a:gd name="T10" fmla="*/ 40 w 188"/>
                <a:gd name="T11" fmla="*/ 192 h 192"/>
                <a:gd name="T12" fmla="*/ 148 w 188"/>
                <a:gd name="T13" fmla="*/ 192 h 192"/>
                <a:gd name="T14" fmla="*/ 148 w 188"/>
                <a:gd name="T15" fmla="*/ 72 h 192"/>
                <a:gd name="T16" fmla="*/ 188 w 188"/>
                <a:gd name="T17" fmla="*/ 72 h 192"/>
                <a:gd name="T18" fmla="*/ 188 w 188"/>
                <a:gd name="T19" fmla="*/ 40 h 192"/>
                <a:gd name="T20" fmla="*/ 148 w 188"/>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92">
                  <a:moveTo>
                    <a:pt x="148" y="0"/>
                  </a:moveTo>
                  <a:cubicBezTo>
                    <a:pt x="40" y="0"/>
                    <a:pt x="40" y="0"/>
                    <a:pt x="40" y="0"/>
                  </a:cubicBezTo>
                  <a:cubicBezTo>
                    <a:pt x="18" y="0"/>
                    <a:pt x="0" y="18"/>
                    <a:pt x="0" y="40"/>
                  </a:cubicBezTo>
                  <a:cubicBezTo>
                    <a:pt x="0" y="72"/>
                    <a:pt x="0" y="72"/>
                    <a:pt x="0" y="72"/>
                  </a:cubicBezTo>
                  <a:cubicBezTo>
                    <a:pt x="40" y="72"/>
                    <a:pt x="40" y="72"/>
                    <a:pt x="40" y="72"/>
                  </a:cubicBezTo>
                  <a:cubicBezTo>
                    <a:pt x="40" y="192"/>
                    <a:pt x="40" y="192"/>
                    <a:pt x="40" y="192"/>
                  </a:cubicBezTo>
                  <a:cubicBezTo>
                    <a:pt x="148" y="192"/>
                    <a:pt x="148" y="192"/>
                    <a:pt x="148" y="192"/>
                  </a:cubicBezTo>
                  <a:cubicBezTo>
                    <a:pt x="148" y="72"/>
                    <a:pt x="148" y="72"/>
                    <a:pt x="148" y="72"/>
                  </a:cubicBezTo>
                  <a:cubicBezTo>
                    <a:pt x="188" y="72"/>
                    <a:pt x="188" y="72"/>
                    <a:pt x="188" y="72"/>
                  </a:cubicBezTo>
                  <a:cubicBezTo>
                    <a:pt x="188" y="40"/>
                    <a:pt x="188" y="40"/>
                    <a:pt x="188" y="40"/>
                  </a:cubicBezTo>
                  <a:cubicBezTo>
                    <a:pt x="188" y="18"/>
                    <a:pt x="170" y="0"/>
                    <a:pt x="148"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Freeform 15">
              <a:extLst>
                <a:ext uri="{FF2B5EF4-FFF2-40B4-BE49-F238E27FC236}">
                  <a16:creationId xmlns:a16="http://schemas.microsoft.com/office/drawing/2014/main" id="{067DB391-0CC0-4CF3-9A45-3C72E6371C7F}"/>
                </a:ext>
              </a:extLst>
            </p:cNvPr>
            <p:cNvSpPr>
              <a:spLocks/>
            </p:cNvSpPr>
            <p:nvPr/>
          </p:nvSpPr>
          <p:spPr bwMode="auto">
            <a:xfrm>
              <a:off x="5966" y="3519"/>
              <a:ext cx="51" cy="295"/>
            </a:xfrm>
            <a:custGeom>
              <a:avLst/>
              <a:gdLst>
                <a:gd name="T0" fmla="*/ 0 w 51"/>
                <a:gd name="T1" fmla="*/ 0 h 295"/>
                <a:gd name="T2" fmla="*/ 51 w 51"/>
                <a:gd name="T3" fmla="*/ 0 h 295"/>
                <a:gd name="T4" fmla="*/ 51 w 51"/>
                <a:gd name="T5" fmla="*/ 295 h 295"/>
                <a:gd name="T6" fmla="*/ 0 w 51"/>
                <a:gd name="T7" fmla="*/ 295 h 295"/>
                <a:gd name="T8" fmla="*/ 0 w 51"/>
                <a:gd name="T9" fmla="*/ 0 h 295"/>
                <a:gd name="T10" fmla="*/ 0 w 51"/>
                <a:gd name="T11" fmla="*/ 0 h 295"/>
              </a:gdLst>
              <a:ahLst/>
              <a:cxnLst>
                <a:cxn ang="0">
                  <a:pos x="T0" y="T1"/>
                </a:cxn>
                <a:cxn ang="0">
                  <a:pos x="T2" y="T3"/>
                </a:cxn>
                <a:cxn ang="0">
                  <a:pos x="T4" y="T5"/>
                </a:cxn>
                <a:cxn ang="0">
                  <a:pos x="T6" y="T7"/>
                </a:cxn>
                <a:cxn ang="0">
                  <a:pos x="T8" y="T9"/>
                </a:cxn>
                <a:cxn ang="0">
                  <a:pos x="T10" y="T11"/>
                </a:cxn>
              </a:cxnLst>
              <a:rect l="0" t="0" r="r" b="b"/>
              <a:pathLst>
                <a:path w="51" h="295">
                  <a:moveTo>
                    <a:pt x="0" y="0"/>
                  </a:moveTo>
                  <a:lnTo>
                    <a:pt x="51" y="0"/>
                  </a:lnTo>
                  <a:lnTo>
                    <a:pt x="51" y="295"/>
                  </a:lnTo>
                  <a:lnTo>
                    <a:pt x="0" y="295"/>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Freeform 16">
              <a:extLst>
                <a:ext uri="{FF2B5EF4-FFF2-40B4-BE49-F238E27FC236}">
                  <a16:creationId xmlns:a16="http://schemas.microsoft.com/office/drawing/2014/main" id="{B19DB5F7-3B19-4BA5-AB39-616B8ADAD46D}"/>
                </a:ext>
              </a:extLst>
            </p:cNvPr>
            <p:cNvSpPr>
              <a:spLocks/>
            </p:cNvSpPr>
            <p:nvPr/>
          </p:nvSpPr>
          <p:spPr bwMode="auto">
            <a:xfrm>
              <a:off x="5966" y="3765"/>
              <a:ext cx="51" cy="97"/>
            </a:xfrm>
            <a:custGeom>
              <a:avLst/>
              <a:gdLst>
                <a:gd name="T0" fmla="*/ 0 w 29"/>
                <a:gd name="T1" fmla="*/ 0 h 57"/>
                <a:gd name="T2" fmla="*/ 0 w 29"/>
                <a:gd name="T3" fmla="*/ 57 h 57"/>
                <a:gd name="T4" fmla="*/ 29 w 29"/>
                <a:gd name="T5" fmla="*/ 29 h 57"/>
                <a:gd name="T6" fmla="*/ 0 w 29"/>
                <a:gd name="T7" fmla="*/ 0 h 57"/>
              </a:gdLst>
              <a:ahLst/>
              <a:cxnLst>
                <a:cxn ang="0">
                  <a:pos x="T0" y="T1"/>
                </a:cxn>
                <a:cxn ang="0">
                  <a:pos x="T2" y="T3"/>
                </a:cxn>
                <a:cxn ang="0">
                  <a:pos x="T4" y="T5"/>
                </a:cxn>
                <a:cxn ang="0">
                  <a:pos x="T6" y="T7"/>
                </a:cxn>
              </a:cxnLst>
              <a:rect l="0" t="0" r="r" b="b"/>
              <a:pathLst>
                <a:path w="29" h="57">
                  <a:moveTo>
                    <a:pt x="0" y="0"/>
                  </a:moveTo>
                  <a:cubicBezTo>
                    <a:pt x="0" y="57"/>
                    <a:pt x="0" y="57"/>
                    <a:pt x="0" y="57"/>
                  </a:cubicBezTo>
                  <a:cubicBezTo>
                    <a:pt x="16" y="57"/>
                    <a:pt x="29" y="45"/>
                    <a:pt x="29" y="29"/>
                  </a:cubicBezTo>
                  <a:cubicBezTo>
                    <a:pt x="29" y="13"/>
                    <a:pt x="16" y="0"/>
                    <a:pt x="0"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Freeform 17">
              <a:extLst>
                <a:ext uri="{FF2B5EF4-FFF2-40B4-BE49-F238E27FC236}">
                  <a16:creationId xmlns:a16="http://schemas.microsoft.com/office/drawing/2014/main" id="{C18CE3EE-945E-4D71-9671-28593AD5D3E5}"/>
                </a:ext>
              </a:extLst>
            </p:cNvPr>
            <p:cNvSpPr>
              <a:spLocks/>
            </p:cNvSpPr>
            <p:nvPr/>
          </p:nvSpPr>
          <p:spPr bwMode="auto">
            <a:xfrm>
              <a:off x="5966" y="3756"/>
              <a:ext cx="51" cy="24"/>
            </a:xfrm>
            <a:custGeom>
              <a:avLst/>
              <a:gdLst>
                <a:gd name="T0" fmla="*/ 0 w 51"/>
                <a:gd name="T1" fmla="*/ 0 h 24"/>
                <a:gd name="T2" fmla="*/ 51 w 51"/>
                <a:gd name="T3" fmla="*/ 0 h 24"/>
                <a:gd name="T4" fmla="*/ 51 w 51"/>
                <a:gd name="T5" fmla="*/ 24 h 24"/>
                <a:gd name="T6" fmla="*/ 0 w 51"/>
                <a:gd name="T7" fmla="*/ 24 h 24"/>
                <a:gd name="T8" fmla="*/ 0 w 51"/>
                <a:gd name="T9" fmla="*/ 0 h 24"/>
                <a:gd name="T10" fmla="*/ 0 w 51"/>
                <a:gd name="T11" fmla="*/ 0 h 24"/>
              </a:gdLst>
              <a:ahLst/>
              <a:cxnLst>
                <a:cxn ang="0">
                  <a:pos x="T0" y="T1"/>
                </a:cxn>
                <a:cxn ang="0">
                  <a:pos x="T2" y="T3"/>
                </a:cxn>
                <a:cxn ang="0">
                  <a:pos x="T4" y="T5"/>
                </a:cxn>
                <a:cxn ang="0">
                  <a:pos x="T6" y="T7"/>
                </a:cxn>
                <a:cxn ang="0">
                  <a:pos x="T8" y="T9"/>
                </a:cxn>
                <a:cxn ang="0">
                  <a:pos x="T10" y="T11"/>
                </a:cxn>
              </a:cxnLst>
              <a:rect l="0" t="0" r="r" b="b"/>
              <a:pathLst>
                <a:path w="51" h="24">
                  <a:moveTo>
                    <a:pt x="0" y="0"/>
                  </a:moveTo>
                  <a:lnTo>
                    <a:pt x="51" y="0"/>
                  </a:lnTo>
                  <a:lnTo>
                    <a:pt x="51" y="24"/>
                  </a:lnTo>
                  <a:lnTo>
                    <a:pt x="0" y="24"/>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Freeform 18">
              <a:extLst>
                <a:ext uri="{FF2B5EF4-FFF2-40B4-BE49-F238E27FC236}">
                  <a16:creationId xmlns:a16="http://schemas.microsoft.com/office/drawing/2014/main" id="{6AFF812B-39D3-4F7E-B59E-8A6242AA4803}"/>
                </a:ext>
              </a:extLst>
            </p:cNvPr>
            <p:cNvSpPr>
              <a:spLocks/>
            </p:cNvSpPr>
            <p:nvPr/>
          </p:nvSpPr>
          <p:spPr bwMode="auto">
            <a:xfrm>
              <a:off x="5833" y="3322"/>
              <a:ext cx="59" cy="99"/>
            </a:xfrm>
            <a:custGeom>
              <a:avLst/>
              <a:gdLst>
                <a:gd name="T0" fmla="*/ 29 w 59"/>
                <a:gd name="T1" fmla="*/ 99 h 99"/>
                <a:gd name="T2" fmla="*/ 0 w 59"/>
                <a:gd name="T3" fmla="*/ 70 h 99"/>
                <a:gd name="T4" fmla="*/ 0 w 59"/>
                <a:gd name="T5" fmla="*/ 0 h 99"/>
                <a:gd name="T6" fmla="*/ 59 w 59"/>
                <a:gd name="T7" fmla="*/ 0 h 99"/>
                <a:gd name="T8" fmla="*/ 59 w 59"/>
                <a:gd name="T9" fmla="*/ 70 h 99"/>
                <a:gd name="T10" fmla="*/ 29 w 59"/>
                <a:gd name="T11" fmla="*/ 99 h 99"/>
                <a:gd name="T12" fmla="*/ 29 w 59"/>
                <a:gd name="T13" fmla="*/ 99 h 99"/>
                <a:gd name="T14" fmla="*/ 29 w 59"/>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99">
                  <a:moveTo>
                    <a:pt x="29" y="99"/>
                  </a:moveTo>
                  <a:lnTo>
                    <a:pt x="0" y="70"/>
                  </a:lnTo>
                  <a:lnTo>
                    <a:pt x="0" y="0"/>
                  </a:lnTo>
                  <a:lnTo>
                    <a:pt x="59" y="0"/>
                  </a:lnTo>
                  <a:lnTo>
                    <a:pt x="59" y="70"/>
                  </a:lnTo>
                  <a:lnTo>
                    <a:pt x="29" y="99"/>
                  </a:lnTo>
                  <a:lnTo>
                    <a:pt x="29" y="99"/>
                  </a:lnTo>
                  <a:lnTo>
                    <a:pt x="29" y="99"/>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Freeform 19">
              <a:extLst>
                <a:ext uri="{FF2B5EF4-FFF2-40B4-BE49-F238E27FC236}">
                  <a16:creationId xmlns:a16="http://schemas.microsoft.com/office/drawing/2014/main" id="{D9B99923-10BB-4BFF-A5E2-D5B5253761F6}"/>
                </a:ext>
              </a:extLst>
            </p:cNvPr>
            <p:cNvSpPr>
              <a:spLocks/>
            </p:cNvSpPr>
            <p:nvPr/>
          </p:nvSpPr>
          <p:spPr bwMode="auto">
            <a:xfrm>
              <a:off x="5833" y="3322"/>
              <a:ext cx="59" cy="58"/>
            </a:xfrm>
            <a:custGeom>
              <a:avLst/>
              <a:gdLst>
                <a:gd name="T0" fmla="*/ 0 w 34"/>
                <a:gd name="T1" fmla="*/ 31 h 34"/>
                <a:gd name="T2" fmla="*/ 16 w 34"/>
                <a:gd name="T3" fmla="*/ 34 h 34"/>
                <a:gd name="T4" fmla="*/ 34 w 34"/>
                <a:gd name="T5" fmla="*/ 31 h 34"/>
                <a:gd name="T6" fmla="*/ 34 w 34"/>
                <a:gd name="T7" fmla="*/ 0 h 34"/>
                <a:gd name="T8" fmla="*/ 0 w 34"/>
                <a:gd name="T9" fmla="*/ 0 h 34"/>
                <a:gd name="T10" fmla="*/ 0 w 34"/>
                <a:gd name="T11" fmla="*/ 31 h 34"/>
                <a:gd name="T12" fmla="*/ 0 w 34"/>
                <a:gd name="T13" fmla="*/ 31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0" y="31"/>
                  </a:moveTo>
                  <a:cubicBezTo>
                    <a:pt x="5" y="33"/>
                    <a:pt x="11" y="34"/>
                    <a:pt x="16" y="34"/>
                  </a:cubicBezTo>
                  <a:cubicBezTo>
                    <a:pt x="22" y="34"/>
                    <a:pt x="28" y="33"/>
                    <a:pt x="34" y="31"/>
                  </a:cubicBezTo>
                  <a:cubicBezTo>
                    <a:pt x="34" y="0"/>
                    <a:pt x="34" y="0"/>
                    <a:pt x="34" y="0"/>
                  </a:cubicBezTo>
                  <a:cubicBezTo>
                    <a:pt x="0" y="0"/>
                    <a:pt x="0" y="0"/>
                    <a:pt x="0" y="0"/>
                  </a:cubicBezTo>
                  <a:cubicBezTo>
                    <a:pt x="0" y="31"/>
                    <a:pt x="0" y="31"/>
                    <a:pt x="0" y="31"/>
                  </a:cubicBezTo>
                  <a:cubicBezTo>
                    <a:pt x="0" y="31"/>
                    <a:pt x="0" y="31"/>
                    <a:pt x="0" y="31"/>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Freeform 20">
              <a:extLst>
                <a:ext uri="{FF2B5EF4-FFF2-40B4-BE49-F238E27FC236}">
                  <a16:creationId xmlns:a16="http://schemas.microsoft.com/office/drawing/2014/main" id="{68820FE3-9324-4567-B6EA-DE6F4BD159E4}"/>
                </a:ext>
              </a:extLst>
            </p:cNvPr>
            <p:cNvSpPr>
              <a:spLocks/>
            </p:cNvSpPr>
            <p:nvPr/>
          </p:nvSpPr>
          <p:spPr bwMode="auto">
            <a:xfrm>
              <a:off x="5765" y="3216"/>
              <a:ext cx="184" cy="17"/>
            </a:xfrm>
            <a:custGeom>
              <a:avLst/>
              <a:gdLst>
                <a:gd name="T0" fmla="*/ 106 w 106"/>
                <a:gd name="T1" fmla="*/ 5 h 10"/>
                <a:gd name="T2" fmla="*/ 101 w 106"/>
                <a:gd name="T3" fmla="*/ 10 h 10"/>
                <a:gd name="T4" fmla="*/ 6 w 106"/>
                <a:gd name="T5" fmla="*/ 10 h 10"/>
                <a:gd name="T6" fmla="*/ 0 w 106"/>
                <a:gd name="T7" fmla="*/ 5 h 10"/>
                <a:gd name="T8" fmla="*/ 0 w 106"/>
                <a:gd name="T9" fmla="*/ 5 h 10"/>
                <a:gd name="T10" fmla="*/ 6 w 106"/>
                <a:gd name="T11" fmla="*/ 0 h 10"/>
                <a:gd name="T12" fmla="*/ 101 w 106"/>
                <a:gd name="T13" fmla="*/ 0 h 10"/>
                <a:gd name="T14" fmla="*/ 106 w 106"/>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
                  <a:moveTo>
                    <a:pt x="106" y="5"/>
                  </a:moveTo>
                  <a:cubicBezTo>
                    <a:pt x="106" y="7"/>
                    <a:pt x="104" y="10"/>
                    <a:pt x="101" y="10"/>
                  </a:cubicBezTo>
                  <a:cubicBezTo>
                    <a:pt x="6" y="10"/>
                    <a:pt x="6" y="10"/>
                    <a:pt x="6" y="10"/>
                  </a:cubicBezTo>
                  <a:cubicBezTo>
                    <a:pt x="3" y="10"/>
                    <a:pt x="0" y="7"/>
                    <a:pt x="0" y="5"/>
                  </a:cubicBezTo>
                  <a:cubicBezTo>
                    <a:pt x="0" y="5"/>
                    <a:pt x="0" y="5"/>
                    <a:pt x="0" y="5"/>
                  </a:cubicBezTo>
                  <a:cubicBezTo>
                    <a:pt x="0" y="3"/>
                    <a:pt x="3" y="0"/>
                    <a:pt x="6" y="0"/>
                  </a:cubicBezTo>
                  <a:cubicBezTo>
                    <a:pt x="101" y="0"/>
                    <a:pt x="101" y="0"/>
                    <a:pt x="101" y="0"/>
                  </a:cubicBezTo>
                  <a:cubicBezTo>
                    <a:pt x="104" y="0"/>
                    <a:pt x="106" y="3"/>
                    <a:pt x="106" y="5"/>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Freeform 21">
              <a:extLst>
                <a:ext uri="{FF2B5EF4-FFF2-40B4-BE49-F238E27FC236}">
                  <a16:creationId xmlns:a16="http://schemas.microsoft.com/office/drawing/2014/main" id="{77C52D48-BE40-4BE0-BC26-7A78FEF04DD5}"/>
                </a:ext>
              </a:extLst>
            </p:cNvPr>
            <p:cNvSpPr>
              <a:spLocks/>
            </p:cNvSpPr>
            <p:nvPr/>
          </p:nvSpPr>
          <p:spPr bwMode="auto">
            <a:xfrm>
              <a:off x="5791" y="3125"/>
              <a:ext cx="142" cy="91"/>
            </a:xfrm>
            <a:custGeom>
              <a:avLst/>
              <a:gdLst>
                <a:gd name="T0" fmla="*/ 41 w 82"/>
                <a:gd name="T1" fmla="*/ 0 h 53"/>
                <a:gd name="T2" fmla="*/ 0 w 82"/>
                <a:gd name="T3" fmla="*/ 39 h 53"/>
                <a:gd name="T4" fmla="*/ 0 w 82"/>
                <a:gd name="T5" fmla="*/ 53 h 53"/>
                <a:gd name="T6" fmla="*/ 82 w 82"/>
                <a:gd name="T7" fmla="*/ 53 h 53"/>
                <a:gd name="T8" fmla="*/ 82 w 82"/>
                <a:gd name="T9" fmla="*/ 39 h 53"/>
                <a:gd name="T10" fmla="*/ 41 w 82"/>
                <a:gd name="T11" fmla="*/ 0 h 53"/>
              </a:gdLst>
              <a:ahLst/>
              <a:cxnLst>
                <a:cxn ang="0">
                  <a:pos x="T0" y="T1"/>
                </a:cxn>
                <a:cxn ang="0">
                  <a:pos x="T2" y="T3"/>
                </a:cxn>
                <a:cxn ang="0">
                  <a:pos x="T4" y="T5"/>
                </a:cxn>
                <a:cxn ang="0">
                  <a:pos x="T6" y="T7"/>
                </a:cxn>
                <a:cxn ang="0">
                  <a:pos x="T8" y="T9"/>
                </a:cxn>
                <a:cxn ang="0">
                  <a:pos x="T10" y="T11"/>
                </a:cxn>
              </a:cxnLst>
              <a:rect l="0" t="0" r="r" b="b"/>
              <a:pathLst>
                <a:path w="82" h="53">
                  <a:moveTo>
                    <a:pt x="41" y="0"/>
                  </a:moveTo>
                  <a:cubicBezTo>
                    <a:pt x="18" y="0"/>
                    <a:pt x="0" y="18"/>
                    <a:pt x="0" y="39"/>
                  </a:cubicBezTo>
                  <a:cubicBezTo>
                    <a:pt x="0" y="53"/>
                    <a:pt x="0" y="53"/>
                    <a:pt x="0" y="53"/>
                  </a:cubicBezTo>
                  <a:cubicBezTo>
                    <a:pt x="82" y="53"/>
                    <a:pt x="82" y="53"/>
                    <a:pt x="82" y="53"/>
                  </a:cubicBezTo>
                  <a:cubicBezTo>
                    <a:pt x="82" y="39"/>
                    <a:pt x="82" y="39"/>
                    <a:pt x="82" y="39"/>
                  </a:cubicBezTo>
                  <a:cubicBezTo>
                    <a:pt x="82" y="18"/>
                    <a:pt x="64" y="0"/>
                    <a:pt x="41"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Freeform 22">
              <a:extLst>
                <a:ext uri="{FF2B5EF4-FFF2-40B4-BE49-F238E27FC236}">
                  <a16:creationId xmlns:a16="http://schemas.microsoft.com/office/drawing/2014/main" id="{047E3F27-896B-4400-9736-7FC9D8D06492}"/>
                </a:ext>
              </a:extLst>
            </p:cNvPr>
            <p:cNvSpPr>
              <a:spLocks/>
            </p:cNvSpPr>
            <p:nvPr/>
          </p:nvSpPr>
          <p:spPr bwMode="auto">
            <a:xfrm>
              <a:off x="5791" y="3192"/>
              <a:ext cx="142" cy="24"/>
            </a:xfrm>
            <a:custGeom>
              <a:avLst/>
              <a:gdLst>
                <a:gd name="T0" fmla="*/ 0 w 142"/>
                <a:gd name="T1" fmla="*/ 0 h 24"/>
                <a:gd name="T2" fmla="*/ 142 w 142"/>
                <a:gd name="T3" fmla="*/ 0 h 24"/>
                <a:gd name="T4" fmla="*/ 142 w 142"/>
                <a:gd name="T5" fmla="*/ 24 h 24"/>
                <a:gd name="T6" fmla="*/ 0 w 142"/>
                <a:gd name="T7" fmla="*/ 24 h 24"/>
                <a:gd name="T8" fmla="*/ 0 w 142"/>
                <a:gd name="T9" fmla="*/ 0 h 24"/>
                <a:gd name="T10" fmla="*/ 0 w 142"/>
                <a:gd name="T11" fmla="*/ 0 h 24"/>
              </a:gdLst>
              <a:ahLst/>
              <a:cxnLst>
                <a:cxn ang="0">
                  <a:pos x="T0" y="T1"/>
                </a:cxn>
                <a:cxn ang="0">
                  <a:pos x="T2" y="T3"/>
                </a:cxn>
                <a:cxn ang="0">
                  <a:pos x="T4" y="T5"/>
                </a:cxn>
                <a:cxn ang="0">
                  <a:pos x="T6" y="T7"/>
                </a:cxn>
                <a:cxn ang="0">
                  <a:pos x="T8" y="T9"/>
                </a:cxn>
                <a:cxn ang="0">
                  <a:pos x="T10" y="T11"/>
                </a:cxn>
              </a:cxnLst>
              <a:rect l="0" t="0" r="r" b="b"/>
              <a:pathLst>
                <a:path w="142" h="24">
                  <a:moveTo>
                    <a:pt x="0" y="0"/>
                  </a:moveTo>
                  <a:lnTo>
                    <a:pt x="142" y="0"/>
                  </a:lnTo>
                  <a:lnTo>
                    <a:pt x="142" y="24"/>
                  </a:lnTo>
                  <a:lnTo>
                    <a:pt x="0" y="24"/>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Freeform 23">
              <a:extLst>
                <a:ext uri="{FF2B5EF4-FFF2-40B4-BE49-F238E27FC236}">
                  <a16:creationId xmlns:a16="http://schemas.microsoft.com/office/drawing/2014/main" id="{35139052-A906-404F-B3C6-A27B3EB50BEC}"/>
                </a:ext>
              </a:extLst>
            </p:cNvPr>
            <p:cNvSpPr>
              <a:spLocks/>
            </p:cNvSpPr>
            <p:nvPr/>
          </p:nvSpPr>
          <p:spPr bwMode="auto">
            <a:xfrm>
              <a:off x="5791" y="3233"/>
              <a:ext cx="142" cy="130"/>
            </a:xfrm>
            <a:custGeom>
              <a:avLst/>
              <a:gdLst>
                <a:gd name="T0" fmla="*/ 0 w 82"/>
                <a:gd name="T1" fmla="*/ 0 h 76"/>
                <a:gd name="T2" fmla="*/ 0 w 82"/>
                <a:gd name="T3" fmla="*/ 63 h 76"/>
                <a:gd name="T4" fmla="*/ 0 w 82"/>
                <a:gd name="T5" fmla="*/ 63 h 76"/>
                <a:gd name="T6" fmla="*/ 40 w 82"/>
                <a:gd name="T7" fmla="*/ 76 h 76"/>
                <a:gd name="T8" fmla="*/ 82 w 82"/>
                <a:gd name="T9" fmla="*/ 63 h 76"/>
                <a:gd name="T10" fmla="*/ 82 w 82"/>
                <a:gd name="T11" fmla="*/ 0 h 76"/>
                <a:gd name="T12" fmla="*/ 0 w 82"/>
                <a:gd name="T13" fmla="*/ 0 h 76"/>
                <a:gd name="T14" fmla="*/ 0 w 82"/>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6">
                  <a:moveTo>
                    <a:pt x="0" y="0"/>
                  </a:moveTo>
                  <a:cubicBezTo>
                    <a:pt x="0" y="63"/>
                    <a:pt x="0" y="63"/>
                    <a:pt x="0" y="63"/>
                  </a:cubicBezTo>
                  <a:cubicBezTo>
                    <a:pt x="0" y="63"/>
                    <a:pt x="0" y="63"/>
                    <a:pt x="0" y="63"/>
                  </a:cubicBezTo>
                  <a:cubicBezTo>
                    <a:pt x="11" y="71"/>
                    <a:pt x="26" y="76"/>
                    <a:pt x="40" y="76"/>
                  </a:cubicBezTo>
                  <a:cubicBezTo>
                    <a:pt x="64" y="76"/>
                    <a:pt x="82" y="63"/>
                    <a:pt x="82" y="63"/>
                  </a:cubicBezTo>
                  <a:cubicBezTo>
                    <a:pt x="82" y="0"/>
                    <a:pt x="82" y="0"/>
                    <a:pt x="82" y="0"/>
                  </a:cubicBezTo>
                  <a:cubicBezTo>
                    <a:pt x="0" y="0"/>
                    <a:pt x="0" y="0"/>
                    <a:pt x="0" y="0"/>
                  </a:cubicBezTo>
                  <a:cubicBezTo>
                    <a:pt x="0" y="0"/>
                    <a:pt x="0" y="0"/>
                    <a:pt x="0"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Freeform 24">
              <a:extLst>
                <a:ext uri="{FF2B5EF4-FFF2-40B4-BE49-F238E27FC236}">
                  <a16:creationId xmlns:a16="http://schemas.microsoft.com/office/drawing/2014/main" id="{E0278CC1-0114-4E97-8F90-312B3955A7B1}"/>
                </a:ext>
              </a:extLst>
            </p:cNvPr>
            <p:cNvSpPr>
              <a:spLocks/>
            </p:cNvSpPr>
            <p:nvPr/>
          </p:nvSpPr>
          <p:spPr bwMode="auto">
            <a:xfrm>
              <a:off x="5966" y="3519"/>
              <a:ext cx="51" cy="17"/>
            </a:xfrm>
            <a:custGeom>
              <a:avLst/>
              <a:gdLst>
                <a:gd name="T0" fmla="*/ 0 w 51"/>
                <a:gd name="T1" fmla="*/ 0 h 17"/>
                <a:gd name="T2" fmla="*/ 51 w 51"/>
                <a:gd name="T3" fmla="*/ 0 h 17"/>
                <a:gd name="T4" fmla="*/ 51 w 51"/>
                <a:gd name="T5" fmla="*/ 17 h 17"/>
                <a:gd name="T6" fmla="*/ 0 w 51"/>
                <a:gd name="T7" fmla="*/ 17 h 17"/>
                <a:gd name="T8" fmla="*/ 0 w 51"/>
                <a:gd name="T9" fmla="*/ 0 h 17"/>
                <a:gd name="T10" fmla="*/ 0 w 51"/>
                <a:gd name="T11" fmla="*/ 0 h 17"/>
              </a:gdLst>
              <a:ahLst/>
              <a:cxnLst>
                <a:cxn ang="0">
                  <a:pos x="T0" y="T1"/>
                </a:cxn>
                <a:cxn ang="0">
                  <a:pos x="T2" y="T3"/>
                </a:cxn>
                <a:cxn ang="0">
                  <a:pos x="T4" y="T5"/>
                </a:cxn>
                <a:cxn ang="0">
                  <a:pos x="T6" y="T7"/>
                </a:cxn>
                <a:cxn ang="0">
                  <a:pos x="T8" y="T9"/>
                </a:cxn>
                <a:cxn ang="0">
                  <a:pos x="T10" y="T11"/>
                </a:cxn>
              </a:cxnLst>
              <a:rect l="0" t="0" r="r" b="b"/>
              <a:pathLst>
                <a:path w="51" h="17">
                  <a:moveTo>
                    <a:pt x="0" y="0"/>
                  </a:moveTo>
                  <a:lnTo>
                    <a:pt x="51" y="0"/>
                  </a:lnTo>
                  <a:lnTo>
                    <a:pt x="51" y="17"/>
                  </a:lnTo>
                  <a:lnTo>
                    <a:pt x="0" y="17"/>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2" name="Freeform 25">
              <a:extLst>
                <a:ext uri="{FF2B5EF4-FFF2-40B4-BE49-F238E27FC236}">
                  <a16:creationId xmlns:a16="http://schemas.microsoft.com/office/drawing/2014/main" id="{A698D7F2-974B-4141-B1C1-50169B5838D4}"/>
                </a:ext>
              </a:extLst>
            </p:cNvPr>
            <p:cNvSpPr>
              <a:spLocks/>
            </p:cNvSpPr>
            <p:nvPr/>
          </p:nvSpPr>
          <p:spPr bwMode="auto">
            <a:xfrm>
              <a:off x="5708" y="3519"/>
              <a:ext cx="50" cy="17"/>
            </a:xfrm>
            <a:custGeom>
              <a:avLst/>
              <a:gdLst>
                <a:gd name="T0" fmla="*/ 0 w 50"/>
                <a:gd name="T1" fmla="*/ 0 h 17"/>
                <a:gd name="T2" fmla="*/ 50 w 50"/>
                <a:gd name="T3" fmla="*/ 0 h 17"/>
                <a:gd name="T4" fmla="*/ 50 w 50"/>
                <a:gd name="T5" fmla="*/ 17 h 17"/>
                <a:gd name="T6" fmla="*/ 0 w 50"/>
                <a:gd name="T7" fmla="*/ 17 h 17"/>
                <a:gd name="T8" fmla="*/ 0 w 50"/>
                <a:gd name="T9" fmla="*/ 0 h 17"/>
                <a:gd name="T10" fmla="*/ 0 w 50"/>
                <a:gd name="T11" fmla="*/ 0 h 17"/>
              </a:gdLst>
              <a:ahLst/>
              <a:cxnLst>
                <a:cxn ang="0">
                  <a:pos x="T0" y="T1"/>
                </a:cxn>
                <a:cxn ang="0">
                  <a:pos x="T2" y="T3"/>
                </a:cxn>
                <a:cxn ang="0">
                  <a:pos x="T4" y="T5"/>
                </a:cxn>
                <a:cxn ang="0">
                  <a:pos x="T6" y="T7"/>
                </a:cxn>
                <a:cxn ang="0">
                  <a:pos x="T8" y="T9"/>
                </a:cxn>
                <a:cxn ang="0">
                  <a:pos x="T10" y="T11"/>
                </a:cxn>
              </a:cxnLst>
              <a:rect l="0" t="0" r="r" b="b"/>
              <a:pathLst>
                <a:path w="50" h="17">
                  <a:moveTo>
                    <a:pt x="0" y="0"/>
                  </a:moveTo>
                  <a:lnTo>
                    <a:pt x="50" y="0"/>
                  </a:lnTo>
                  <a:lnTo>
                    <a:pt x="50" y="17"/>
                  </a:lnTo>
                  <a:lnTo>
                    <a:pt x="0" y="17"/>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26">
              <a:extLst>
                <a:ext uri="{FF2B5EF4-FFF2-40B4-BE49-F238E27FC236}">
                  <a16:creationId xmlns:a16="http://schemas.microsoft.com/office/drawing/2014/main" id="{5A10E3C2-E2DA-4A7D-AF02-7C9197B44790}"/>
                </a:ext>
              </a:extLst>
            </p:cNvPr>
            <p:cNvSpPr>
              <a:spLocks/>
            </p:cNvSpPr>
            <p:nvPr/>
          </p:nvSpPr>
          <p:spPr bwMode="auto">
            <a:xfrm>
              <a:off x="5808" y="3298"/>
              <a:ext cx="99" cy="24"/>
            </a:xfrm>
            <a:custGeom>
              <a:avLst/>
              <a:gdLst>
                <a:gd name="T0" fmla="*/ 52 w 57"/>
                <a:gd name="T1" fmla="*/ 14 h 14"/>
                <a:gd name="T2" fmla="*/ 51 w 57"/>
                <a:gd name="T3" fmla="*/ 14 h 14"/>
                <a:gd name="T4" fmla="*/ 55 w 57"/>
                <a:gd name="T5" fmla="*/ 9 h 14"/>
                <a:gd name="T6" fmla="*/ 52 w 57"/>
                <a:gd name="T7" fmla="*/ 4 h 14"/>
                <a:gd name="T8" fmla="*/ 37 w 57"/>
                <a:gd name="T9" fmla="*/ 10 h 14"/>
                <a:gd name="T10" fmla="*/ 29 w 57"/>
                <a:gd name="T11" fmla="*/ 4 h 14"/>
                <a:gd name="T12" fmla="*/ 20 w 57"/>
                <a:gd name="T13" fmla="*/ 10 h 14"/>
                <a:gd name="T14" fmla="*/ 5 w 57"/>
                <a:gd name="T15" fmla="*/ 4 h 14"/>
                <a:gd name="T16" fmla="*/ 2 w 57"/>
                <a:gd name="T17" fmla="*/ 9 h 14"/>
                <a:gd name="T18" fmla="*/ 6 w 57"/>
                <a:gd name="T19" fmla="*/ 14 h 14"/>
                <a:gd name="T20" fmla="*/ 5 w 57"/>
                <a:gd name="T21" fmla="*/ 14 h 14"/>
                <a:gd name="T22" fmla="*/ 0 w 57"/>
                <a:gd name="T23" fmla="*/ 7 h 14"/>
                <a:gd name="T24" fmla="*/ 5 w 57"/>
                <a:gd name="T25" fmla="*/ 0 h 14"/>
                <a:gd name="T26" fmla="*/ 28 w 57"/>
                <a:gd name="T27" fmla="*/ 0 h 14"/>
                <a:gd name="T28" fmla="*/ 30 w 57"/>
                <a:gd name="T29" fmla="*/ 0 h 14"/>
                <a:gd name="T30" fmla="*/ 52 w 57"/>
                <a:gd name="T31" fmla="*/ 0 h 14"/>
                <a:gd name="T32" fmla="*/ 57 w 57"/>
                <a:gd name="T33" fmla="*/ 7 h 14"/>
                <a:gd name="T34" fmla="*/ 52 w 57"/>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4">
                  <a:moveTo>
                    <a:pt x="52" y="14"/>
                  </a:moveTo>
                  <a:cubicBezTo>
                    <a:pt x="51" y="14"/>
                    <a:pt x="51" y="14"/>
                    <a:pt x="51" y="14"/>
                  </a:cubicBezTo>
                  <a:cubicBezTo>
                    <a:pt x="53" y="14"/>
                    <a:pt x="55" y="12"/>
                    <a:pt x="55" y="9"/>
                  </a:cubicBezTo>
                  <a:cubicBezTo>
                    <a:pt x="55" y="6"/>
                    <a:pt x="54" y="4"/>
                    <a:pt x="52" y="4"/>
                  </a:cubicBezTo>
                  <a:cubicBezTo>
                    <a:pt x="44" y="4"/>
                    <a:pt x="43" y="10"/>
                    <a:pt x="37" y="10"/>
                  </a:cubicBezTo>
                  <a:cubicBezTo>
                    <a:pt x="32" y="10"/>
                    <a:pt x="30" y="7"/>
                    <a:pt x="29" y="4"/>
                  </a:cubicBezTo>
                  <a:cubicBezTo>
                    <a:pt x="27" y="7"/>
                    <a:pt x="25" y="10"/>
                    <a:pt x="20" y="10"/>
                  </a:cubicBezTo>
                  <a:cubicBezTo>
                    <a:pt x="14" y="10"/>
                    <a:pt x="12" y="4"/>
                    <a:pt x="5" y="4"/>
                  </a:cubicBezTo>
                  <a:cubicBezTo>
                    <a:pt x="3" y="4"/>
                    <a:pt x="2" y="6"/>
                    <a:pt x="2" y="9"/>
                  </a:cubicBezTo>
                  <a:cubicBezTo>
                    <a:pt x="2" y="12"/>
                    <a:pt x="4" y="14"/>
                    <a:pt x="6" y="14"/>
                  </a:cubicBezTo>
                  <a:cubicBezTo>
                    <a:pt x="6" y="14"/>
                    <a:pt x="6" y="14"/>
                    <a:pt x="5" y="14"/>
                  </a:cubicBezTo>
                  <a:cubicBezTo>
                    <a:pt x="2" y="14"/>
                    <a:pt x="0" y="11"/>
                    <a:pt x="0" y="7"/>
                  </a:cubicBezTo>
                  <a:cubicBezTo>
                    <a:pt x="0" y="3"/>
                    <a:pt x="2" y="0"/>
                    <a:pt x="5" y="0"/>
                  </a:cubicBezTo>
                  <a:cubicBezTo>
                    <a:pt x="8" y="0"/>
                    <a:pt x="22" y="0"/>
                    <a:pt x="28" y="0"/>
                  </a:cubicBezTo>
                  <a:cubicBezTo>
                    <a:pt x="29" y="0"/>
                    <a:pt x="30" y="0"/>
                    <a:pt x="30" y="0"/>
                  </a:cubicBezTo>
                  <a:cubicBezTo>
                    <a:pt x="35" y="0"/>
                    <a:pt x="48" y="0"/>
                    <a:pt x="52" y="0"/>
                  </a:cubicBezTo>
                  <a:cubicBezTo>
                    <a:pt x="55" y="0"/>
                    <a:pt x="57" y="3"/>
                    <a:pt x="57" y="7"/>
                  </a:cubicBezTo>
                  <a:cubicBezTo>
                    <a:pt x="57" y="11"/>
                    <a:pt x="55" y="14"/>
                    <a:pt x="52" y="14"/>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4" name="Freeform 27">
              <a:extLst>
                <a:ext uri="{FF2B5EF4-FFF2-40B4-BE49-F238E27FC236}">
                  <a16:creationId xmlns:a16="http://schemas.microsoft.com/office/drawing/2014/main" id="{3DF4758C-147D-4DBE-8C19-413C1FB51D20}"/>
                </a:ext>
              </a:extLst>
            </p:cNvPr>
            <p:cNvSpPr>
              <a:spLocks/>
            </p:cNvSpPr>
            <p:nvPr/>
          </p:nvSpPr>
          <p:spPr bwMode="auto">
            <a:xfrm>
              <a:off x="5791" y="3233"/>
              <a:ext cx="142" cy="7"/>
            </a:xfrm>
            <a:custGeom>
              <a:avLst/>
              <a:gdLst>
                <a:gd name="T0" fmla="*/ 0 w 142"/>
                <a:gd name="T1" fmla="*/ 0 h 7"/>
                <a:gd name="T2" fmla="*/ 142 w 142"/>
                <a:gd name="T3" fmla="*/ 0 h 7"/>
                <a:gd name="T4" fmla="*/ 142 w 142"/>
                <a:gd name="T5" fmla="*/ 7 h 7"/>
                <a:gd name="T6" fmla="*/ 0 w 142"/>
                <a:gd name="T7" fmla="*/ 7 h 7"/>
                <a:gd name="T8" fmla="*/ 0 w 142"/>
                <a:gd name="T9" fmla="*/ 0 h 7"/>
                <a:gd name="T10" fmla="*/ 0 w 142"/>
                <a:gd name="T11" fmla="*/ 0 h 7"/>
              </a:gdLst>
              <a:ahLst/>
              <a:cxnLst>
                <a:cxn ang="0">
                  <a:pos x="T0" y="T1"/>
                </a:cxn>
                <a:cxn ang="0">
                  <a:pos x="T2" y="T3"/>
                </a:cxn>
                <a:cxn ang="0">
                  <a:pos x="T4" y="T5"/>
                </a:cxn>
                <a:cxn ang="0">
                  <a:pos x="T6" y="T7"/>
                </a:cxn>
                <a:cxn ang="0">
                  <a:pos x="T8" y="T9"/>
                </a:cxn>
                <a:cxn ang="0">
                  <a:pos x="T10" y="T11"/>
                </a:cxn>
              </a:cxnLst>
              <a:rect l="0" t="0" r="r" b="b"/>
              <a:pathLst>
                <a:path w="142" h="7">
                  <a:moveTo>
                    <a:pt x="0" y="0"/>
                  </a:moveTo>
                  <a:lnTo>
                    <a:pt x="142" y="0"/>
                  </a:lnTo>
                  <a:lnTo>
                    <a:pt x="142" y="7"/>
                  </a:lnTo>
                  <a:lnTo>
                    <a:pt x="0" y="7"/>
                  </a:lnTo>
                  <a:lnTo>
                    <a:pt x="0" y="0"/>
                  </a:lnTo>
                  <a:lnTo>
                    <a:pt x="0" y="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5" name="Freeform 28">
              <a:extLst>
                <a:ext uri="{FF2B5EF4-FFF2-40B4-BE49-F238E27FC236}">
                  <a16:creationId xmlns:a16="http://schemas.microsoft.com/office/drawing/2014/main" id="{6B7D6A6B-9A5A-4181-92AF-8ADDC2461543}"/>
                </a:ext>
              </a:extLst>
            </p:cNvPr>
            <p:cNvSpPr>
              <a:spLocks/>
            </p:cNvSpPr>
            <p:nvPr/>
          </p:nvSpPr>
          <p:spPr bwMode="auto">
            <a:xfrm>
              <a:off x="5833" y="3322"/>
              <a:ext cx="50" cy="17"/>
            </a:xfrm>
            <a:custGeom>
              <a:avLst/>
              <a:gdLst>
                <a:gd name="T0" fmla="*/ 0 w 29"/>
                <a:gd name="T1" fmla="*/ 0 h 10"/>
                <a:gd name="T2" fmla="*/ 15 w 29"/>
                <a:gd name="T3" fmla="*/ 10 h 10"/>
                <a:gd name="T4" fmla="*/ 29 w 29"/>
                <a:gd name="T5" fmla="*/ 0 h 10"/>
                <a:gd name="T6" fmla="*/ 0 w 29"/>
                <a:gd name="T7" fmla="*/ 0 h 10"/>
                <a:gd name="T8" fmla="*/ 0 w 29"/>
                <a:gd name="T9" fmla="*/ 0 h 10"/>
              </a:gdLst>
              <a:ahLst/>
              <a:cxnLst>
                <a:cxn ang="0">
                  <a:pos x="T0" y="T1"/>
                </a:cxn>
                <a:cxn ang="0">
                  <a:pos x="T2" y="T3"/>
                </a:cxn>
                <a:cxn ang="0">
                  <a:pos x="T4" y="T5"/>
                </a:cxn>
                <a:cxn ang="0">
                  <a:pos x="T6" y="T7"/>
                </a:cxn>
                <a:cxn ang="0">
                  <a:pos x="T8" y="T9"/>
                </a:cxn>
              </a:cxnLst>
              <a:rect l="0" t="0" r="r" b="b"/>
              <a:pathLst>
                <a:path w="29" h="10">
                  <a:moveTo>
                    <a:pt x="0" y="0"/>
                  </a:moveTo>
                  <a:cubicBezTo>
                    <a:pt x="2" y="6"/>
                    <a:pt x="8" y="10"/>
                    <a:pt x="15" y="10"/>
                  </a:cubicBezTo>
                  <a:cubicBezTo>
                    <a:pt x="21" y="10"/>
                    <a:pt x="27" y="6"/>
                    <a:pt x="29" y="0"/>
                  </a:cubicBezTo>
                  <a:cubicBezTo>
                    <a:pt x="0" y="0"/>
                    <a:pt x="0" y="0"/>
                    <a:pt x="0" y="0"/>
                  </a:cubicBezTo>
                  <a:cubicBezTo>
                    <a:pt x="0" y="0"/>
                    <a:pt x="0" y="0"/>
                    <a:pt x="0"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29">
              <a:extLst>
                <a:ext uri="{FF2B5EF4-FFF2-40B4-BE49-F238E27FC236}">
                  <a16:creationId xmlns:a16="http://schemas.microsoft.com/office/drawing/2014/main" id="{3D043900-A95C-4E0A-8C2E-5ED4640E3D8D}"/>
                </a:ext>
              </a:extLst>
            </p:cNvPr>
            <p:cNvSpPr>
              <a:spLocks/>
            </p:cNvSpPr>
            <p:nvPr/>
          </p:nvSpPr>
          <p:spPr bwMode="auto">
            <a:xfrm>
              <a:off x="5791" y="3233"/>
              <a:ext cx="24" cy="130"/>
            </a:xfrm>
            <a:custGeom>
              <a:avLst/>
              <a:gdLst>
                <a:gd name="T0" fmla="*/ 14 w 24"/>
                <a:gd name="T1" fmla="*/ 104 h 130"/>
                <a:gd name="T2" fmla="*/ 14 w 24"/>
                <a:gd name="T3" fmla="*/ 0 h 130"/>
                <a:gd name="T4" fmla="*/ 0 w 24"/>
                <a:gd name="T5" fmla="*/ 0 h 130"/>
                <a:gd name="T6" fmla="*/ 0 w 24"/>
                <a:gd name="T7" fmla="*/ 116 h 130"/>
                <a:gd name="T8" fmla="*/ 24 w 24"/>
                <a:gd name="T9" fmla="*/ 130 h 130"/>
                <a:gd name="T10" fmla="*/ 24 w 24"/>
                <a:gd name="T11" fmla="*/ 111 h 130"/>
                <a:gd name="T12" fmla="*/ 14 w 24"/>
                <a:gd name="T13" fmla="*/ 104 h 130"/>
                <a:gd name="T14" fmla="*/ 14 w 24"/>
                <a:gd name="T15" fmla="*/ 104 h 130"/>
                <a:gd name="T16" fmla="*/ 14 w 24"/>
                <a:gd name="T17" fmla="*/ 10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30">
                  <a:moveTo>
                    <a:pt x="14" y="104"/>
                  </a:moveTo>
                  <a:lnTo>
                    <a:pt x="14" y="0"/>
                  </a:lnTo>
                  <a:lnTo>
                    <a:pt x="0" y="0"/>
                  </a:lnTo>
                  <a:lnTo>
                    <a:pt x="0" y="116"/>
                  </a:lnTo>
                  <a:lnTo>
                    <a:pt x="24" y="130"/>
                  </a:lnTo>
                  <a:lnTo>
                    <a:pt x="24" y="111"/>
                  </a:lnTo>
                  <a:lnTo>
                    <a:pt x="14" y="104"/>
                  </a:lnTo>
                  <a:lnTo>
                    <a:pt x="14" y="104"/>
                  </a:lnTo>
                  <a:lnTo>
                    <a:pt x="14" y="104"/>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Freeform 30">
              <a:extLst>
                <a:ext uri="{FF2B5EF4-FFF2-40B4-BE49-F238E27FC236}">
                  <a16:creationId xmlns:a16="http://schemas.microsoft.com/office/drawing/2014/main" id="{4D308E1E-E77D-4AAA-A3F7-DDE7EB7CD46E}"/>
                </a:ext>
              </a:extLst>
            </p:cNvPr>
            <p:cNvSpPr>
              <a:spLocks/>
            </p:cNvSpPr>
            <p:nvPr/>
          </p:nvSpPr>
          <p:spPr bwMode="auto">
            <a:xfrm>
              <a:off x="5899" y="3233"/>
              <a:ext cx="34" cy="130"/>
            </a:xfrm>
            <a:custGeom>
              <a:avLst/>
              <a:gdLst>
                <a:gd name="T0" fmla="*/ 15 w 34"/>
                <a:gd name="T1" fmla="*/ 104 h 130"/>
                <a:gd name="T2" fmla="*/ 15 w 34"/>
                <a:gd name="T3" fmla="*/ 0 h 130"/>
                <a:gd name="T4" fmla="*/ 34 w 34"/>
                <a:gd name="T5" fmla="*/ 0 h 130"/>
                <a:gd name="T6" fmla="*/ 34 w 34"/>
                <a:gd name="T7" fmla="*/ 116 h 130"/>
                <a:gd name="T8" fmla="*/ 0 w 34"/>
                <a:gd name="T9" fmla="*/ 130 h 130"/>
                <a:gd name="T10" fmla="*/ 0 w 34"/>
                <a:gd name="T11" fmla="*/ 111 h 130"/>
                <a:gd name="T12" fmla="*/ 15 w 34"/>
                <a:gd name="T13" fmla="*/ 104 h 130"/>
                <a:gd name="T14" fmla="*/ 15 w 34"/>
                <a:gd name="T15" fmla="*/ 104 h 130"/>
                <a:gd name="T16" fmla="*/ 15 w 34"/>
                <a:gd name="T17" fmla="*/ 10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0">
                  <a:moveTo>
                    <a:pt x="15" y="104"/>
                  </a:moveTo>
                  <a:lnTo>
                    <a:pt x="15" y="0"/>
                  </a:lnTo>
                  <a:lnTo>
                    <a:pt x="34" y="0"/>
                  </a:lnTo>
                  <a:lnTo>
                    <a:pt x="34" y="116"/>
                  </a:lnTo>
                  <a:lnTo>
                    <a:pt x="0" y="130"/>
                  </a:lnTo>
                  <a:lnTo>
                    <a:pt x="0" y="111"/>
                  </a:lnTo>
                  <a:lnTo>
                    <a:pt x="15" y="104"/>
                  </a:lnTo>
                  <a:lnTo>
                    <a:pt x="15" y="104"/>
                  </a:lnTo>
                  <a:lnTo>
                    <a:pt x="15" y="104"/>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Freeform 31">
              <a:extLst>
                <a:ext uri="{FF2B5EF4-FFF2-40B4-BE49-F238E27FC236}">
                  <a16:creationId xmlns:a16="http://schemas.microsoft.com/office/drawing/2014/main" id="{E021E4F6-2BFF-4DDE-833D-3C2197639601}"/>
                </a:ext>
              </a:extLst>
            </p:cNvPr>
            <p:cNvSpPr>
              <a:spLocks/>
            </p:cNvSpPr>
            <p:nvPr/>
          </p:nvSpPr>
          <p:spPr bwMode="auto">
            <a:xfrm>
              <a:off x="5800" y="3462"/>
              <a:ext cx="24" cy="33"/>
            </a:xfrm>
            <a:custGeom>
              <a:avLst/>
              <a:gdLst>
                <a:gd name="T0" fmla="*/ 14 w 14"/>
                <a:gd name="T1" fmla="*/ 17 h 19"/>
                <a:gd name="T2" fmla="*/ 8 w 14"/>
                <a:gd name="T3" fmla="*/ 19 h 19"/>
                <a:gd name="T4" fmla="*/ 2 w 14"/>
                <a:gd name="T5" fmla="*/ 16 h 19"/>
                <a:gd name="T6" fmla="*/ 0 w 14"/>
                <a:gd name="T7" fmla="*/ 9 h 19"/>
                <a:gd name="T8" fmla="*/ 2 w 14"/>
                <a:gd name="T9" fmla="*/ 2 h 19"/>
                <a:gd name="T10" fmla="*/ 9 w 14"/>
                <a:gd name="T11" fmla="*/ 0 h 19"/>
                <a:gd name="T12" fmla="*/ 14 w 14"/>
                <a:gd name="T13" fmla="*/ 1 h 19"/>
                <a:gd name="T14" fmla="*/ 14 w 14"/>
                <a:gd name="T15" fmla="*/ 3 h 19"/>
                <a:gd name="T16" fmla="*/ 8 w 14"/>
                <a:gd name="T17" fmla="*/ 2 h 19"/>
                <a:gd name="T18" fmla="*/ 4 w 14"/>
                <a:gd name="T19" fmla="*/ 4 h 19"/>
                <a:gd name="T20" fmla="*/ 2 w 14"/>
                <a:gd name="T21" fmla="*/ 9 h 19"/>
                <a:gd name="T22" fmla="*/ 4 w 14"/>
                <a:gd name="T23" fmla="*/ 15 h 19"/>
                <a:gd name="T24" fmla="*/ 8 w 14"/>
                <a:gd name="T25" fmla="*/ 17 h 19"/>
                <a:gd name="T26" fmla="*/ 12 w 14"/>
                <a:gd name="T27" fmla="*/ 16 h 19"/>
                <a:gd name="T28" fmla="*/ 12 w 14"/>
                <a:gd name="T29" fmla="*/ 11 h 19"/>
                <a:gd name="T30" fmla="*/ 8 w 14"/>
                <a:gd name="T31" fmla="*/ 11 h 19"/>
                <a:gd name="T32" fmla="*/ 8 w 14"/>
                <a:gd name="T33" fmla="*/ 9 h 19"/>
                <a:gd name="T34" fmla="*/ 14 w 14"/>
                <a:gd name="T35" fmla="*/ 9 h 19"/>
                <a:gd name="T36" fmla="*/ 14 w 14"/>
                <a:gd name="T37" fmla="*/ 17 h 19"/>
                <a:gd name="T38" fmla="*/ 14 w 14"/>
                <a:gd name="T3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9">
                  <a:moveTo>
                    <a:pt x="14" y="17"/>
                  </a:moveTo>
                  <a:cubicBezTo>
                    <a:pt x="12" y="18"/>
                    <a:pt x="10" y="19"/>
                    <a:pt x="8" y="19"/>
                  </a:cubicBezTo>
                  <a:cubicBezTo>
                    <a:pt x="5" y="19"/>
                    <a:pt x="4" y="18"/>
                    <a:pt x="2" y="16"/>
                  </a:cubicBezTo>
                  <a:cubicBezTo>
                    <a:pt x="0" y="14"/>
                    <a:pt x="0" y="12"/>
                    <a:pt x="0" y="9"/>
                  </a:cubicBezTo>
                  <a:cubicBezTo>
                    <a:pt x="0" y="7"/>
                    <a:pt x="0" y="4"/>
                    <a:pt x="2" y="2"/>
                  </a:cubicBezTo>
                  <a:cubicBezTo>
                    <a:pt x="4" y="0"/>
                    <a:pt x="6" y="0"/>
                    <a:pt x="9" y="0"/>
                  </a:cubicBezTo>
                  <a:cubicBezTo>
                    <a:pt x="11" y="0"/>
                    <a:pt x="12" y="0"/>
                    <a:pt x="14" y="1"/>
                  </a:cubicBezTo>
                  <a:cubicBezTo>
                    <a:pt x="14" y="3"/>
                    <a:pt x="14" y="3"/>
                    <a:pt x="14" y="3"/>
                  </a:cubicBezTo>
                  <a:cubicBezTo>
                    <a:pt x="12" y="2"/>
                    <a:pt x="10" y="2"/>
                    <a:pt x="8" y="2"/>
                  </a:cubicBezTo>
                  <a:cubicBezTo>
                    <a:pt x="6" y="2"/>
                    <a:pt x="5" y="2"/>
                    <a:pt x="4" y="4"/>
                  </a:cubicBezTo>
                  <a:cubicBezTo>
                    <a:pt x="2" y="5"/>
                    <a:pt x="2" y="7"/>
                    <a:pt x="2" y="9"/>
                  </a:cubicBezTo>
                  <a:cubicBezTo>
                    <a:pt x="2" y="12"/>
                    <a:pt x="2" y="13"/>
                    <a:pt x="4" y="15"/>
                  </a:cubicBezTo>
                  <a:cubicBezTo>
                    <a:pt x="5" y="16"/>
                    <a:pt x="6" y="17"/>
                    <a:pt x="8" y="17"/>
                  </a:cubicBezTo>
                  <a:cubicBezTo>
                    <a:pt x="10" y="17"/>
                    <a:pt x="11" y="16"/>
                    <a:pt x="12" y="16"/>
                  </a:cubicBezTo>
                  <a:cubicBezTo>
                    <a:pt x="12" y="11"/>
                    <a:pt x="12" y="11"/>
                    <a:pt x="12" y="11"/>
                  </a:cubicBezTo>
                  <a:cubicBezTo>
                    <a:pt x="8" y="11"/>
                    <a:pt x="8" y="11"/>
                    <a:pt x="8" y="11"/>
                  </a:cubicBezTo>
                  <a:cubicBezTo>
                    <a:pt x="8" y="9"/>
                    <a:pt x="8" y="9"/>
                    <a:pt x="8" y="9"/>
                  </a:cubicBezTo>
                  <a:cubicBezTo>
                    <a:pt x="14" y="9"/>
                    <a:pt x="14" y="9"/>
                    <a:pt x="14" y="9"/>
                  </a:cubicBezTo>
                  <a:cubicBezTo>
                    <a:pt x="14" y="17"/>
                    <a:pt x="14" y="17"/>
                    <a:pt x="14" y="17"/>
                  </a:cubicBezTo>
                  <a:cubicBezTo>
                    <a:pt x="14" y="17"/>
                    <a:pt x="14" y="17"/>
                    <a:pt x="14" y="17"/>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Freeform 32">
              <a:extLst>
                <a:ext uri="{FF2B5EF4-FFF2-40B4-BE49-F238E27FC236}">
                  <a16:creationId xmlns:a16="http://schemas.microsoft.com/office/drawing/2014/main" id="{A9C24A29-98D1-4A4D-8C2D-82F7694A9044}"/>
                </a:ext>
              </a:extLst>
            </p:cNvPr>
            <p:cNvSpPr>
              <a:spLocks/>
            </p:cNvSpPr>
            <p:nvPr/>
          </p:nvSpPr>
          <p:spPr bwMode="auto">
            <a:xfrm>
              <a:off x="5841" y="3462"/>
              <a:ext cx="16" cy="33"/>
            </a:xfrm>
            <a:custGeom>
              <a:avLst/>
              <a:gdLst>
                <a:gd name="T0" fmla="*/ 16 w 16"/>
                <a:gd name="T1" fmla="*/ 33 h 33"/>
                <a:gd name="T2" fmla="*/ 0 w 16"/>
                <a:gd name="T3" fmla="*/ 33 h 33"/>
                <a:gd name="T4" fmla="*/ 0 w 16"/>
                <a:gd name="T5" fmla="*/ 0 h 33"/>
                <a:gd name="T6" fmla="*/ 16 w 16"/>
                <a:gd name="T7" fmla="*/ 0 h 33"/>
                <a:gd name="T8" fmla="*/ 16 w 16"/>
                <a:gd name="T9" fmla="*/ 3 h 33"/>
                <a:gd name="T10" fmla="*/ 4 w 16"/>
                <a:gd name="T11" fmla="*/ 3 h 33"/>
                <a:gd name="T12" fmla="*/ 4 w 16"/>
                <a:gd name="T13" fmla="*/ 15 h 33"/>
                <a:gd name="T14" fmla="*/ 14 w 16"/>
                <a:gd name="T15" fmla="*/ 15 h 33"/>
                <a:gd name="T16" fmla="*/ 14 w 16"/>
                <a:gd name="T17" fmla="*/ 17 h 33"/>
                <a:gd name="T18" fmla="*/ 4 w 16"/>
                <a:gd name="T19" fmla="*/ 17 h 33"/>
                <a:gd name="T20" fmla="*/ 4 w 16"/>
                <a:gd name="T21" fmla="*/ 29 h 33"/>
                <a:gd name="T22" fmla="*/ 16 w 16"/>
                <a:gd name="T23" fmla="*/ 29 h 33"/>
                <a:gd name="T24" fmla="*/ 16 w 16"/>
                <a:gd name="T25" fmla="*/ 33 h 33"/>
                <a:gd name="T26" fmla="*/ 16 w 16"/>
                <a:gd name="T27" fmla="*/ 33 h 33"/>
                <a:gd name="T28" fmla="*/ 16 w 16"/>
                <a:gd name="T2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3">
                  <a:moveTo>
                    <a:pt x="16" y="33"/>
                  </a:moveTo>
                  <a:lnTo>
                    <a:pt x="0" y="33"/>
                  </a:lnTo>
                  <a:lnTo>
                    <a:pt x="0" y="0"/>
                  </a:lnTo>
                  <a:lnTo>
                    <a:pt x="16" y="0"/>
                  </a:lnTo>
                  <a:lnTo>
                    <a:pt x="16" y="3"/>
                  </a:lnTo>
                  <a:lnTo>
                    <a:pt x="4" y="3"/>
                  </a:lnTo>
                  <a:lnTo>
                    <a:pt x="4" y="15"/>
                  </a:lnTo>
                  <a:lnTo>
                    <a:pt x="14" y="15"/>
                  </a:lnTo>
                  <a:lnTo>
                    <a:pt x="14" y="17"/>
                  </a:lnTo>
                  <a:lnTo>
                    <a:pt x="4" y="17"/>
                  </a:lnTo>
                  <a:lnTo>
                    <a:pt x="4" y="29"/>
                  </a:lnTo>
                  <a:lnTo>
                    <a:pt x="16" y="29"/>
                  </a:lnTo>
                  <a:lnTo>
                    <a:pt x="16" y="33"/>
                  </a:lnTo>
                  <a:lnTo>
                    <a:pt x="16" y="33"/>
                  </a:lnTo>
                  <a:lnTo>
                    <a:pt x="16" y="33"/>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Freeform 33">
              <a:extLst>
                <a:ext uri="{FF2B5EF4-FFF2-40B4-BE49-F238E27FC236}">
                  <a16:creationId xmlns:a16="http://schemas.microsoft.com/office/drawing/2014/main" id="{E8E0F005-1F21-42BA-90FE-3F099ACDC02C}"/>
                </a:ext>
              </a:extLst>
            </p:cNvPr>
            <p:cNvSpPr>
              <a:spLocks/>
            </p:cNvSpPr>
            <p:nvPr/>
          </p:nvSpPr>
          <p:spPr bwMode="auto">
            <a:xfrm>
              <a:off x="5762" y="3250"/>
              <a:ext cx="201" cy="51"/>
            </a:xfrm>
            <a:custGeom>
              <a:avLst/>
              <a:gdLst>
                <a:gd name="T0" fmla="*/ 53 w 116"/>
                <a:gd name="T1" fmla="*/ 0 h 30"/>
                <a:gd name="T2" fmla="*/ 0 w 116"/>
                <a:gd name="T3" fmla="*/ 0 h 30"/>
                <a:gd name="T4" fmla="*/ 0 w 116"/>
                <a:gd name="T5" fmla="*/ 3 h 30"/>
                <a:gd name="T6" fmla="*/ 26 w 116"/>
                <a:gd name="T7" fmla="*/ 24 h 30"/>
                <a:gd name="T8" fmla="*/ 43 w 116"/>
                <a:gd name="T9" fmla="*/ 24 h 30"/>
                <a:gd name="T10" fmla="*/ 47 w 116"/>
                <a:gd name="T11" fmla="*/ 21 h 30"/>
                <a:gd name="T12" fmla="*/ 55 w 116"/>
                <a:gd name="T13" fmla="*/ 16 h 30"/>
                <a:gd name="T14" fmla="*/ 61 w 116"/>
                <a:gd name="T15" fmla="*/ 16 h 30"/>
                <a:gd name="T16" fmla="*/ 66 w 116"/>
                <a:gd name="T17" fmla="*/ 19 h 30"/>
                <a:gd name="T18" fmla="*/ 74 w 116"/>
                <a:gd name="T19" fmla="*/ 24 h 30"/>
                <a:gd name="T20" fmla="*/ 90 w 116"/>
                <a:gd name="T21" fmla="*/ 24 h 30"/>
                <a:gd name="T22" fmla="*/ 116 w 116"/>
                <a:gd name="T23" fmla="*/ 3 h 30"/>
                <a:gd name="T24" fmla="*/ 116 w 116"/>
                <a:gd name="T25" fmla="*/ 0 h 30"/>
                <a:gd name="T26" fmla="*/ 53 w 116"/>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30">
                  <a:moveTo>
                    <a:pt x="53" y="0"/>
                  </a:moveTo>
                  <a:cubicBezTo>
                    <a:pt x="0" y="0"/>
                    <a:pt x="0" y="0"/>
                    <a:pt x="0" y="0"/>
                  </a:cubicBezTo>
                  <a:cubicBezTo>
                    <a:pt x="0" y="3"/>
                    <a:pt x="0" y="3"/>
                    <a:pt x="0" y="3"/>
                  </a:cubicBezTo>
                  <a:cubicBezTo>
                    <a:pt x="26" y="24"/>
                    <a:pt x="26" y="24"/>
                    <a:pt x="26" y="24"/>
                  </a:cubicBezTo>
                  <a:cubicBezTo>
                    <a:pt x="26" y="24"/>
                    <a:pt x="33" y="30"/>
                    <a:pt x="43" y="24"/>
                  </a:cubicBezTo>
                  <a:cubicBezTo>
                    <a:pt x="44" y="23"/>
                    <a:pt x="45" y="22"/>
                    <a:pt x="47" y="21"/>
                  </a:cubicBezTo>
                  <a:cubicBezTo>
                    <a:pt x="55" y="16"/>
                    <a:pt x="55" y="16"/>
                    <a:pt x="55" y="16"/>
                  </a:cubicBezTo>
                  <a:cubicBezTo>
                    <a:pt x="55" y="16"/>
                    <a:pt x="58" y="14"/>
                    <a:pt x="61" y="16"/>
                  </a:cubicBezTo>
                  <a:cubicBezTo>
                    <a:pt x="66" y="19"/>
                    <a:pt x="66" y="19"/>
                    <a:pt x="66" y="19"/>
                  </a:cubicBezTo>
                  <a:cubicBezTo>
                    <a:pt x="68" y="20"/>
                    <a:pt x="70" y="21"/>
                    <a:pt x="74" y="24"/>
                  </a:cubicBezTo>
                  <a:cubicBezTo>
                    <a:pt x="84" y="30"/>
                    <a:pt x="90" y="24"/>
                    <a:pt x="90" y="24"/>
                  </a:cubicBezTo>
                  <a:cubicBezTo>
                    <a:pt x="116" y="3"/>
                    <a:pt x="116" y="3"/>
                    <a:pt x="116" y="3"/>
                  </a:cubicBezTo>
                  <a:cubicBezTo>
                    <a:pt x="116" y="0"/>
                    <a:pt x="116" y="0"/>
                    <a:pt x="116" y="0"/>
                  </a:cubicBezTo>
                  <a:cubicBezTo>
                    <a:pt x="53" y="0"/>
                    <a:pt x="53" y="0"/>
                    <a:pt x="5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Freeform 34">
              <a:extLst>
                <a:ext uri="{FF2B5EF4-FFF2-40B4-BE49-F238E27FC236}">
                  <a16:creationId xmlns:a16="http://schemas.microsoft.com/office/drawing/2014/main" id="{4CB526FB-0469-4374-920A-3D2F331B1B73}"/>
                </a:ext>
              </a:extLst>
            </p:cNvPr>
            <p:cNvSpPr>
              <a:spLocks/>
            </p:cNvSpPr>
            <p:nvPr/>
          </p:nvSpPr>
          <p:spPr bwMode="auto">
            <a:xfrm>
              <a:off x="5794" y="3264"/>
              <a:ext cx="46" cy="18"/>
            </a:xfrm>
            <a:custGeom>
              <a:avLst/>
              <a:gdLst>
                <a:gd name="T0" fmla="*/ 0 w 26"/>
                <a:gd name="T1" fmla="*/ 5 h 11"/>
                <a:gd name="T2" fmla="*/ 11 w 26"/>
                <a:gd name="T3" fmla="*/ 0 h 11"/>
                <a:gd name="T4" fmla="*/ 26 w 26"/>
                <a:gd name="T5" fmla="*/ 6 h 11"/>
                <a:gd name="T6" fmla="*/ 15 w 26"/>
                <a:gd name="T7" fmla="*/ 11 h 11"/>
                <a:gd name="T8" fmla="*/ 0 w 26"/>
                <a:gd name="T9" fmla="*/ 5 h 11"/>
              </a:gdLst>
              <a:ahLst/>
              <a:cxnLst>
                <a:cxn ang="0">
                  <a:pos x="T0" y="T1"/>
                </a:cxn>
                <a:cxn ang="0">
                  <a:pos x="T2" y="T3"/>
                </a:cxn>
                <a:cxn ang="0">
                  <a:pos x="T4" y="T5"/>
                </a:cxn>
                <a:cxn ang="0">
                  <a:pos x="T6" y="T7"/>
                </a:cxn>
                <a:cxn ang="0">
                  <a:pos x="T8" y="T9"/>
                </a:cxn>
              </a:cxnLst>
              <a:rect l="0" t="0" r="r" b="b"/>
              <a:pathLst>
                <a:path w="26" h="11">
                  <a:moveTo>
                    <a:pt x="0" y="5"/>
                  </a:moveTo>
                  <a:cubicBezTo>
                    <a:pt x="0" y="5"/>
                    <a:pt x="5" y="0"/>
                    <a:pt x="11" y="0"/>
                  </a:cubicBezTo>
                  <a:cubicBezTo>
                    <a:pt x="18" y="1"/>
                    <a:pt x="25" y="6"/>
                    <a:pt x="26" y="6"/>
                  </a:cubicBezTo>
                  <a:cubicBezTo>
                    <a:pt x="26" y="6"/>
                    <a:pt x="21" y="11"/>
                    <a:pt x="15" y="11"/>
                  </a:cubicBezTo>
                  <a:cubicBezTo>
                    <a:pt x="9" y="11"/>
                    <a:pt x="0" y="5"/>
                    <a:pt x="0" y="5"/>
                  </a:cubicBezTo>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Freeform 35">
              <a:extLst>
                <a:ext uri="{FF2B5EF4-FFF2-40B4-BE49-F238E27FC236}">
                  <a16:creationId xmlns:a16="http://schemas.microsoft.com/office/drawing/2014/main" id="{D58503B4-3BCF-4868-9042-8C0CEE6BAFC3}"/>
                </a:ext>
              </a:extLst>
            </p:cNvPr>
            <p:cNvSpPr>
              <a:spLocks/>
            </p:cNvSpPr>
            <p:nvPr/>
          </p:nvSpPr>
          <p:spPr bwMode="auto">
            <a:xfrm>
              <a:off x="5881" y="3264"/>
              <a:ext cx="44" cy="18"/>
            </a:xfrm>
            <a:custGeom>
              <a:avLst/>
              <a:gdLst>
                <a:gd name="T0" fmla="*/ 25 w 25"/>
                <a:gd name="T1" fmla="*/ 5 h 11"/>
                <a:gd name="T2" fmla="*/ 14 w 25"/>
                <a:gd name="T3" fmla="*/ 0 h 11"/>
                <a:gd name="T4" fmla="*/ 0 w 25"/>
                <a:gd name="T5" fmla="*/ 6 h 11"/>
                <a:gd name="T6" fmla="*/ 11 w 25"/>
                <a:gd name="T7" fmla="*/ 11 h 11"/>
                <a:gd name="T8" fmla="*/ 25 w 25"/>
                <a:gd name="T9" fmla="*/ 5 h 11"/>
              </a:gdLst>
              <a:ahLst/>
              <a:cxnLst>
                <a:cxn ang="0">
                  <a:pos x="T0" y="T1"/>
                </a:cxn>
                <a:cxn ang="0">
                  <a:pos x="T2" y="T3"/>
                </a:cxn>
                <a:cxn ang="0">
                  <a:pos x="T4" y="T5"/>
                </a:cxn>
                <a:cxn ang="0">
                  <a:pos x="T6" y="T7"/>
                </a:cxn>
                <a:cxn ang="0">
                  <a:pos x="T8" y="T9"/>
                </a:cxn>
              </a:cxnLst>
              <a:rect l="0" t="0" r="r" b="b"/>
              <a:pathLst>
                <a:path w="25" h="11">
                  <a:moveTo>
                    <a:pt x="25" y="5"/>
                  </a:moveTo>
                  <a:cubicBezTo>
                    <a:pt x="25" y="5"/>
                    <a:pt x="21" y="0"/>
                    <a:pt x="14" y="0"/>
                  </a:cubicBezTo>
                  <a:cubicBezTo>
                    <a:pt x="8" y="1"/>
                    <a:pt x="1" y="6"/>
                    <a:pt x="0" y="6"/>
                  </a:cubicBezTo>
                  <a:cubicBezTo>
                    <a:pt x="0" y="6"/>
                    <a:pt x="5" y="11"/>
                    <a:pt x="11" y="11"/>
                  </a:cubicBezTo>
                  <a:cubicBezTo>
                    <a:pt x="17" y="11"/>
                    <a:pt x="25" y="5"/>
                    <a:pt x="25" y="5"/>
                  </a:cubicBezTo>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1" name="Group 20">
            <a:extLst>
              <a:ext uri="{FF2B5EF4-FFF2-40B4-BE49-F238E27FC236}">
                <a16:creationId xmlns:a16="http://schemas.microsoft.com/office/drawing/2014/main" id="{CFA116AD-8842-42D0-A703-39200E948155}"/>
              </a:ext>
            </a:extLst>
          </p:cNvPr>
          <p:cNvGrpSpPr/>
          <p:nvPr/>
        </p:nvGrpSpPr>
        <p:grpSpPr>
          <a:xfrm>
            <a:off x="941831" y="1640830"/>
            <a:ext cx="6476427" cy="3214965"/>
            <a:chOff x="1053183" y="1812322"/>
            <a:chExt cx="4598438" cy="2282712"/>
          </a:xfrm>
        </p:grpSpPr>
        <p:grpSp>
          <p:nvGrpSpPr>
            <p:cNvPr id="123" name="Group 122">
              <a:extLst>
                <a:ext uri="{FF2B5EF4-FFF2-40B4-BE49-F238E27FC236}">
                  <a16:creationId xmlns:a16="http://schemas.microsoft.com/office/drawing/2014/main" id="{02F9D39A-E12C-4C94-9DCE-DD7F354E21CC}"/>
                </a:ext>
              </a:extLst>
            </p:cNvPr>
            <p:cNvGrpSpPr/>
            <p:nvPr/>
          </p:nvGrpSpPr>
          <p:grpSpPr>
            <a:xfrm>
              <a:off x="1053183" y="1812322"/>
              <a:ext cx="4598438" cy="2282712"/>
              <a:chOff x="759552" y="709262"/>
              <a:chExt cx="11078359" cy="5499414"/>
            </a:xfrm>
          </p:grpSpPr>
          <p:sp>
            <p:nvSpPr>
              <p:cNvPr id="127" name="Rectangle 126">
                <a:extLst>
                  <a:ext uri="{FF2B5EF4-FFF2-40B4-BE49-F238E27FC236}">
                    <a16:creationId xmlns:a16="http://schemas.microsoft.com/office/drawing/2014/main" id="{093848F4-5B0D-4ABB-B5B5-E1B5F73AC1E4}"/>
                  </a:ext>
                </a:extLst>
              </p:cNvPr>
              <p:cNvSpPr/>
              <p:nvPr/>
            </p:nvSpPr>
            <p:spPr bwMode="auto">
              <a:xfrm>
                <a:off x="9912668" y="1600784"/>
                <a:ext cx="1367794" cy="629491"/>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28" name="Group 127">
                <a:extLst>
                  <a:ext uri="{FF2B5EF4-FFF2-40B4-BE49-F238E27FC236}">
                    <a16:creationId xmlns:a16="http://schemas.microsoft.com/office/drawing/2014/main" id="{7240D689-2EA9-41AC-8504-88A7F04AC323}"/>
                  </a:ext>
                </a:extLst>
              </p:cNvPr>
              <p:cNvGrpSpPr/>
              <p:nvPr/>
            </p:nvGrpSpPr>
            <p:grpSpPr>
              <a:xfrm>
                <a:off x="4062508" y="709262"/>
                <a:ext cx="5485703" cy="2212092"/>
                <a:chOff x="4062508" y="704417"/>
                <a:chExt cx="5485703" cy="2212092"/>
              </a:xfrm>
            </p:grpSpPr>
            <p:pic>
              <p:nvPicPr>
                <p:cNvPr id="146" name="Picture 145">
                  <a:extLst>
                    <a:ext uri="{FF2B5EF4-FFF2-40B4-BE49-F238E27FC236}">
                      <a16:creationId xmlns:a16="http://schemas.microsoft.com/office/drawing/2014/main" id="{9E489805-40E4-4412-8F1E-4A337DC41D7F}"/>
                    </a:ext>
                  </a:extLst>
                </p:cNvPr>
                <p:cNvPicPr>
                  <a:picLocks noChangeAspect="1"/>
                </p:cNvPicPr>
                <p:nvPr/>
              </p:nvPicPr>
              <p:blipFill>
                <a:blip r:embed="rId2"/>
                <a:stretch>
                  <a:fillRect/>
                </a:stretch>
              </p:blipFill>
              <p:spPr>
                <a:xfrm>
                  <a:off x="4062508" y="704417"/>
                  <a:ext cx="5485703" cy="2212092"/>
                </a:xfrm>
                <a:prstGeom prst="rect">
                  <a:avLst/>
                </a:prstGeom>
              </p:spPr>
            </p:pic>
            <p:grpSp>
              <p:nvGrpSpPr>
                <p:cNvPr id="147" name="Group 146">
                  <a:extLst>
                    <a:ext uri="{FF2B5EF4-FFF2-40B4-BE49-F238E27FC236}">
                      <a16:creationId xmlns:a16="http://schemas.microsoft.com/office/drawing/2014/main" id="{88FF4683-3E5B-4D6A-A245-F204EB502A89}"/>
                    </a:ext>
                  </a:extLst>
                </p:cNvPr>
                <p:cNvGrpSpPr>
                  <a:grpSpLocks noChangeAspect="1"/>
                </p:cNvGrpSpPr>
                <p:nvPr/>
              </p:nvGrpSpPr>
              <p:grpSpPr bwMode="auto">
                <a:xfrm>
                  <a:off x="6701596" y="868833"/>
                  <a:ext cx="506481" cy="503290"/>
                  <a:chOff x="3125" y="1415"/>
                  <a:chExt cx="1586" cy="1576"/>
                </a:xfrm>
                <a:solidFill>
                  <a:srgbClr val="F2F2F2"/>
                </a:solidFill>
              </p:grpSpPr>
              <p:sp>
                <p:nvSpPr>
                  <p:cNvPr id="148" name="Freeform 5">
                    <a:extLst>
                      <a:ext uri="{FF2B5EF4-FFF2-40B4-BE49-F238E27FC236}">
                        <a16:creationId xmlns:a16="http://schemas.microsoft.com/office/drawing/2014/main" id="{8C683780-B7BF-4203-8896-57A26ED7B3AD}"/>
                      </a:ext>
                    </a:extLst>
                  </p:cNvPr>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149" name="Freeform 6">
                    <a:extLst>
                      <a:ext uri="{FF2B5EF4-FFF2-40B4-BE49-F238E27FC236}">
                        <a16:creationId xmlns:a16="http://schemas.microsoft.com/office/drawing/2014/main" id="{0E7653D0-2BA3-467A-BE48-1273DAF011B6}"/>
                      </a:ext>
                    </a:extLst>
                  </p:cNvPr>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150" name="Freeform 7">
                    <a:extLst>
                      <a:ext uri="{FF2B5EF4-FFF2-40B4-BE49-F238E27FC236}">
                        <a16:creationId xmlns:a16="http://schemas.microsoft.com/office/drawing/2014/main" id="{CC452CCB-53FB-45EE-9E25-15CD89DEB1D4}"/>
                      </a:ext>
                    </a:extLst>
                  </p:cNvPr>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grpSp>
          </p:grpSp>
          <p:pic>
            <p:nvPicPr>
              <p:cNvPr id="129" name="Picture 128">
                <a:extLst>
                  <a:ext uri="{FF2B5EF4-FFF2-40B4-BE49-F238E27FC236}">
                    <a16:creationId xmlns:a16="http://schemas.microsoft.com/office/drawing/2014/main" id="{47877C74-4C3B-4471-8723-95DB09976514}"/>
                  </a:ext>
                </a:extLst>
              </p:cNvPr>
              <p:cNvPicPr>
                <a:picLocks noChangeAspect="1"/>
              </p:cNvPicPr>
              <p:nvPr/>
            </p:nvPicPr>
            <p:blipFill>
              <a:blip r:embed="rId3"/>
              <a:stretch>
                <a:fillRect/>
              </a:stretch>
            </p:blipFill>
            <p:spPr>
              <a:xfrm>
                <a:off x="973065" y="1773502"/>
                <a:ext cx="1097280" cy="1169815"/>
              </a:xfrm>
              <a:prstGeom prst="rect">
                <a:avLst/>
              </a:prstGeom>
            </p:spPr>
          </p:pic>
          <p:pic>
            <p:nvPicPr>
              <p:cNvPr id="130" name="Picture 129">
                <a:extLst>
                  <a:ext uri="{FF2B5EF4-FFF2-40B4-BE49-F238E27FC236}">
                    <a16:creationId xmlns:a16="http://schemas.microsoft.com/office/drawing/2014/main" id="{1979C317-F6BA-424B-B845-2A032A10D0F2}"/>
                  </a:ext>
                </a:extLst>
              </p:cNvPr>
              <p:cNvPicPr>
                <a:picLocks noChangeAspect="1"/>
              </p:cNvPicPr>
              <p:nvPr/>
            </p:nvPicPr>
            <p:blipFill>
              <a:blip r:embed="rId4"/>
              <a:stretch>
                <a:fillRect/>
              </a:stretch>
            </p:blipFill>
            <p:spPr>
              <a:xfrm>
                <a:off x="2657566" y="1476053"/>
                <a:ext cx="914400" cy="839983"/>
              </a:xfrm>
              <a:prstGeom prst="rect">
                <a:avLst/>
              </a:prstGeom>
            </p:spPr>
          </p:pic>
          <p:pic>
            <p:nvPicPr>
              <p:cNvPr id="131" name="Picture 130">
                <a:extLst>
                  <a:ext uri="{FF2B5EF4-FFF2-40B4-BE49-F238E27FC236}">
                    <a16:creationId xmlns:a16="http://schemas.microsoft.com/office/drawing/2014/main" id="{26569675-29FF-40F9-83B0-EF3688433CCC}"/>
                  </a:ext>
                </a:extLst>
              </p:cNvPr>
              <p:cNvPicPr>
                <a:picLocks noChangeAspect="1"/>
              </p:cNvPicPr>
              <p:nvPr/>
            </p:nvPicPr>
            <p:blipFill>
              <a:blip r:embed="rId5"/>
              <a:stretch>
                <a:fillRect/>
              </a:stretch>
            </p:blipFill>
            <p:spPr>
              <a:xfrm>
                <a:off x="759552" y="3618380"/>
                <a:ext cx="1005840" cy="961880"/>
              </a:xfrm>
              <a:prstGeom prst="rect">
                <a:avLst/>
              </a:prstGeom>
            </p:spPr>
          </p:pic>
          <p:pic>
            <p:nvPicPr>
              <p:cNvPr id="132" name="Picture 131">
                <a:extLst>
                  <a:ext uri="{FF2B5EF4-FFF2-40B4-BE49-F238E27FC236}">
                    <a16:creationId xmlns:a16="http://schemas.microsoft.com/office/drawing/2014/main" id="{65860B8D-9236-47E3-8C5B-9136306D4951}"/>
                  </a:ext>
                </a:extLst>
              </p:cNvPr>
              <p:cNvPicPr>
                <a:picLocks noChangeAspect="1"/>
              </p:cNvPicPr>
              <p:nvPr/>
            </p:nvPicPr>
            <p:blipFill>
              <a:blip r:embed="rId6"/>
              <a:stretch>
                <a:fillRect/>
              </a:stretch>
            </p:blipFill>
            <p:spPr>
              <a:xfrm>
                <a:off x="2957240" y="5390943"/>
                <a:ext cx="1433254" cy="810938"/>
              </a:xfrm>
              <a:prstGeom prst="rect">
                <a:avLst/>
              </a:prstGeom>
            </p:spPr>
          </p:pic>
          <p:grpSp>
            <p:nvGrpSpPr>
              <p:cNvPr id="133" name="Group 132">
                <a:extLst>
                  <a:ext uri="{FF2B5EF4-FFF2-40B4-BE49-F238E27FC236}">
                    <a16:creationId xmlns:a16="http://schemas.microsoft.com/office/drawing/2014/main" id="{842F82FC-8EF9-4BE7-A884-A0FFBE265175}"/>
                  </a:ext>
                </a:extLst>
              </p:cNvPr>
              <p:cNvGrpSpPr/>
              <p:nvPr/>
            </p:nvGrpSpPr>
            <p:grpSpPr>
              <a:xfrm>
                <a:off x="1005494" y="5133903"/>
                <a:ext cx="1165825" cy="812551"/>
                <a:chOff x="955154" y="5702161"/>
                <a:chExt cx="1165825" cy="812551"/>
              </a:xfrm>
            </p:grpSpPr>
            <p:pic>
              <p:nvPicPr>
                <p:cNvPr id="144" name="Picture 143">
                  <a:extLst>
                    <a:ext uri="{FF2B5EF4-FFF2-40B4-BE49-F238E27FC236}">
                      <a16:creationId xmlns:a16="http://schemas.microsoft.com/office/drawing/2014/main" id="{B75C1957-1E08-4E1B-94AF-9D03B0390172}"/>
                    </a:ext>
                  </a:extLst>
                </p:cNvPr>
                <p:cNvPicPr>
                  <a:picLocks noChangeAspect="1"/>
                </p:cNvPicPr>
                <p:nvPr/>
              </p:nvPicPr>
              <p:blipFill>
                <a:blip r:embed="rId4"/>
                <a:stretch>
                  <a:fillRect/>
                </a:stretch>
              </p:blipFill>
              <p:spPr>
                <a:xfrm>
                  <a:off x="955154" y="5702161"/>
                  <a:ext cx="884538" cy="812551"/>
                </a:xfrm>
                <a:prstGeom prst="rect">
                  <a:avLst/>
                </a:prstGeom>
              </p:spPr>
            </p:pic>
            <p:pic>
              <p:nvPicPr>
                <p:cNvPr id="145" name="Picture 144">
                  <a:extLst>
                    <a:ext uri="{FF2B5EF4-FFF2-40B4-BE49-F238E27FC236}">
                      <a16:creationId xmlns:a16="http://schemas.microsoft.com/office/drawing/2014/main" id="{E9F841F0-3D49-497D-A4A8-B7F67D1E5F97}"/>
                    </a:ext>
                  </a:extLst>
                </p:cNvPr>
                <p:cNvPicPr>
                  <a:picLocks noChangeAspect="1"/>
                </p:cNvPicPr>
                <p:nvPr/>
              </p:nvPicPr>
              <p:blipFill>
                <a:blip r:embed="rId4"/>
                <a:stretch>
                  <a:fillRect/>
                </a:stretch>
              </p:blipFill>
              <p:spPr>
                <a:xfrm>
                  <a:off x="1236441" y="5702161"/>
                  <a:ext cx="884538" cy="812551"/>
                </a:xfrm>
                <a:prstGeom prst="rect">
                  <a:avLst/>
                </a:prstGeom>
              </p:spPr>
            </p:pic>
          </p:grpSp>
          <p:pic>
            <p:nvPicPr>
              <p:cNvPr id="134" name="Picture 133">
                <a:extLst>
                  <a:ext uri="{FF2B5EF4-FFF2-40B4-BE49-F238E27FC236}">
                    <a16:creationId xmlns:a16="http://schemas.microsoft.com/office/drawing/2014/main" id="{AE7D469A-EB29-402A-B5E1-58302A5BC0AF}"/>
                  </a:ext>
                </a:extLst>
              </p:cNvPr>
              <p:cNvPicPr>
                <a:picLocks noChangeAspect="1"/>
              </p:cNvPicPr>
              <p:nvPr/>
            </p:nvPicPr>
            <p:blipFill>
              <a:blip r:embed="rId7"/>
              <a:stretch>
                <a:fillRect/>
              </a:stretch>
            </p:blipFill>
            <p:spPr>
              <a:xfrm>
                <a:off x="8374125" y="5384149"/>
                <a:ext cx="1140309" cy="824527"/>
              </a:xfrm>
              <a:prstGeom prst="rect">
                <a:avLst/>
              </a:prstGeom>
            </p:spPr>
          </p:pic>
          <p:pic>
            <p:nvPicPr>
              <p:cNvPr id="135" name="Picture 134">
                <a:extLst>
                  <a:ext uri="{FF2B5EF4-FFF2-40B4-BE49-F238E27FC236}">
                    <a16:creationId xmlns:a16="http://schemas.microsoft.com/office/drawing/2014/main" id="{D544D47E-E563-4085-94E7-6ABBA0B338C3}"/>
                  </a:ext>
                </a:extLst>
              </p:cNvPr>
              <p:cNvPicPr>
                <a:picLocks noChangeAspect="1"/>
              </p:cNvPicPr>
              <p:nvPr/>
            </p:nvPicPr>
            <p:blipFill>
              <a:blip r:embed="rId8"/>
              <a:stretch>
                <a:fillRect/>
              </a:stretch>
            </p:blipFill>
            <p:spPr>
              <a:xfrm>
                <a:off x="10234193" y="4571623"/>
                <a:ext cx="1532854" cy="1234798"/>
              </a:xfrm>
              <a:prstGeom prst="rect">
                <a:avLst/>
              </a:prstGeom>
            </p:spPr>
          </p:pic>
          <p:grpSp>
            <p:nvGrpSpPr>
              <p:cNvPr id="136" name="Group 135">
                <a:extLst>
                  <a:ext uri="{FF2B5EF4-FFF2-40B4-BE49-F238E27FC236}">
                    <a16:creationId xmlns:a16="http://schemas.microsoft.com/office/drawing/2014/main" id="{1AC8098F-36D8-4FBF-B8AE-534278FD4FE2}"/>
                  </a:ext>
                </a:extLst>
              </p:cNvPr>
              <p:cNvGrpSpPr/>
              <p:nvPr/>
            </p:nvGrpSpPr>
            <p:grpSpPr>
              <a:xfrm>
                <a:off x="10873494" y="2447818"/>
                <a:ext cx="964417" cy="993276"/>
                <a:chOff x="10848442" y="2587868"/>
                <a:chExt cx="1050510" cy="1081945"/>
              </a:xfrm>
            </p:grpSpPr>
            <p:pic>
              <p:nvPicPr>
                <p:cNvPr id="142" name="Picture 141">
                  <a:extLst>
                    <a:ext uri="{FF2B5EF4-FFF2-40B4-BE49-F238E27FC236}">
                      <a16:creationId xmlns:a16="http://schemas.microsoft.com/office/drawing/2014/main" id="{2685859E-6101-4F82-BD1F-BD6AE4E0C960}"/>
                    </a:ext>
                  </a:extLst>
                </p:cNvPr>
                <p:cNvPicPr>
                  <a:picLocks noChangeAspect="1"/>
                </p:cNvPicPr>
                <p:nvPr/>
              </p:nvPicPr>
              <p:blipFill>
                <a:blip r:embed="rId4"/>
                <a:stretch>
                  <a:fillRect/>
                </a:stretch>
              </p:blipFill>
              <p:spPr>
                <a:xfrm>
                  <a:off x="10848442" y="2704797"/>
                  <a:ext cx="1050510" cy="965016"/>
                </a:xfrm>
                <a:prstGeom prst="rect">
                  <a:avLst/>
                </a:prstGeom>
              </p:spPr>
            </p:pic>
            <p:pic>
              <p:nvPicPr>
                <p:cNvPr id="143" name="Picture 142">
                  <a:extLst>
                    <a:ext uri="{FF2B5EF4-FFF2-40B4-BE49-F238E27FC236}">
                      <a16:creationId xmlns:a16="http://schemas.microsoft.com/office/drawing/2014/main" id="{16ED90D8-2468-411C-A48A-D4BD350413C5}"/>
                    </a:ext>
                  </a:extLst>
                </p:cNvPr>
                <p:cNvPicPr>
                  <a:picLocks noChangeAspect="1"/>
                </p:cNvPicPr>
                <p:nvPr/>
              </p:nvPicPr>
              <p:blipFill>
                <a:blip r:embed="rId9"/>
                <a:stretch>
                  <a:fillRect/>
                </a:stretch>
              </p:blipFill>
              <p:spPr>
                <a:xfrm>
                  <a:off x="11113106" y="2587868"/>
                  <a:ext cx="521184" cy="510891"/>
                </a:xfrm>
                <a:prstGeom prst="rect">
                  <a:avLst/>
                </a:prstGeom>
              </p:spPr>
            </p:pic>
          </p:grpSp>
          <p:pic>
            <p:nvPicPr>
              <p:cNvPr id="137" name="Picture 136">
                <a:extLst>
                  <a:ext uri="{FF2B5EF4-FFF2-40B4-BE49-F238E27FC236}">
                    <a16:creationId xmlns:a16="http://schemas.microsoft.com/office/drawing/2014/main" id="{0A9D9DCB-4AF1-4DC1-816D-ECD6470650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39007" y="1644908"/>
                <a:ext cx="1115117" cy="523229"/>
              </a:xfrm>
              <a:prstGeom prst="rect">
                <a:avLst/>
              </a:prstGeom>
            </p:spPr>
          </p:pic>
          <p:pic>
            <p:nvPicPr>
              <p:cNvPr id="138" name="Picture 137">
                <a:extLst>
                  <a:ext uri="{FF2B5EF4-FFF2-40B4-BE49-F238E27FC236}">
                    <a16:creationId xmlns:a16="http://schemas.microsoft.com/office/drawing/2014/main" id="{9E7433BC-3C52-4C2C-9AB7-E8A90FA3E1AF}"/>
                  </a:ext>
                </a:extLst>
              </p:cNvPr>
              <p:cNvPicPr>
                <a:picLocks noChangeAspect="1"/>
              </p:cNvPicPr>
              <p:nvPr/>
            </p:nvPicPr>
            <p:blipFill>
              <a:blip r:embed="rId11"/>
              <a:stretch>
                <a:fillRect/>
              </a:stretch>
            </p:blipFill>
            <p:spPr>
              <a:xfrm>
                <a:off x="7483160" y="1860318"/>
                <a:ext cx="439690" cy="415954"/>
              </a:xfrm>
              <a:prstGeom prst="rect">
                <a:avLst/>
              </a:prstGeom>
            </p:spPr>
          </p:pic>
          <p:pic>
            <p:nvPicPr>
              <p:cNvPr id="139" name="Picture 138">
                <a:extLst>
                  <a:ext uri="{FF2B5EF4-FFF2-40B4-BE49-F238E27FC236}">
                    <a16:creationId xmlns:a16="http://schemas.microsoft.com/office/drawing/2014/main" id="{19891F94-4A47-47E6-B9EB-2665D6634F53}"/>
                  </a:ext>
                </a:extLst>
              </p:cNvPr>
              <p:cNvPicPr>
                <a:picLocks noChangeAspect="1"/>
              </p:cNvPicPr>
              <p:nvPr/>
            </p:nvPicPr>
            <p:blipFill>
              <a:blip r:embed="rId11"/>
              <a:stretch>
                <a:fillRect/>
              </a:stretch>
            </p:blipFill>
            <p:spPr>
              <a:xfrm>
                <a:off x="6076018" y="1735156"/>
                <a:ext cx="439690" cy="415954"/>
              </a:xfrm>
              <a:prstGeom prst="rect">
                <a:avLst/>
              </a:prstGeom>
            </p:spPr>
          </p:pic>
          <p:pic>
            <p:nvPicPr>
              <p:cNvPr id="140" name="Picture 139">
                <a:extLst>
                  <a:ext uri="{FF2B5EF4-FFF2-40B4-BE49-F238E27FC236}">
                    <a16:creationId xmlns:a16="http://schemas.microsoft.com/office/drawing/2014/main" id="{CA7CFE1F-21A9-4755-8AF2-1E682675EC51}"/>
                  </a:ext>
                </a:extLst>
              </p:cNvPr>
              <p:cNvPicPr>
                <a:picLocks noChangeAspect="1"/>
              </p:cNvPicPr>
              <p:nvPr/>
            </p:nvPicPr>
            <p:blipFill>
              <a:blip r:embed="rId4"/>
              <a:stretch>
                <a:fillRect/>
              </a:stretch>
            </p:blipFill>
            <p:spPr>
              <a:xfrm>
                <a:off x="4536831" y="1639132"/>
                <a:ext cx="926828" cy="851399"/>
              </a:xfrm>
              <a:prstGeom prst="rect">
                <a:avLst/>
              </a:prstGeom>
            </p:spPr>
          </p:pic>
          <p:pic>
            <p:nvPicPr>
              <p:cNvPr id="141" name="Picture 140">
                <a:extLst>
                  <a:ext uri="{FF2B5EF4-FFF2-40B4-BE49-F238E27FC236}">
                    <a16:creationId xmlns:a16="http://schemas.microsoft.com/office/drawing/2014/main" id="{34B24412-6AE5-4969-B82C-3C938F445FDF}"/>
                  </a:ext>
                </a:extLst>
              </p:cNvPr>
              <p:cNvPicPr>
                <a:picLocks noChangeAspect="1"/>
              </p:cNvPicPr>
              <p:nvPr/>
            </p:nvPicPr>
            <p:blipFill>
              <a:blip r:embed="rId4"/>
              <a:stretch>
                <a:fillRect/>
              </a:stretch>
            </p:blipFill>
            <p:spPr>
              <a:xfrm>
                <a:off x="8550819" y="1495001"/>
                <a:ext cx="943845" cy="867032"/>
              </a:xfrm>
              <a:prstGeom prst="rect">
                <a:avLst/>
              </a:prstGeom>
            </p:spPr>
          </p:pic>
        </p:grpSp>
        <p:grpSp>
          <p:nvGrpSpPr>
            <p:cNvPr id="124" name="Group 123">
              <a:extLst>
                <a:ext uri="{FF2B5EF4-FFF2-40B4-BE49-F238E27FC236}">
                  <a16:creationId xmlns:a16="http://schemas.microsoft.com/office/drawing/2014/main" id="{10D09C6A-A8E7-4C68-BFFD-CC39C822445F}"/>
                </a:ext>
              </a:extLst>
            </p:cNvPr>
            <p:cNvGrpSpPr/>
            <p:nvPr/>
          </p:nvGrpSpPr>
          <p:grpSpPr>
            <a:xfrm>
              <a:off x="2857318" y="3696828"/>
              <a:ext cx="939125" cy="368439"/>
              <a:chOff x="5110086" y="5251179"/>
              <a:chExt cx="2260402" cy="886809"/>
            </a:xfrm>
          </p:grpSpPr>
          <p:pic>
            <p:nvPicPr>
              <p:cNvPr id="125" name="Picture 124">
                <a:extLst>
                  <a:ext uri="{FF2B5EF4-FFF2-40B4-BE49-F238E27FC236}">
                    <a16:creationId xmlns:a16="http://schemas.microsoft.com/office/drawing/2014/main" id="{C527A0BE-2E0E-415D-8AF1-63B4339971DD}"/>
                  </a:ext>
                </a:extLst>
              </p:cNvPr>
              <p:cNvPicPr>
                <a:picLocks noChangeAspect="1"/>
              </p:cNvPicPr>
              <p:nvPr/>
            </p:nvPicPr>
            <p:blipFill>
              <a:blip r:embed="rId12"/>
              <a:stretch>
                <a:fillRect/>
              </a:stretch>
            </p:blipFill>
            <p:spPr>
              <a:xfrm>
                <a:off x="5110086" y="5475532"/>
                <a:ext cx="1077365" cy="627206"/>
              </a:xfrm>
              <a:prstGeom prst="rect">
                <a:avLst/>
              </a:prstGeom>
            </p:spPr>
          </p:pic>
          <p:pic>
            <p:nvPicPr>
              <p:cNvPr id="126" name="Picture 125">
                <a:extLst>
                  <a:ext uri="{FF2B5EF4-FFF2-40B4-BE49-F238E27FC236}">
                    <a16:creationId xmlns:a16="http://schemas.microsoft.com/office/drawing/2014/main" id="{9EE2C073-1A26-4424-B753-E5901472F01E}"/>
                  </a:ext>
                </a:extLst>
              </p:cNvPr>
              <p:cNvPicPr>
                <a:picLocks noChangeAspect="1"/>
              </p:cNvPicPr>
              <p:nvPr/>
            </p:nvPicPr>
            <p:blipFill>
              <a:blip r:embed="rId13"/>
              <a:stretch>
                <a:fillRect/>
              </a:stretch>
            </p:blipFill>
            <p:spPr>
              <a:xfrm>
                <a:off x="6519238" y="5251179"/>
                <a:ext cx="851250" cy="886809"/>
              </a:xfrm>
              <a:prstGeom prst="rect">
                <a:avLst/>
              </a:prstGeom>
            </p:spPr>
          </p:pic>
        </p:grpSp>
      </p:grpSp>
      <p:grpSp>
        <p:nvGrpSpPr>
          <p:cNvPr id="22" name="Group 21">
            <a:extLst>
              <a:ext uri="{FF2B5EF4-FFF2-40B4-BE49-F238E27FC236}">
                <a16:creationId xmlns:a16="http://schemas.microsoft.com/office/drawing/2014/main" id="{8D6566F9-6546-4B30-B543-E87EBD4FF278}"/>
              </a:ext>
            </a:extLst>
          </p:cNvPr>
          <p:cNvGrpSpPr/>
          <p:nvPr/>
        </p:nvGrpSpPr>
        <p:grpSpPr>
          <a:xfrm>
            <a:off x="6587751" y="4838580"/>
            <a:ext cx="973986" cy="914400"/>
            <a:chOff x="8870197" y="4479210"/>
            <a:chExt cx="973986" cy="914400"/>
          </a:xfrm>
        </p:grpSpPr>
        <p:sp>
          <p:nvSpPr>
            <p:cNvPr id="120" name="Oval 119">
              <a:extLst>
                <a:ext uri="{FF2B5EF4-FFF2-40B4-BE49-F238E27FC236}">
                  <a16:creationId xmlns:a16="http://schemas.microsoft.com/office/drawing/2014/main" id="{5824C508-C820-4B45-83D6-1E57B28A4B1D}"/>
                </a:ext>
              </a:extLst>
            </p:cNvPr>
            <p:cNvSpPr/>
            <p:nvPr/>
          </p:nvSpPr>
          <p:spPr>
            <a:xfrm>
              <a:off x="8899990" y="4479210"/>
              <a:ext cx="914400" cy="914400"/>
            </a:xfrm>
            <a:prstGeom prst="ellipse">
              <a:avLst/>
            </a:prstGeom>
            <a:solidFill>
              <a:srgbClr val="0072C6"/>
            </a:solidFill>
            <a:ln w="10795"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mn-ea"/>
                <a:cs typeface="+mn-cs"/>
              </a:endParaRPr>
            </a:p>
          </p:txBody>
        </p:sp>
        <p:pic>
          <p:nvPicPr>
            <p:cNvPr id="121" name="Picture 120">
              <a:extLst>
                <a:ext uri="{FF2B5EF4-FFF2-40B4-BE49-F238E27FC236}">
                  <a16:creationId xmlns:a16="http://schemas.microsoft.com/office/drawing/2014/main" id="{71E32509-0AB5-4931-890C-BB5353E5A68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24990" y="4566665"/>
              <a:ext cx="464400" cy="310366"/>
            </a:xfrm>
            <a:prstGeom prst="rect">
              <a:avLst/>
            </a:prstGeom>
          </p:spPr>
        </p:pic>
        <p:sp>
          <p:nvSpPr>
            <p:cNvPr id="122" name="Rectangle 121">
              <a:extLst>
                <a:ext uri="{FF2B5EF4-FFF2-40B4-BE49-F238E27FC236}">
                  <a16:creationId xmlns:a16="http://schemas.microsoft.com/office/drawing/2014/main" id="{77D5749E-1862-4114-B128-9BE00A372056}"/>
                </a:ext>
              </a:extLst>
            </p:cNvPr>
            <p:cNvSpPr/>
            <p:nvPr/>
          </p:nvSpPr>
          <p:spPr bwMode="auto">
            <a:xfrm>
              <a:off x="8870197" y="4833213"/>
              <a:ext cx="973986" cy="438125"/>
            </a:xfrm>
            <a:prstGeom prst="rect">
              <a:avLst/>
            </a:prstGeom>
            <a:no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838667"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t>Active</a:t>
              </a:r>
              <a:br>
                <a:rPr kumimoji="0" lang="en-US" sz="100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br>
              <a:r>
                <a:rPr kumimoji="0" lang="en-US" sz="100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t>Directory</a:t>
              </a:r>
            </a:p>
          </p:txBody>
        </p:sp>
      </p:grpSp>
      <p:grpSp>
        <p:nvGrpSpPr>
          <p:cNvPr id="23" name="Group 22">
            <a:extLst>
              <a:ext uri="{FF2B5EF4-FFF2-40B4-BE49-F238E27FC236}">
                <a16:creationId xmlns:a16="http://schemas.microsoft.com/office/drawing/2014/main" id="{597ADBE9-B94C-4B2E-BE29-D6921D913416}"/>
              </a:ext>
            </a:extLst>
          </p:cNvPr>
          <p:cNvGrpSpPr/>
          <p:nvPr/>
        </p:nvGrpSpPr>
        <p:grpSpPr>
          <a:xfrm>
            <a:off x="5827646" y="4907163"/>
            <a:ext cx="914400" cy="914400"/>
            <a:chOff x="3453439" y="3767154"/>
            <a:chExt cx="914400" cy="914400"/>
          </a:xfrm>
        </p:grpSpPr>
        <p:sp>
          <p:nvSpPr>
            <p:cNvPr id="114" name="Oval 113">
              <a:extLst>
                <a:ext uri="{FF2B5EF4-FFF2-40B4-BE49-F238E27FC236}">
                  <a16:creationId xmlns:a16="http://schemas.microsoft.com/office/drawing/2014/main" id="{B07C3950-ADCE-49AB-B2E9-27561D382340}"/>
                </a:ext>
              </a:extLst>
            </p:cNvPr>
            <p:cNvSpPr/>
            <p:nvPr/>
          </p:nvSpPr>
          <p:spPr>
            <a:xfrm>
              <a:off x="3453439" y="3767154"/>
              <a:ext cx="914400" cy="914400"/>
            </a:xfrm>
            <a:prstGeom prst="ellipse">
              <a:avLst/>
            </a:prstGeom>
            <a:solidFill>
              <a:srgbClr val="289FD7"/>
            </a:solidFill>
            <a:ln w="10795" cap="flat" cmpd="sng" algn="ctr">
              <a:noFill/>
              <a:prstDash val="solid"/>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218712"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05050"/>
                </a:solidFill>
                <a:effectLst/>
                <a:uLnTx/>
                <a:uFillTx/>
                <a:latin typeface="Segoe UI"/>
                <a:ea typeface="+mn-ea"/>
                <a:cs typeface="+mn-cs"/>
              </a:endParaRPr>
            </a:p>
          </p:txBody>
        </p:sp>
        <p:grpSp>
          <p:nvGrpSpPr>
            <p:cNvPr id="115" name="Group 114">
              <a:extLst>
                <a:ext uri="{FF2B5EF4-FFF2-40B4-BE49-F238E27FC236}">
                  <a16:creationId xmlns:a16="http://schemas.microsoft.com/office/drawing/2014/main" id="{BD9D1E7B-DB28-4853-A2BC-A65A3E2B0D52}"/>
                </a:ext>
              </a:extLst>
            </p:cNvPr>
            <p:cNvGrpSpPr/>
            <p:nvPr/>
          </p:nvGrpSpPr>
          <p:grpSpPr>
            <a:xfrm>
              <a:off x="3718517" y="3842561"/>
              <a:ext cx="384224" cy="381805"/>
              <a:chOff x="3725592" y="3854779"/>
              <a:chExt cx="348223" cy="346029"/>
            </a:xfrm>
          </p:grpSpPr>
          <p:sp>
            <p:nvSpPr>
              <p:cNvPr id="117" name="Freeform 5">
                <a:extLst>
                  <a:ext uri="{FF2B5EF4-FFF2-40B4-BE49-F238E27FC236}">
                    <a16:creationId xmlns:a16="http://schemas.microsoft.com/office/drawing/2014/main" id="{168C4E04-2782-4984-B246-EF7F3EE9AD49}"/>
                  </a:ext>
                </a:extLst>
              </p:cNvPr>
              <p:cNvSpPr>
                <a:spLocks/>
              </p:cNvSpPr>
              <p:nvPr/>
            </p:nvSpPr>
            <p:spPr bwMode="auto">
              <a:xfrm>
                <a:off x="3904973" y="3984540"/>
                <a:ext cx="59940" cy="108463"/>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118" name="Freeform 6">
                <a:extLst>
                  <a:ext uri="{FF2B5EF4-FFF2-40B4-BE49-F238E27FC236}">
                    <a16:creationId xmlns:a16="http://schemas.microsoft.com/office/drawing/2014/main" id="{88FC6596-9B97-4246-A206-395A56C61320}"/>
                  </a:ext>
                </a:extLst>
              </p:cNvPr>
              <p:cNvSpPr>
                <a:spLocks/>
              </p:cNvSpPr>
              <p:nvPr/>
            </p:nvSpPr>
            <p:spPr bwMode="auto">
              <a:xfrm>
                <a:off x="3829883" y="3986077"/>
                <a:ext cx="60379" cy="106926"/>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sp>
            <p:nvSpPr>
              <p:cNvPr id="119" name="Freeform 7">
                <a:extLst>
                  <a:ext uri="{FF2B5EF4-FFF2-40B4-BE49-F238E27FC236}">
                    <a16:creationId xmlns:a16="http://schemas.microsoft.com/office/drawing/2014/main" id="{DA6E2916-6CBE-4817-BB2E-3DDEBBF6682B}"/>
                  </a:ext>
                </a:extLst>
              </p:cNvPr>
              <p:cNvSpPr>
                <a:spLocks noEditPoints="1"/>
              </p:cNvSpPr>
              <p:nvPr/>
            </p:nvSpPr>
            <p:spPr bwMode="auto">
              <a:xfrm>
                <a:off x="3725592" y="3854779"/>
                <a:ext cx="348223" cy="346029"/>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685068" rtl="0" eaLnBrk="1" fontAlgn="base" latinLnBrk="0" hangingPunct="1">
                  <a:lnSpc>
                    <a:spcPct val="100000"/>
                  </a:lnSpc>
                  <a:spcBef>
                    <a:spcPct val="0"/>
                  </a:spcBef>
                  <a:spcAft>
                    <a:spcPct val="0"/>
                  </a:spcAft>
                  <a:buClrTx/>
                  <a:buSzTx/>
                  <a:buFontTx/>
                  <a:buNone/>
                  <a:tabLst/>
                  <a:defRPr/>
                </a:pPr>
                <a:endParaRPr kumimoji="0" lang="en-US" sz="1324" b="0" i="0" u="none" strike="noStrike" kern="0" cap="none" spc="0" normalizeH="0" baseline="0" noProof="0">
                  <a:ln>
                    <a:noFill/>
                  </a:ln>
                  <a:solidFill>
                    <a:srgbClr val="FFFFFF"/>
                  </a:solidFill>
                  <a:effectLst/>
                  <a:uLnTx/>
                  <a:uFillTx/>
                  <a:latin typeface="Segoe UI"/>
                  <a:ea typeface="ＭＳ Ｐゴシック" charset="0"/>
                  <a:cs typeface="+mn-cs"/>
                </a:endParaRPr>
              </a:p>
            </p:txBody>
          </p:sp>
        </p:grpSp>
        <p:sp>
          <p:nvSpPr>
            <p:cNvPr id="116" name="Rectangle 115">
              <a:extLst>
                <a:ext uri="{FF2B5EF4-FFF2-40B4-BE49-F238E27FC236}">
                  <a16:creationId xmlns:a16="http://schemas.microsoft.com/office/drawing/2014/main" id="{84E256B0-C487-4B6D-8F6C-14273B867BD5}"/>
                </a:ext>
              </a:extLst>
            </p:cNvPr>
            <p:cNvSpPr/>
            <p:nvPr/>
          </p:nvSpPr>
          <p:spPr>
            <a:xfrm>
              <a:off x="3499990" y="4228416"/>
              <a:ext cx="821299" cy="307777"/>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838667"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solidFill>
                      <a:srgbClr val="FFFFFF">
                        <a:alpha val="0"/>
                      </a:srgbClr>
                    </a:solidFill>
                  </a:ln>
                  <a:solidFill>
                    <a:srgbClr val="FFFFFF"/>
                  </a:solidFill>
                  <a:effectLst/>
                  <a:uLnTx/>
                  <a:uFillTx/>
                  <a:latin typeface="Segoe"/>
                  <a:ea typeface="+mn-ea"/>
                  <a:cs typeface="+mn-cs"/>
                </a:rPr>
                <a:t>Azure Active Directory</a:t>
              </a:r>
            </a:p>
          </p:txBody>
        </p:sp>
      </p:grpSp>
      <p:sp>
        <p:nvSpPr>
          <p:cNvPr id="24" name="Content Placeholder 3">
            <a:extLst>
              <a:ext uri="{FF2B5EF4-FFF2-40B4-BE49-F238E27FC236}">
                <a16:creationId xmlns:a16="http://schemas.microsoft.com/office/drawing/2014/main" id="{9EBA3043-F6E6-4F90-B0AD-B41B2BB66EF2}"/>
              </a:ext>
            </a:extLst>
          </p:cNvPr>
          <p:cNvSpPr txBox="1">
            <a:spLocks/>
          </p:cNvSpPr>
          <p:nvPr/>
        </p:nvSpPr>
        <p:spPr>
          <a:xfrm>
            <a:off x="271358" y="891754"/>
            <a:ext cx="8756700" cy="380896"/>
          </a:xfrm>
          <a:prstGeom prst="rect">
            <a:avLst/>
          </a:prstGeom>
        </p:spPr>
        <p:txBody>
          <a:bodyPr vert="horz" wrap="square" lIns="146304" tIns="91440" rIns="146304" bIns="9144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rgbClr val="E7E6E6">
                    <a:lumMod val="50000"/>
                  </a:srgbClr>
                </a:solidFill>
                <a:effectLst/>
                <a:uLnTx/>
                <a:uFillTx/>
                <a:latin typeface="Segoe UI Light"/>
                <a:ea typeface="+mn-ea"/>
                <a:cs typeface="+mn-cs"/>
              </a:rPr>
              <a:t>Active Directory and Administrators control all the assets</a:t>
            </a:r>
            <a:endParaRPr kumimoji="0" lang="en-US" sz="2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p:txBody>
      </p:sp>
      <p:cxnSp>
        <p:nvCxnSpPr>
          <p:cNvPr id="25" name="Straight Arrow Connector 24">
            <a:extLst>
              <a:ext uri="{FF2B5EF4-FFF2-40B4-BE49-F238E27FC236}">
                <a16:creationId xmlns:a16="http://schemas.microsoft.com/office/drawing/2014/main" id="{0803837A-7CF2-47CA-9D47-68141BFE3953}"/>
              </a:ext>
            </a:extLst>
          </p:cNvPr>
          <p:cNvCxnSpPr/>
          <p:nvPr/>
        </p:nvCxnSpPr>
        <p:spPr>
          <a:xfrm flipH="1" flipV="1">
            <a:off x="5949376" y="4037269"/>
            <a:ext cx="680963" cy="945290"/>
          </a:xfrm>
          <a:prstGeom prst="straightConnector1">
            <a:avLst/>
          </a:prstGeom>
          <a:ln w="57150">
            <a:solidFill>
              <a:srgbClr val="E8112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CB4374C-DBB3-4E2F-92F3-9D384BF6CB9D}"/>
              </a:ext>
            </a:extLst>
          </p:cNvPr>
          <p:cNvSpPr/>
          <p:nvPr/>
        </p:nvSpPr>
        <p:spPr bwMode="auto">
          <a:xfrm>
            <a:off x="4555573" y="3053536"/>
            <a:ext cx="1393801" cy="1060757"/>
          </a:xfrm>
          <a:prstGeom prst="rect">
            <a:avLst/>
          </a:prstGeom>
          <a:ln w="57150">
            <a:solidFill>
              <a:srgbClr val="E8112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27" name="Group 26">
            <a:extLst>
              <a:ext uri="{FF2B5EF4-FFF2-40B4-BE49-F238E27FC236}">
                <a16:creationId xmlns:a16="http://schemas.microsoft.com/office/drawing/2014/main" id="{FC0FDC23-2997-49AE-B3CF-77DD274C1F8A}"/>
              </a:ext>
            </a:extLst>
          </p:cNvPr>
          <p:cNvGrpSpPr>
            <a:grpSpLocks noChangeAspect="1"/>
          </p:cNvGrpSpPr>
          <p:nvPr/>
        </p:nvGrpSpPr>
        <p:grpSpPr bwMode="auto">
          <a:xfrm>
            <a:off x="5250246" y="3193714"/>
            <a:ext cx="628980" cy="326089"/>
            <a:chOff x="750" y="2039"/>
            <a:chExt cx="976" cy="506"/>
          </a:xfrm>
        </p:grpSpPr>
        <p:sp>
          <p:nvSpPr>
            <p:cNvPr id="103" name="AutoShape 3">
              <a:extLst>
                <a:ext uri="{FF2B5EF4-FFF2-40B4-BE49-F238E27FC236}">
                  <a16:creationId xmlns:a16="http://schemas.microsoft.com/office/drawing/2014/main" id="{F0B845EB-7107-4807-86A9-F8D04178B9DD}"/>
                </a:ext>
              </a:extLst>
            </p:cNvPr>
            <p:cNvSpPr>
              <a:spLocks noChangeAspect="1" noChangeArrowheads="1" noTextEdit="1"/>
            </p:cNvSpPr>
            <p:nvPr/>
          </p:nvSpPr>
          <p:spPr bwMode="auto">
            <a:xfrm>
              <a:off x="912" y="2039"/>
              <a:ext cx="814"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4" name="Freeform 5">
              <a:extLst>
                <a:ext uri="{FF2B5EF4-FFF2-40B4-BE49-F238E27FC236}">
                  <a16:creationId xmlns:a16="http://schemas.microsoft.com/office/drawing/2014/main" id="{B4CDF580-BA0B-4B66-9040-3946EDF2D039}"/>
                </a:ext>
              </a:extLst>
            </p:cNvPr>
            <p:cNvSpPr>
              <a:spLocks/>
            </p:cNvSpPr>
            <p:nvPr/>
          </p:nvSpPr>
          <p:spPr bwMode="auto">
            <a:xfrm>
              <a:off x="750" y="2042"/>
              <a:ext cx="814" cy="503"/>
            </a:xfrm>
            <a:custGeom>
              <a:avLst/>
              <a:gdLst>
                <a:gd name="T0" fmla="*/ 201 w 201"/>
                <a:gd name="T1" fmla="*/ 107 h 123"/>
                <a:gd name="T2" fmla="*/ 185 w 201"/>
                <a:gd name="T3" fmla="*/ 123 h 123"/>
                <a:gd name="T4" fmla="*/ 16 w 201"/>
                <a:gd name="T5" fmla="*/ 123 h 123"/>
                <a:gd name="T6" fmla="*/ 0 w 201"/>
                <a:gd name="T7" fmla="*/ 107 h 123"/>
                <a:gd name="T8" fmla="*/ 0 w 201"/>
                <a:gd name="T9" fmla="*/ 16 h 123"/>
                <a:gd name="T10" fmla="*/ 16 w 201"/>
                <a:gd name="T11" fmla="*/ 0 h 123"/>
                <a:gd name="T12" fmla="*/ 185 w 201"/>
                <a:gd name="T13" fmla="*/ 0 h 123"/>
                <a:gd name="T14" fmla="*/ 201 w 201"/>
                <a:gd name="T15" fmla="*/ 16 h 123"/>
                <a:gd name="T16" fmla="*/ 201 w 201"/>
                <a:gd name="T17" fmla="*/ 10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123">
                  <a:moveTo>
                    <a:pt x="201" y="107"/>
                  </a:moveTo>
                  <a:cubicBezTo>
                    <a:pt x="201" y="116"/>
                    <a:pt x="194" y="123"/>
                    <a:pt x="185" y="123"/>
                  </a:cubicBezTo>
                  <a:cubicBezTo>
                    <a:pt x="16" y="123"/>
                    <a:pt x="16" y="123"/>
                    <a:pt x="16" y="123"/>
                  </a:cubicBezTo>
                  <a:cubicBezTo>
                    <a:pt x="7" y="123"/>
                    <a:pt x="0" y="116"/>
                    <a:pt x="0" y="107"/>
                  </a:cubicBezTo>
                  <a:cubicBezTo>
                    <a:pt x="0" y="16"/>
                    <a:pt x="0" y="16"/>
                    <a:pt x="0" y="16"/>
                  </a:cubicBezTo>
                  <a:cubicBezTo>
                    <a:pt x="0" y="7"/>
                    <a:pt x="7" y="0"/>
                    <a:pt x="16" y="0"/>
                  </a:cubicBezTo>
                  <a:cubicBezTo>
                    <a:pt x="185" y="0"/>
                    <a:pt x="185" y="0"/>
                    <a:pt x="185" y="0"/>
                  </a:cubicBezTo>
                  <a:cubicBezTo>
                    <a:pt x="194" y="0"/>
                    <a:pt x="201" y="7"/>
                    <a:pt x="201" y="16"/>
                  </a:cubicBezTo>
                  <a:lnTo>
                    <a:pt x="201" y="10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5" name="Rectangle 104">
              <a:extLst>
                <a:ext uri="{FF2B5EF4-FFF2-40B4-BE49-F238E27FC236}">
                  <a16:creationId xmlns:a16="http://schemas.microsoft.com/office/drawing/2014/main" id="{E3A11669-478C-49B9-9B13-5EA23A124E6F}"/>
                </a:ext>
              </a:extLst>
            </p:cNvPr>
            <p:cNvSpPr>
              <a:spLocks noChangeArrowheads="1"/>
            </p:cNvSpPr>
            <p:nvPr/>
          </p:nvSpPr>
          <p:spPr bwMode="auto">
            <a:xfrm>
              <a:off x="839" y="2108"/>
              <a:ext cx="203"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6" name="Freeform 7">
              <a:extLst>
                <a:ext uri="{FF2B5EF4-FFF2-40B4-BE49-F238E27FC236}">
                  <a16:creationId xmlns:a16="http://schemas.microsoft.com/office/drawing/2014/main" id="{8006A918-364E-4A04-8E48-14D9CBEF81C2}"/>
                </a:ext>
              </a:extLst>
            </p:cNvPr>
            <p:cNvSpPr>
              <a:spLocks/>
            </p:cNvSpPr>
            <p:nvPr/>
          </p:nvSpPr>
          <p:spPr bwMode="auto">
            <a:xfrm>
              <a:off x="1135" y="2099"/>
              <a:ext cx="372" cy="17"/>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7" name="Freeform 8">
              <a:extLst>
                <a:ext uri="{FF2B5EF4-FFF2-40B4-BE49-F238E27FC236}">
                  <a16:creationId xmlns:a16="http://schemas.microsoft.com/office/drawing/2014/main" id="{581DE873-2382-410E-AED0-4C373CC6429A}"/>
                </a:ext>
              </a:extLst>
            </p:cNvPr>
            <p:cNvSpPr>
              <a:spLocks/>
            </p:cNvSpPr>
            <p:nvPr/>
          </p:nvSpPr>
          <p:spPr bwMode="auto">
            <a:xfrm>
              <a:off x="1135" y="2165"/>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8" name="Freeform 9">
              <a:extLst>
                <a:ext uri="{FF2B5EF4-FFF2-40B4-BE49-F238E27FC236}">
                  <a16:creationId xmlns:a16="http://schemas.microsoft.com/office/drawing/2014/main" id="{857BADE0-B77C-43EA-A0BC-ED543D3B36B0}"/>
                </a:ext>
              </a:extLst>
            </p:cNvPr>
            <p:cNvSpPr>
              <a:spLocks/>
            </p:cNvSpPr>
            <p:nvPr/>
          </p:nvSpPr>
          <p:spPr bwMode="auto">
            <a:xfrm>
              <a:off x="1135" y="2279"/>
              <a:ext cx="372" cy="21"/>
            </a:xfrm>
            <a:custGeom>
              <a:avLst/>
              <a:gdLst>
                <a:gd name="T0" fmla="*/ 89 w 92"/>
                <a:gd name="T1" fmla="*/ 5 h 5"/>
                <a:gd name="T2" fmla="*/ 2 w 92"/>
                <a:gd name="T3" fmla="*/ 5 h 5"/>
                <a:gd name="T4" fmla="*/ 0 w 92"/>
                <a:gd name="T5" fmla="*/ 3 h 5"/>
                <a:gd name="T6" fmla="*/ 2 w 92"/>
                <a:gd name="T7" fmla="*/ 0 h 5"/>
                <a:gd name="T8" fmla="*/ 89 w 92"/>
                <a:gd name="T9" fmla="*/ 0 h 5"/>
                <a:gd name="T10" fmla="*/ 92 w 92"/>
                <a:gd name="T11" fmla="*/ 3 h 5"/>
                <a:gd name="T12" fmla="*/ 89 w 9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2" h="5">
                  <a:moveTo>
                    <a:pt x="89" y="5"/>
                  </a:moveTo>
                  <a:cubicBezTo>
                    <a:pt x="2" y="5"/>
                    <a:pt x="2" y="5"/>
                    <a:pt x="2" y="5"/>
                  </a:cubicBezTo>
                  <a:cubicBezTo>
                    <a:pt x="1" y="5"/>
                    <a:pt x="0" y="4"/>
                    <a:pt x="0" y="3"/>
                  </a:cubicBezTo>
                  <a:cubicBezTo>
                    <a:pt x="0" y="1"/>
                    <a:pt x="1" y="0"/>
                    <a:pt x="2" y="0"/>
                  </a:cubicBezTo>
                  <a:cubicBezTo>
                    <a:pt x="89" y="0"/>
                    <a:pt x="89" y="0"/>
                    <a:pt x="89" y="0"/>
                  </a:cubicBezTo>
                  <a:cubicBezTo>
                    <a:pt x="91" y="0"/>
                    <a:pt x="92" y="1"/>
                    <a:pt x="92" y="3"/>
                  </a:cubicBezTo>
                  <a:cubicBezTo>
                    <a:pt x="92" y="4"/>
                    <a:pt x="91" y="5"/>
                    <a:pt x="8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09" name="Freeform 10">
              <a:extLst>
                <a:ext uri="{FF2B5EF4-FFF2-40B4-BE49-F238E27FC236}">
                  <a16:creationId xmlns:a16="http://schemas.microsoft.com/office/drawing/2014/main" id="{69960587-85EB-45B0-83C7-68D7154B3979}"/>
                </a:ext>
              </a:extLst>
            </p:cNvPr>
            <p:cNvSpPr>
              <a:spLocks/>
            </p:cNvSpPr>
            <p:nvPr/>
          </p:nvSpPr>
          <p:spPr bwMode="auto">
            <a:xfrm>
              <a:off x="1135" y="2345"/>
              <a:ext cx="372" cy="16"/>
            </a:xfrm>
            <a:custGeom>
              <a:avLst/>
              <a:gdLst>
                <a:gd name="T0" fmla="*/ 89 w 92"/>
                <a:gd name="T1" fmla="*/ 4 h 4"/>
                <a:gd name="T2" fmla="*/ 2 w 92"/>
                <a:gd name="T3" fmla="*/ 4 h 4"/>
                <a:gd name="T4" fmla="*/ 0 w 92"/>
                <a:gd name="T5" fmla="*/ 2 h 4"/>
                <a:gd name="T6" fmla="*/ 2 w 92"/>
                <a:gd name="T7" fmla="*/ 0 h 4"/>
                <a:gd name="T8" fmla="*/ 89 w 92"/>
                <a:gd name="T9" fmla="*/ 0 h 4"/>
                <a:gd name="T10" fmla="*/ 92 w 92"/>
                <a:gd name="T11" fmla="*/ 2 h 4"/>
                <a:gd name="T12" fmla="*/ 89 w 9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2" h="4">
                  <a:moveTo>
                    <a:pt x="89" y="4"/>
                  </a:moveTo>
                  <a:cubicBezTo>
                    <a:pt x="2" y="4"/>
                    <a:pt x="2" y="4"/>
                    <a:pt x="2" y="4"/>
                  </a:cubicBezTo>
                  <a:cubicBezTo>
                    <a:pt x="1" y="4"/>
                    <a:pt x="0" y="3"/>
                    <a:pt x="0" y="2"/>
                  </a:cubicBezTo>
                  <a:cubicBezTo>
                    <a:pt x="0" y="1"/>
                    <a:pt x="1" y="0"/>
                    <a:pt x="2" y="0"/>
                  </a:cubicBezTo>
                  <a:cubicBezTo>
                    <a:pt x="89" y="0"/>
                    <a:pt x="89" y="0"/>
                    <a:pt x="89" y="0"/>
                  </a:cubicBezTo>
                  <a:cubicBezTo>
                    <a:pt x="91" y="0"/>
                    <a:pt x="92" y="1"/>
                    <a:pt x="92" y="2"/>
                  </a:cubicBezTo>
                  <a:cubicBezTo>
                    <a:pt x="92" y="3"/>
                    <a:pt x="91" y="4"/>
                    <a:pt x="8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0" name="Freeform 11">
              <a:extLst>
                <a:ext uri="{FF2B5EF4-FFF2-40B4-BE49-F238E27FC236}">
                  <a16:creationId xmlns:a16="http://schemas.microsoft.com/office/drawing/2014/main" id="{AAF95DD9-4845-4051-BF15-2D6B9349D451}"/>
                </a:ext>
              </a:extLst>
            </p:cNvPr>
            <p:cNvSpPr>
              <a:spLocks/>
            </p:cNvSpPr>
            <p:nvPr/>
          </p:nvSpPr>
          <p:spPr bwMode="auto">
            <a:xfrm>
              <a:off x="831" y="2410"/>
              <a:ext cx="676" cy="16"/>
            </a:xfrm>
            <a:custGeom>
              <a:avLst/>
              <a:gdLst>
                <a:gd name="T0" fmla="*/ 164 w 167"/>
                <a:gd name="T1" fmla="*/ 4 h 4"/>
                <a:gd name="T2" fmla="*/ 2 w 167"/>
                <a:gd name="T3" fmla="*/ 4 h 4"/>
                <a:gd name="T4" fmla="*/ 0 w 167"/>
                <a:gd name="T5" fmla="*/ 2 h 4"/>
                <a:gd name="T6" fmla="*/ 2 w 167"/>
                <a:gd name="T7" fmla="*/ 0 h 4"/>
                <a:gd name="T8" fmla="*/ 164 w 167"/>
                <a:gd name="T9" fmla="*/ 0 h 4"/>
                <a:gd name="T10" fmla="*/ 167 w 167"/>
                <a:gd name="T11" fmla="*/ 2 h 4"/>
                <a:gd name="T12" fmla="*/ 164 w 16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7" h="4">
                  <a:moveTo>
                    <a:pt x="164" y="4"/>
                  </a:moveTo>
                  <a:cubicBezTo>
                    <a:pt x="2" y="4"/>
                    <a:pt x="2" y="4"/>
                    <a:pt x="2" y="4"/>
                  </a:cubicBezTo>
                  <a:cubicBezTo>
                    <a:pt x="1" y="4"/>
                    <a:pt x="0" y="3"/>
                    <a:pt x="0" y="2"/>
                  </a:cubicBezTo>
                  <a:cubicBezTo>
                    <a:pt x="0" y="1"/>
                    <a:pt x="1" y="0"/>
                    <a:pt x="2" y="0"/>
                  </a:cubicBezTo>
                  <a:cubicBezTo>
                    <a:pt x="164" y="0"/>
                    <a:pt x="164" y="0"/>
                    <a:pt x="164" y="0"/>
                  </a:cubicBezTo>
                  <a:cubicBezTo>
                    <a:pt x="166" y="0"/>
                    <a:pt x="167" y="1"/>
                    <a:pt x="167" y="2"/>
                  </a:cubicBezTo>
                  <a:cubicBezTo>
                    <a:pt x="167" y="3"/>
                    <a:pt x="166" y="4"/>
                    <a:pt x="16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1" name="Freeform 12">
              <a:extLst>
                <a:ext uri="{FF2B5EF4-FFF2-40B4-BE49-F238E27FC236}">
                  <a16:creationId xmlns:a16="http://schemas.microsoft.com/office/drawing/2014/main" id="{91A68AAC-6313-4732-AC98-E355363B7FD0}"/>
                </a:ext>
              </a:extLst>
            </p:cNvPr>
            <p:cNvSpPr>
              <a:spLocks/>
            </p:cNvSpPr>
            <p:nvPr/>
          </p:nvSpPr>
          <p:spPr bwMode="auto">
            <a:xfrm>
              <a:off x="831" y="2471"/>
              <a:ext cx="676" cy="21"/>
            </a:xfrm>
            <a:custGeom>
              <a:avLst/>
              <a:gdLst>
                <a:gd name="T0" fmla="*/ 164 w 167"/>
                <a:gd name="T1" fmla="*/ 5 h 5"/>
                <a:gd name="T2" fmla="*/ 2 w 167"/>
                <a:gd name="T3" fmla="*/ 5 h 5"/>
                <a:gd name="T4" fmla="*/ 0 w 167"/>
                <a:gd name="T5" fmla="*/ 2 h 5"/>
                <a:gd name="T6" fmla="*/ 2 w 167"/>
                <a:gd name="T7" fmla="*/ 0 h 5"/>
                <a:gd name="T8" fmla="*/ 164 w 167"/>
                <a:gd name="T9" fmla="*/ 0 h 5"/>
                <a:gd name="T10" fmla="*/ 167 w 167"/>
                <a:gd name="T11" fmla="*/ 2 h 5"/>
                <a:gd name="T12" fmla="*/ 164 w 16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67" h="5">
                  <a:moveTo>
                    <a:pt x="164" y="5"/>
                  </a:moveTo>
                  <a:cubicBezTo>
                    <a:pt x="2" y="5"/>
                    <a:pt x="2" y="5"/>
                    <a:pt x="2" y="5"/>
                  </a:cubicBezTo>
                  <a:cubicBezTo>
                    <a:pt x="1" y="5"/>
                    <a:pt x="0" y="4"/>
                    <a:pt x="0" y="2"/>
                  </a:cubicBezTo>
                  <a:cubicBezTo>
                    <a:pt x="0" y="1"/>
                    <a:pt x="1" y="0"/>
                    <a:pt x="2" y="0"/>
                  </a:cubicBezTo>
                  <a:cubicBezTo>
                    <a:pt x="164" y="0"/>
                    <a:pt x="164" y="0"/>
                    <a:pt x="164" y="0"/>
                  </a:cubicBezTo>
                  <a:cubicBezTo>
                    <a:pt x="166" y="0"/>
                    <a:pt x="167" y="1"/>
                    <a:pt x="167" y="2"/>
                  </a:cubicBezTo>
                  <a:cubicBezTo>
                    <a:pt x="167" y="4"/>
                    <a:pt x="166" y="5"/>
                    <a:pt x="16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2" name="Oval 111">
              <a:extLst>
                <a:ext uri="{FF2B5EF4-FFF2-40B4-BE49-F238E27FC236}">
                  <a16:creationId xmlns:a16="http://schemas.microsoft.com/office/drawing/2014/main" id="{88925EFC-10B8-4497-AB0D-8203CD35AEA3}"/>
                </a:ext>
              </a:extLst>
            </p:cNvPr>
            <p:cNvSpPr>
              <a:spLocks noChangeArrowheads="1"/>
            </p:cNvSpPr>
            <p:nvPr/>
          </p:nvSpPr>
          <p:spPr bwMode="auto">
            <a:xfrm>
              <a:off x="904" y="2157"/>
              <a:ext cx="73" cy="7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3" name="Freeform 14">
              <a:extLst>
                <a:ext uri="{FF2B5EF4-FFF2-40B4-BE49-F238E27FC236}">
                  <a16:creationId xmlns:a16="http://schemas.microsoft.com/office/drawing/2014/main" id="{C51726E4-CF95-45CA-8323-AB681C5578AD}"/>
                </a:ext>
              </a:extLst>
            </p:cNvPr>
            <p:cNvSpPr>
              <a:spLocks/>
            </p:cNvSpPr>
            <p:nvPr/>
          </p:nvSpPr>
          <p:spPr bwMode="auto">
            <a:xfrm>
              <a:off x="884" y="2247"/>
              <a:ext cx="113" cy="106"/>
            </a:xfrm>
            <a:custGeom>
              <a:avLst/>
              <a:gdLst>
                <a:gd name="T0" fmla="*/ 28 w 28"/>
                <a:gd name="T1" fmla="*/ 26 h 26"/>
                <a:gd name="T2" fmla="*/ 28 w 28"/>
                <a:gd name="T3" fmla="*/ 9 h 26"/>
                <a:gd name="T4" fmla="*/ 19 w 28"/>
                <a:gd name="T5" fmla="*/ 0 h 26"/>
                <a:gd name="T6" fmla="*/ 9 w 28"/>
                <a:gd name="T7" fmla="*/ 0 h 26"/>
                <a:gd name="T8" fmla="*/ 0 w 28"/>
                <a:gd name="T9" fmla="*/ 9 h 26"/>
                <a:gd name="T10" fmla="*/ 0 w 28"/>
                <a:gd name="T11" fmla="*/ 26 h 26"/>
                <a:gd name="T12" fmla="*/ 28 w 2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8" y="26"/>
                  </a:moveTo>
                  <a:cubicBezTo>
                    <a:pt x="28" y="9"/>
                    <a:pt x="28" y="9"/>
                    <a:pt x="28" y="9"/>
                  </a:cubicBezTo>
                  <a:cubicBezTo>
                    <a:pt x="28" y="4"/>
                    <a:pt x="24" y="0"/>
                    <a:pt x="19" y="0"/>
                  </a:cubicBezTo>
                  <a:cubicBezTo>
                    <a:pt x="9" y="0"/>
                    <a:pt x="9" y="0"/>
                    <a:pt x="9" y="0"/>
                  </a:cubicBezTo>
                  <a:cubicBezTo>
                    <a:pt x="4" y="0"/>
                    <a:pt x="0" y="4"/>
                    <a:pt x="0" y="9"/>
                  </a:cubicBezTo>
                  <a:cubicBezTo>
                    <a:pt x="0" y="26"/>
                    <a:pt x="0" y="26"/>
                    <a:pt x="0" y="26"/>
                  </a:cubicBezTo>
                  <a:lnTo>
                    <a:pt x="28" y="2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28" name="Group 27">
            <a:extLst>
              <a:ext uri="{FF2B5EF4-FFF2-40B4-BE49-F238E27FC236}">
                <a16:creationId xmlns:a16="http://schemas.microsoft.com/office/drawing/2014/main" id="{07A87B9B-69C9-4F5F-8E78-4C932D57002C}"/>
              </a:ext>
            </a:extLst>
          </p:cNvPr>
          <p:cNvGrpSpPr/>
          <p:nvPr/>
        </p:nvGrpSpPr>
        <p:grpSpPr>
          <a:xfrm>
            <a:off x="4653314" y="3117627"/>
            <a:ext cx="364861" cy="934381"/>
            <a:chOff x="4641878" y="5064139"/>
            <a:chExt cx="495303" cy="1268416"/>
          </a:xfrm>
        </p:grpSpPr>
        <p:sp>
          <p:nvSpPr>
            <p:cNvPr id="74" name="Rectangle 73">
              <a:extLst>
                <a:ext uri="{FF2B5EF4-FFF2-40B4-BE49-F238E27FC236}">
                  <a16:creationId xmlns:a16="http://schemas.microsoft.com/office/drawing/2014/main" id="{71EE4E32-AB24-4B2C-B7E6-7CC8F6A8BCAC}"/>
                </a:ext>
              </a:extLst>
            </p:cNvPr>
            <p:cNvSpPr>
              <a:spLocks noChangeArrowheads="1"/>
            </p:cNvSpPr>
            <p:nvPr/>
          </p:nvSpPr>
          <p:spPr bwMode="auto">
            <a:xfrm flipH="1">
              <a:off x="4739044" y="5499215"/>
              <a:ext cx="63500" cy="371475"/>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20">
              <a:extLst>
                <a:ext uri="{FF2B5EF4-FFF2-40B4-BE49-F238E27FC236}">
                  <a16:creationId xmlns:a16="http://schemas.microsoft.com/office/drawing/2014/main" id="{B1BAFF6B-8430-4BEE-A7DE-ABAD1C8FED8E}"/>
                </a:ext>
              </a:extLst>
            </p:cNvPr>
            <p:cNvSpPr>
              <a:spLocks/>
            </p:cNvSpPr>
            <p:nvPr/>
          </p:nvSpPr>
          <p:spPr bwMode="auto">
            <a:xfrm flipH="1">
              <a:off x="4739044" y="5808778"/>
              <a:ext cx="63500" cy="125413"/>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6" name="Group 75">
              <a:extLst>
                <a:ext uri="{FF2B5EF4-FFF2-40B4-BE49-F238E27FC236}">
                  <a16:creationId xmlns:a16="http://schemas.microsoft.com/office/drawing/2014/main" id="{BC05E709-4CD4-4736-9C3F-08519B03C614}"/>
                </a:ext>
              </a:extLst>
            </p:cNvPr>
            <p:cNvGrpSpPr>
              <a:grpSpLocks noChangeAspect="1"/>
            </p:cNvGrpSpPr>
            <p:nvPr/>
          </p:nvGrpSpPr>
          <p:grpSpPr bwMode="auto">
            <a:xfrm>
              <a:off x="4641878" y="5064139"/>
              <a:ext cx="495303" cy="1268416"/>
              <a:chOff x="2924" y="3190"/>
              <a:chExt cx="312" cy="799"/>
            </a:xfrm>
          </p:grpSpPr>
          <p:sp>
            <p:nvSpPr>
              <p:cNvPr id="77" name="Rectangle 76">
                <a:extLst>
                  <a:ext uri="{FF2B5EF4-FFF2-40B4-BE49-F238E27FC236}">
                    <a16:creationId xmlns:a16="http://schemas.microsoft.com/office/drawing/2014/main" id="{27E0AC84-54F1-4874-9973-A908B4156CB7}"/>
                  </a:ext>
                </a:extLst>
              </p:cNvPr>
              <p:cNvSpPr>
                <a:spLocks noChangeArrowheads="1"/>
              </p:cNvSpPr>
              <p:nvPr/>
            </p:nvSpPr>
            <p:spPr bwMode="auto">
              <a:xfrm>
                <a:off x="3066" y="3720"/>
                <a:ext cx="92" cy="157"/>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6">
                <a:extLst>
                  <a:ext uri="{FF2B5EF4-FFF2-40B4-BE49-F238E27FC236}">
                    <a16:creationId xmlns:a16="http://schemas.microsoft.com/office/drawing/2014/main" id="{B3369EFE-2B72-484A-8E7A-03D81BB05E80}"/>
                  </a:ext>
                </a:extLst>
              </p:cNvPr>
              <p:cNvSpPr>
                <a:spLocks/>
              </p:cNvSpPr>
              <p:nvPr/>
            </p:nvSpPr>
            <p:spPr bwMode="auto">
              <a:xfrm>
                <a:off x="2993" y="3943"/>
                <a:ext cx="81" cy="29"/>
              </a:xfrm>
              <a:custGeom>
                <a:avLst/>
                <a:gdLst>
                  <a:gd name="T0" fmla="*/ 56 w 104"/>
                  <a:gd name="T1" fmla="*/ 0 h 37"/>
                  <a:gd name="T2" fmla="*/ 2 w 104"/>
                  <a:gd name="T3" fmla="*/ 29 h 37"/>
                  <a:gd name="T4" fmla="*/ 0 w 104"/>
                  <a:gd name="T5" fmla="*/ 36 h 37"/>
                  <a:gd name="T6" fmla="*/ 71 w 104"/>
                  <a:gd name="T7" fmla="*/ 37 h 37"/>
                  <a:gd name="T8" fmla="*/ 104 w 104"/>
                  <a:gd name="T9" fmla="*/ 0 h 37"/>
                  <a:gd name="T10" fmla="*/ 56 w 104"/>
                  <a:gd name="T11" fmla="*/ 0 h 37"/>
                </a:gdLst>
                <a:ahLst/>
                <a:cxnLst>
                  <a:cxn ang="0">
                    <a:pos x="T0" y="T1"/>
                  </a:cxn>
                  <a:cxn ang="0">
                    <a:pos x="T2" y="T3"/>
                  </a:cxn>
                  <a:cxn ang="0">
                    <a:pos x="T4" y="T5"/>
                  </a:cxn>
                  <a:cxn ang="0">
                    <a:pos x="T6" y="T7"/>
                  </a:cxn>
                  <a:cxn ang="0">
                    <a:pos x="T8" y="T9"/>
                  </a:cxn>
                  <a:cxn ang="0">
                    <a:pos x="T10" y="T11"/>
                  </a:cxn>
                </a:cxnLst>
                <a:rect l="0" t="0" r="r" b="b"/>
                <a:pathLst>
                  <a:path w="104" h="37">
                    <a:moveTo>
                      <a:pt x="56" y="0"/>
                    </a:moveTo>
                    <a:cubicBezTo>
                      <a:pt x="33" y="0"/>
                      <a:pt x="13" y="12"/>
                      <a:pt x="2" y="29"/>
                    </a:cubicBezTo>
                    <a:cubicBezTo>
                      <a:pt x="0" y="36"/>
                      <a:pt x="0" y="36"/>
                      <a:pt x="0" y="36"/>
                    </a:cubicBezTo>
                    <a:cubicBezTo>
                      <a:pt x="71" y="37"/>
                      <a:pt x="71" y="37"/>
                      <a:pt x="71" y="37"/>
                    </a:cubicBezTo>
                    <a:cubicBezTo>
                      <a:pt x="88" y="37"/>
                      <a:pt x="102" y="17"/>
                      <a:pt x="104" y="0"/>
                    </a:cubicBezTo>
                    <a:lnTo>
                      <a:pt x="56"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78">
                <a:extLst>
                  <a:ext uri="{FF2B5EF4-FFF2-40B4-BE49-F238E27FC236}">
                    <a16:creationId xmlns:a16="http://schemas.microsoft.com/office/drawing/2014/main" id="{8705B6A1-E703-4882-996B-44593095263C}"/>
                  </a:ext>
                </a:extLst>
              </p:cNvPr>
              <p:cNvSpPr>
                <a:spLocks noChangeArrowheads="1"/>
              </p:cNvSpPr>
              <p:nvPr/>
            </p:nvSpPr>
            <p:spPr bwMode="auto">
              <a:xfrm>
                <a:off x="3055" y="3327"/>
                <a:ext cx="110" cy="66"/>
              </a:xfrm>
              <a:prstGeom prst="rect">
                <a:avLst/>
              </a:prstGeom>
              <a:solidFill>
                <a:srgbClr val="6D49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8">
                <a:extLst>
                  <a:ext uri="{FF2B5EF4-FFF2-40B4-BE49-F238E27FC236}">
                    <a16:creationId xmlns:a16="http://schemas.microsoft.com/office/drawing/2014/main" id="{931A4F2E-B3F6-4E63-96EA-0FD7D1335381}"/>
                  </a:ext>
                </a:extLst>
              </p:cNvPr>
              <p:cNvSpPr>
                <a:spLocks/>
              </p:cNvSpPr>
              <p:nvPr/>
            </p:nvSpPr>
            <p:spPr bwMode="auto">
              <a:xfrm>
                <a:off x="3043" y="3264"/>
                <a:ext cx="133" cy="28"/>
              </a:xfrm>
              <a:custGeom>
                <a:avLst/>
                <a:gdLst>
                  <a:gd name="T0" fmla="*/ 172 w 172"/>
                  <a:gd name="T1" fmla="*/ 27 h 36"/>
                  <a:gd name="T2" fmla="*/ 164 w 172"/>
                  <a:gd name="T3" fmla="*/ 36 h 36"/>
                  <a:gd name="T4" fmla="*/ 9 w 172"/>
                  <a:gd name="T5" fmla="*/ 36 h 36"/>
                  <a:gd name="T6" fmla="*/ 0 w 172"/>
                  <a:gd name="T7" fmla="*/ 27 h 36"/>
                  <a:gd name="T8" fmla="*/ 0 w 172"/>
                  <a:gd name="T9" fmla="*/ 8 h 36"/>
                  <a:gd name="T10" fmla="*/ 9 w 172"/>
                  <a:gd name="T11" fmla="*/ 0 h 36"/>
                  <a:gd name="T12" fmla="*/ 164 w 172"/>
                  <a:gd name="T13" fmla="*/ 0 h 36"/>
                  <a:gd name="T14" fmla="*/ 172 w 172"/>
                  <a:gd name="T15" fmla="*/ 8 h 36"/>
                  <a:gd name="T16" fmla="*/ 172 w 172"/>
                  <a:gd name="T1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6">
                    <a:moveTo>
                      <a:pt x="172" y="27"/>
                    </a:moveTo>
                    <a:cubicBezTo>
                      <a:pt x="172" y="32"/>
                      <a:pt x="168" y="36"/>
                      <a:pt x="164" y="36"/>
                    </a:cubicBezTo>
                    <a:cubicBezTo>
                      <a:pt x="9" y="36"/>
                      <a:pt x="9" y="36"/>
                      <a:pt x="9" y="36"/>
                    </a:cubicBezTo>
                    <a:cubicBezTo>
                      <a:pt x="4" y="36"/>
                      <a:pt x="0" y="32"/>
                      <a:pt x="0" y="27"/>
                    </a:cubicBezTo>
                    <a:cubicBezTo>
                      <a:pt x="0" y="8"/>
                      <a:pt x="0" y="8"/>
                      <a:pt x="0" y="8"/>
                    </a:cubicBezTo>
                    <a:cubicBezTo>
                      <a:pt x="0" y="3"/>
                      <a:pt x="4" y="0"/>
                      <a:pt x="9" y="0"/>
                    </a:cubicBezTo>
                    <a:cubicBezTo>
                      <a:pt x="164" y="0"/>
                      <a:pt x="164" y="0"/>
                      <a:pt x="164" y="0"/>
                    </a:cubicBezTo>
                    <a:cubicBezTo>
                      <a:pt x="168" y="0"/>
                      <a:pt x="172" y="3"/>
                      <a:pt x="172" y="8"/>
                    </a:cubicBezTo>
                    <a:lnTo>
                      <a:pt x="172" y="27"/>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9">
                <a:extLst>
                  <a:ext uri="{FF2B5EF4-FFF2-40B4-BE49-F238E27FC236}">
                    <a16:creationId xmlns:a16="http://schemas.microsoft.com/office/drawing/2014/main" id="{87759C33-51E3-4D85-A250-B33F8625666C}"/>
                  </a:ext>
                </a:extLst>
              </p:cNvPr>
              <p:cNvSpPr>
                <a:spLocks/>
              </p:cNvSpPr>
              <p:nvPr/>
            </p:nvSpPr>
            <p:spPr bwMode="auto">
              <a:xfrm>
                <a:off x="3086" y="3325"/>
                <a:ext cx="47" cy="77"/>
              </a:xfrm>
              <a:custGeom>
                <a:avLst/>
                <a:gdLst>
                  <a:gd name="T0" fmla="*/ 23 w 47"/>
                  <a:gd name="T1" fmla="*/ 77 h 77"/>
                  <a:gd name="T2" fmla="*/ 0 w 47"/>
                  <a:gd name="T3" fmla="*/ 55 h 77"/>
                  <a:gd name="T4" fmla="*/ 0 w 47"/>
                  <a:gd name="T5" fmla="*/ 0 h 77"/>
                  <a:gd name="T6" fmla="*/ 47 w 47"/>
                  <a:gd name="T7" fmla="*/ 0 h 77"/>
                  <a:gd name="T8" fmla="*/ 47 w 47"/>
                  <a:gd name="T9" fmla="*/ 55 h 77"/>
                  <a:gd name="T10" fmla="*/ 23 w 47"/>
                  <a:gd name="T11" fmla="*/ 77 h 77"/>
                </a:gdLst>
                <a:ahLst/>
                <a:cxnLst>
                  <a:cxn ang="0">
                    <a:pos x="T0" y="T1"/>
                  </a:cxn>
                  <a:cxn ang="0">
                    <a:pos x="T2" y="T3"/>
                  </a:cxn>
                  <a:cxn ang="0">
                    <a:pos x="T4" y="T5"/>
                  </a:cxn>
                  <a:cxn ang="0">
                    <a:pos x="T6" y="T7"/>
                  </a:cxn>
                  <a:cxn ang="0">
                    <a:pos x="T8" y="T9"/>
                  </a:cxn>
                  <a:cxn ang="0">
                    <a:pos x="T10" y="T11"/>
                  </a:cxn>
                </a:cxnLst>
                <a:rect l="0" t="0" r="r" b="b"/>
                <a:pathLst>
                  <a:path w="47" h="77">
                    <a:moveTo>
                      <a:pt x="23" y="77"/>
                    </a:moveTo>
                    <a:lnTo>
                      <a:pt x="0" y="55"/>
                    </a:lnTo>
                    <a:lnTo>
                      <a:pt x="0" y="0"/>
                    </a:lnTo>
                    <a:lnTo>
                      <a:pt x="47" y="0"/>
                    </a:lnTo>
                    <a:lnTo>
                      <a:pt x="47" y="55"/>
                    </a:lnTo>
                    <a:lnTo>
                      <a:pt x="23" y="77"/>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0">
                <a:extLst>
                  <a:ext uri="{FF2B5EF4-FFF2-40B4-BE49-F238E27FC236}">
                    <a16:creationId xmlns:a16="http://schemas.microsoft.com/office/drawing/2014/main" id="{D3FC8F24-F05F-42A0-BB6A-E6D0366E3518}"/>
                  </a:ext>
                </a:extLst>
              </p:cNvPr>
              <p:cNvSpPr>
                <a:spLocks/>
              </p:cNvSpPr>
              <p:nvPr/>
            </p:nvSpPr>
            <p:spPr bwMode="auto">
              <a:xfrm>
                <a:off x="3086" y="3314"/>
                <a:ext cx="47" cy="40"/>
              </a:xfrm>
              <a:custGeom>
                <a:avLst/>
                <a:gdLst>
                  <a:gd name="T0" fmla="*/ 0 w 60"/>
                  <a:gd name="T1" fmla="*/ 48 h 52"/>
                  <a:gd name="T2" fmla="*/ 30 w 60"/>
                  <a:gd name="T3" fmla="*/ 52 h 52"/>
                  <a:gd name="T4" fmla="*/ 60 w 60"/>
                  <a:gd name="T5" fmla="*/ 48 h 52"/>
                  <a:gd name="T6" fmla="*/ 60 w 60"/>
                  <a:gd name="T7" fmla="*/ 0 h 52"/>
                  <a:gd name="T8" fmla="*/ 0 w 60"/>
                  <a:gd name="T9" fmla="*/ 0 h 52"/>
                  <a:gd name="T10" fmla="*/ 0 w 60"/>
                  <a:gd name="T11" fmla="*/ 48 h 52"/>
                </a:gdLst>
                <a:ahLst/>
                <a:cxnLst>
                  <a:cxn ang="0">
                    <a:pos x="T0" y="T1"/>
                  </a:cxn>
                  <a:cxn ang="0">
                    <a:pos x="T2" y="T3"/>
                  </a:cxn>
                  <a:cxn ang="0">
                    <a:pos x="T4" y="T5"/>
                  </a:cxn>
                  <a:cxn ang="0">
                    <a:pos x="T6" y="T7"/>
                  </a:cxn>
                  <a:cxn ang="0">
                    <a:pos x="T8" y="T9"/>
                  </a:cxn>
                  <a:cxn ang="0">
                    <a:pos x="T10" y="T11"/>
                  </a:cxn>
                </a:cxnLst>
                <a:rect l="0" t="0" r="r" b="b"/>
                <a:pathLst>
                  <a:path w="60" h="52">
                    <a:moveTo>
                      <a:pt x="0" y="48"/>
                    </a:moveTo>
                    <a:cubicBezTo>
                      <a:pt x="10" y="51"/>
                      <a:pt x="19" y="52"/>
                      <a:pt x="30" y="52"/>
                    </a:cubicBezTo>
                    <a:cubicBezTo>
                      <a:pt x="40" y="52"/>
                      <a:pt x="50" y="51"/>
                      <a:pt x="60" y="48"/>
                    </a:cubicBezTo>
                    <a:cubicBezTo>
                      <a:pt x="60" y="0"/>
                      <a:pt x="60" y="0"/>
                      <a:pt x="60" y="0"/>
                    </a:cubicBezTo>
                    <a:cubicBezTo>
                      <a:pt x="0" y="0"/>
                      <a:pt x="0" y="0"/>
                      <a:pt x="0" y="0"/>
                    </a:cubicBezTo>
                    <a:lnTo>
                      <a:pt x="0" y="48"/>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1">
                <a:extLst>
                  <a:ext uri="{FF2B5EF4-FFF2-40B4-BE49-F238E27FC236}">
                    <a16:creationId xmlns:a16="http://schemas.microsoft.com/office/drawing/2014/main" id="{444C184C-679A-4BA9-B4A9-8EA48ADF737F}"/>
                  </a:ext>
                </a:extLst>
              </p:cNvPr>
              <p:cNvSpPr>
                <a:spLocks/>
              </p:cNvSpPr>
              <p:nvPr/>
            </p:nvSpPr>
            <p:spPr bwMode="auto">
              <a:xfrm>
                <a:off x="3055" y="3242"/>
                <a:ext cx="110" cy="103"/>
              </a:xfrm>
              <a:custGeom>
                <a:avLst/>
                <a:gdLst>
                  <a:gd name="T0" fmla="*/ 0 w 141"/>
                  <a:gd name="T1" fmla="*/ 0 h 133"/>
                  <a:gd name="T2" fmla="*/ 0 w 141"/>
                  <a:gd name="T3" fmla="*/ 110 h 133"/>
                  <a:gd name="T4" fmla="*/ 70 w 141"/>
                  <a:gd name="T5" fmla="*/ 133 h 133"/>
                  <a:gd name="T6" fmla="*/ 141 w 141"/>
                  <a:gd name="T7" fmla="*/ 110 h 133"/>
                  <a:gd name="T8" fmla="*/ 141 w 141"/>
                  <a:gd name="T9" fmla="*/ 110 h 133"/>
                  <a:gd name="T10" fmla="*/ 141 w 141"/>
                  <a:gd name="T11" fmla="*/ 0 h 133"/>
                  <a:gd name="T12" fmla="*/ 0 w 14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0" y="0"/>
                    </a:moveTo>
                    <a:cubicBezTo>
                      <a:pt x="0" y="110"/>
                      <a:pt x="0" y="110"/>
                      <a:pt x="0" y="110"/>
                    </a:cubicBezTo>
                    <a:cubicBezTo>
                      <a:pt x="19" y="125"/>
                      <a:pt x="44" y="133"/>
                      <a:pt x="70" y="133"/>
                    </a:cubicBezTo>
                    <a:cubicBezTo>
                      <a:pt x="96" y="133"/>
                      <a:pt x="122" y="125"/>
                      <a:pt x="141" y="110"/>
                    </a:cubicBezTo>
                    <a:cubicBezTo>
                      <a:pt x="141" y="110"/>
                      <a:pt x="141" y="110"/>
                      <a:pt x="141" y="110"/>
                    </a:cubicBezTo>
                    <a:cubicBezTo>
                      <a:pt x="141" y="0"/>
                      <a:pt x="141" y="0"/>
                      <a:pt x="141" y="0"/>
                    </a:cubicBezTo>
                    <a:lnTo>
                      <a:pt x="0"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2">
                <a:extLst>
                  <a:ext uri="{FF2B5EF4-FFF2-40B4-BE49-F238E27FC236}">
                    <a16:creationId xmlns:a16="http://schemas.microsoft.com/office/drawing/2014/main" id="{B3A4A872-C5BC-46D7-B1BA-EA1170B57B7D}"/>
                  </a:ext>
                </a:extLst>
              </p:cNvPr>
              <p:cNvSpPr>
                <a:spLocks/>
              </p:cNvSpPr>
              <p:nvPr/>
            </p:nvSpPr>
            <p:spPr bwMode="auto">
              <a:xfrm>
                <a:off x="3054" y="3190"/>
                <a:ext cx="78" cy="82"/>
              </a:xfrm>
              <a:custGeom>
                <a:avLst/>
                <a:gdLst>
                  <a:gd name="T0" fmla="*/ 100 w 100"/>
                  <a:gd name="T1" fmla="*/ 6 h 106"/>
                  <a:gd name="T2" fmla="*/ 71 w 100"/>
                  <a:gd name="T3" fmla="*/ 0 h 106"/>
                  <a:gd name="T4" fmla="*/ 0 w 100"/>
                  <a:gd name="T5" fmla="*/ 71 h 106"/>
                  <a:gd name="T6" fmla="*/ 0 w 100"/>
                  <a:gd name="T7" fmla="*/ 106 h 106"/>
                  <a:gd name="T8" fmla="*/ 100 w 100"/>
                  <a:gd name="T9" fmla="*/ 6 h 106"/>
                </a:gdLst>
                <a:ahLst/>
                <a:cxnLst>
                  <a:cxn ang="0">
                    <a:pos x="T0" y="T1"/>
                  </a:cxn>
                  <a:cxn ang="0">
                    <a:pos x="T2" y="T3"/>
                  </a:cxn>
                  <a:cxn ang="0">
                    <a:pos x="T4" y="T5"/>
                  </a:cxn>
                  <a:cxn ang="0">
                    <a:pos x="T6" y="T7"/>
                  </a:cxn>
                  <a:cxn ang="0">
                    <a:pos x="T8" y="T9"/>
                  </a:cxn>
                </a:cxnLst>
                <a:rect l="0" t="0" r="r" b="b"/>
                <a:pathLst>
                  <a:path w="100" h="106">
                    <a:moveTo>
                      <a:pt x="100" y="6"/>
                    </a:moveTo>
                    <a:cubicBezTo>
                      <a:pt x="91" y="2"/>
                      <a:pt x="82" y="0"/>
                      <a:pt x="71" y="0"/>
                    </a:cubicBezTo>
                    <a:cubicBezTo>
                      <a:pt x="32" y="0"/>
                      <a:pt x="0" y="32"/>
                      <a:pt x="0" y="71"/>
                    </a:cubicBezTo>
                    <a:cubicBezTo>
                      <a:pt x="0" y="106"/>
                      <a:pt x="0" y="106"/>
                      <a:pt x="0" y="106"/>
                    </a:cubicBezTo>
                    <a:cubicBezTo>
                      <a:pt x="53" y="100"/>
                      <a:pt x="94" y="58"/>
                      <a:pt x="10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13">
                <a:extLst>
                  <a:ext uri="{FF2B5EF4-FFF2-40B4-BE49-F238E27FC236}">
                    <a16:creationId xmlns:a16="http://schemas.microsoft.com/office/drawing/2014/main" id="{37358AC2-FE0A-438E-A5A3-0DC6265B0507}"/>
                  </a:ext>
                </a:extLst>
              </p:cNvPr>
              <p:cNvSpPr>
                <a:spLocks/>
              </p:cNvSpPr>
              <p:nvPr/>
            </p:nvSpPr>
            <p:spPr bwMode="auto">
              <a:xfrm>
                <a:off x="3087" y="3190"/>
                <a:ext cx="78" cy="82"/>
              </a:xfrm>
              <a:custGeom>
                <a:avLst/>
                <a:gdLst>
                  <a:gd name="T0" fmla="*/ 0 w 100"/>
                  <a:gd name="T1" fmla="*/ 6 h 106"/>
                  <a:gd name="T2" fmla="*/ 29 w 100"/>
                  <a:gd name="T3" fmla="*/ 0 h 106"/>
                  <a:gd name="T4" fmla="*/ 100 w 100"/>
                  <a:gd name="T5" fmla="*/ 71 h 106"/>
                  <a:gd name="T6" fmla="*/ 100 w 100"/>
                  <a:gd name="T7" fmla="*/ 106 h 106"/>
                  <a:gd name="T8" fmla="*/ 0 w 100"/>
                  <a:gd name="T9" fmla="*/ 6 h 106"/>
                </a:gdLst>
                <a:ahLst/>
                <a:cxnLst>
                  <a:cxn ang="0">
                    <a:pos x="T0" y="T1"/>
                  </a:cxn>
                  <a:cxn ang="0">
                    <a:pos x="T2" y="T3"/>
                  </a:cxn>
                  <a:cxn ang="0">
                    <a:pos x="T4" y="T5"/>
                  </a:cxn>
                  <a:cxn ang="0">
                    <a:pos x="T6" y="T7"/>
                  </a:cxn>
                  <a:cxn ang="0">
                    <a:pos x="T8" y="T9"/>
                  </a:cxn>
                </a:cxnLst>
                <a:rect l="0" t="0" r="r" b="b"/>
                <a:pathLst>
                  <a:path w="100" h="106">
                    <a:moveTo>
                      <a:pt x="0" y="6"/>
                    </a:moveTo>
                    <a:cubicBezTo>
                      <a:pt x="9" y="2"/>
                      <a:pt x="19" y="0"/>
                      <a:pt x="29" y="0"/>
                    </a:cubicBezTo>
                    <a:cubicBezTo>
                      <a:pt x="68" y="0"/>
                      <a:pt x="100" y="32"/>
                      <a:pt x="100" y="71"/>
                    </a:cubicBezTo>
                    <a:cubicBezTo>
                      <a:pt x="100" y="106"/>
                      <a:pt x="100" y="106"/>
                      <a:pt x="100" y="106"/>
                    </a:cubicBezTo>
                    <a:cubicBezTo>
                      <a:pt x="48" y="100"/>
                      <a:pt x="6" y="58"/>
                      <a:pt x="0" y="6"/>
                    </a:cubicBezTo>
                    <a:close/>
                  </a:path>
                </a:pathLst>
              </a:custGeom>
              <a:solidFill>
                <a:srgbClr val="6D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Rectangle 85">
                <a:extLst>
                  <a:ext uri="{FF2B5EF4-FFF2-40B4-BE49-F238E27FC236}">
                    <a16:creationId xmlns:a16="http://schemas.microsoft.com/office/drawing/2014/main" id="{625FF08B-CACF-49FE-8531-4A2D8FE1168A}"/>
                  </a:ext>
                </a:extLst>
              </p:cNvPr>
              <p:cNvSpPr>
                <a:spLocks noChangeArrowheads="1"/>
              </p:cNvSpPr>
              <p:nvPr/>
            </p:nvSpPr>
            <p:spPr bwMode="auto">
              <a:xfrm>
                <a:off x="3036"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Rectangle 86">
                <a:extLst>
                  <a:ext uri="{FF2B5EF4-FFF2-40B4-BE49-F238E27FC236}">
                    <a16:creationId xmlns:a16="http://schemas.microsoft.com/office/drawing/2014/main" id="{7225B451-5094-4752-B180-162BB37CC781}"/>
                  </a:ext>
                </a:extLst>
              </p:cNvPr>
              <p:cNvSpPr>
                <a:spLocks noChangeArrowheads="1"/>
              </p:cNvSpPr>
              <p:nvPr/>
            </p:nvSpPr>
            <p:spPr bwMode="auto">
              <a:xfrm>
                <a:off x="3145" y="3631"/>
                <a:ext cx="38" cy="317"/>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Rectangle 87">
                <a:extLst>
                  <a:ext uri="{FF2B5EF4-FFF2-40B4-BE49-F238E27FC236}">
                    <a16:creationId xmlns:a16="http://schemas.microsoft.com/office/drawing/2014/main" id="{B9C8FF8D-2FDE-4EBB-AF64-23CDABF0207B}"/>
                  </a:ext>
                </a:extLst>
              </p:cNvPr>
              <p:cNvSpPr>
                <a:spLocks noChangeArrowheads="1"/>
              </p:cNvSpPr>
              <p:nvPr/>
            </p:nvSpPr>
            <p:spPr bwMode="auto">
              <a:xfrm>
                <a:off x="3190" y="3467"/>
                <a:ext cx="40" cy="234"/>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Rectangle 88">
                <a:extLst>
                  <a:ext uri="{FF2B5EF4-FFF2-40B4-BE49-F238E27FC236}">
                    <a16:creationId xmlns:a16="http://schemas.microsoft.com/office/drawing/2014/main" id="{E51B3E94-41AD-4885-A366-9CD767751943}"/>
                  </a:ext>
                </a:extLst>
              </p:cNvPr>
              <p:cNvSpPr>
                <a:spLocks noChangeArrowheads="1"/>
              </p:cNvSpPr>
              <p:nvPr/>
            </p:nvSpPr>
            <p:spPr bwMode="auto">
              <a:xfrm>
                <a:off x="3037" y="3368"/>
                <a:ext cx="143" cy="59"/>
              </a:xfrm>
              <a:prstGeom prst="rect">
                <a:avLst/>
              </a:prstGeom>
              <a:solidFill>
                <a:srgbClr val="E0B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Freeform 19">
                <a:extLst>
                  <a:ext uri="{FF2B5EF4-FFF2-40B4-BE49-F238E27FC236}">
                    <a16:creationId xmlns:a16="http://schemas.microsoft.com/office/drawing/2014/main" id="{F3854C7F-EF49-4B49-97B2-DD9D8A232027}"/>
                  </a:ext>
                </a:extLst>
              </p:cNvPr>
              <p:cNvSpPr>
                <a:spLocks/>
              </p:cNvSpPr>
              <p:nvPr/>
            </p:nvSpPr>
            <p:spPr bwMode="auto">
              <a:xfrm>
                <a:off x="2981" y="3368"/>
                <a:ext cx="255" cy="509"/>
              </a:xfrm>
              <a:custGeom>
                <a:avLst/>
                <a:gdLst>
                  <a:gd name="T0" fmla="*/ 259 w 328"/>
                  <a:gd name="T1" fmla="*/ 0 h 657"/>
                  <a:gd name="T2" fmla="*/ 252 w 328"/>
                  <a:gd name="T3" fmla="*/ 0 h 657"/>
                  <a:gd name="T4" fmla="*/ 164 w 328"/>
                  <a:gd name="T5" fmla="*/ 60 h 657"/>
                  <a:gd name="T6" fmla="*/ 76 w 328"/>
                  <a:gd name="T7" fmla="*/ 0 h 657"/>
                  <a:gd name="T8" fmla="*/ 70 w 328"/>
                  <a:gd name="T9" fmla="*/ 0 h 657"/>
                  <a:gd name="T10" fmla="*/ 0 w 328"/>
                  <a:gd name="T11" fmla="*/ 70 h 657"/>
                  <a:gd name="T12" fmla="*/ 0 w 328"/>
                  <a:gd name="T13" fmla="*/ 228 h 657"/>
                  <a:gd name="T14" fmla="*/ 58 w 328"/>
                  <a:gd name="T15" fmla="*/ 228 h 657"/>
                  <a:gd name="T16" fmla="*/ 58 w 328"/>
                  <a:gd name="T17" fmla="*/ 128 h 657"/>
                  <a:gd name="T18" fmla="*/ 70 w 328"/>
                  <a:gd name="T19" fmla="*/ 128 h 657"/>
                  <a:gd name="T20" fmla="*/ 70 w 328"/>
                  <a:gd name="T21" fmla="*/ 657 h 657"/>
                  <a:gd name="T22" fmla="*/ 211 w 328"/>
                  <a:gd name="T23" fmla="*/ 544 h 657"/>
                  <a:gd name="T24" fmla="*/ 260 w 328"/>
                  <a:gd name="T25" fmla="*/ 652 h 657"/>
                  <a:gd name="T26" fmla="*/ 260 w 328"/>
                  <a:gd name="T27" fmla="*/ 128 h 657"/>
                  <a:gd name="T28" fmla="*/ 269 w 328"/>
                  <a:gd name="T29" fmla="*/ 128 h 657"/>
                  <a:gd name="T30" fmla="*/ 269 w 328"/>
                  <a:gd name="T31" fmla="*/ 221 h 657"/>
                  <a:gd name="T32" fmla="*/ 328 w 328"/>
                  <a:gd name="T33" fmla="*/ 221 h 657"/>
                  <a:gd name="T34" fmla="*/ 328 w 328"/>
                  <a:gd name="T35" fmla="*/ 70 h 657"/>
                  <a:gd name="T36" fmla="*/ 259 w 328"/>
                  <a:gd name="T37"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657">
                    <a:moveTo>
                      <a:pt x="259" y="0"/>
                    </a:moveTo>
                    <a:cubicBezTo>
                      <a:pt x="252" y="0"/>
                      <a:pt x="252" y="0"/>
                      <a:pt x="252" y="0"/>
                    </a:cubicBezTo>
                    <a:cubicBezTo>
                      <a:pt x="238" y="35"/>
                      <a:pt x="204" y="60"/>
                      <a:pt x="164" y="60"/>
                    </a:cubicBezTo>
                    <a:cubicBezTo>
                      <a:pt x="124" y="60"/>
                      <a:pt x="90" y="35"/>
                      <a:pt x="76" y="0"/>
                    </a:cubicBezTo>
                    <a:cubicBezTo>
                      <a:pt x="70" y="0"/>
                      <a:pt x="70" y="0"/>
                      <a:pt x="70" y="0"/>
                    </a:cubicBezTo>
                    <a:cubicBezTo>
                      <a:pt x="31" y="0"/>
                      <a:pt x="0" y="31"/>
                      <a:pt x="0" y="70"/>
                    </a:cubicBezTo>
                    <a:cubicBezTo>
                      <a:pt x="0" y="228"/>
                      <a:pt x="0" y="228"/>
                      <a:pt x="0" y="228"/>
                    </a:cubicBezTo>
                    <a:cubicBezTo>
                      <a:pt x="58" y="228"/>
                      <a:pt x="58" y="228"/>
                      <a:pt x="58" y="228"/>
                    </a:cubicBezTo>
                    <a:cubicBezTo>
                      <a:pt x="58" y="128"/>
                      <a:pt x="58" y="128"/>
                      <a:pt x="58" y="128"/>
                    </a:cubicBezTo>
                    <a:cubicBezTo>
                      <a:pt x="70" y="128"/>
                      <a:pt x="70" y="128"/>
                      <a:pt x="70" y="128"/>
                    </a:cubicBezTo>
                    <a:cubicBezTo>
                      <a:pt x="70" y="657"/>
                      <a:pt x="70" y="657"/>
                      <a:pt x="70" y="657"/>
                    </a:cubicBezTo>
                    <a:cubicBezTo>
                      <a:pt x="211" y="544"/>
                      <a:pt x="211" y="544"/>
                      <a:pt x="211" y="544"/>
                    </a:cubicBezTo>
                    <a:cubicBezTo>
                      <a:pt x="260" y="652"/>
                      <a:pt x="260" y="652"/>
                      <a:pt x="260" y="652"/>
                    </a:cubicBezTo>
                    <a:cubicBezTo>
                      <a:pt x="260" y="128"/>
                      <a:pt x="260" y="128"/>
                      <a:pt x="260" y="128"/>
                    </a:cubicBezTo>
                    <a:cubicBezTo>
                      <a:pt x="269" y="128"/>
                      <a:pt x="269" y="128"/>
                      <a:pt x="269" y="128"/>
                    </a:cubicBezTo>
                    <a:cubicBezTo>
                      <a:pt x="269" y="221"/>
                      <a:pt x="269" y="221"/>
                      <a:pt x="269" y="221"/>
                    </a:cubicBezTo>
                    <a:cubicBezTo>
                      <a:pt x="328" y="221"/>
                      <a:pt x="328" y="221"/>
                      <a:pt x="328" y="221"/>
                    </a:cubicBezTo>
                    <a:cubicBezTo>
                      <a:pt x="328" y="70"/>
                      <a:pt x="328" y="70"/>
                      <a:pt x="328" y="70"/>
                    </a:cubicBezTo>
                    <a:cubicBezTo>
                      <a:pt x="328" y="31"/>
                      <a:pt x="297" y="0"/>
                      <a:pt x="259"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Freeform 20">
                <a:extLst>
                  <a:ext uri="{FF2B5EF4-FFF2-40B4-BE49-F238E27FC236}">
                    <a16:creationId xmlns:a16="http://schemas.microsoft.com/office/drawing/2014/main" id="{AF9AC1CD-A5F6-4922-A645-765AE08BD0CB}"/>
                  </a:ext>
                </a:extLst>
              </p:cNvPr>
              <p:cNvSpPr>
                <a:spLocks/>
              </p:cNvSpPr>
              <p:nvPr/>
            </p:nvSpPr>
            <p:spPr bwMode="auto">
              <a:xfrm>
                <a:off x="3190" y="3662"/>
                <a:ext cx="40" cy="79"/>
              </a:xfrm>
              <a:custGeom>
                <a:avLst/>
                <a:gdLst>
                  <a:gd name="T0" fmla="*/ 0 w 51"/>
                  <a:gd name="T1" fmla="*/ 0 h 102"/>
                  <a:gd name="T2" fmla="*/ 0 w 51"/>
                  <a:gd name="T3" fmla="*/ 102 h 102"/>
                  <a:gd name="T4" fmla="*/ 51 w 51"/>
                  <a:gd name="T5" fmla="*/ 51 h 102"/>
                  <a:gd name="T6" fmla="*/ 0 w 51"/>
                  <a:gd name="T7" fmla="*/ 0 h 102"/>
                </a:gdLst>
                <a:ahLst/>
                <a:cxnLst>
                  <a:cxn ang="0">
                    <a:pos x="T0" y="T1"/>
                  </a:cxn>
                  <a:cxn ang="0">
                    <a:pos x="T2" y="T3"/>
                  </a:cxn>
                  <a:cxn ang="0">
                    <a:pos x="T4" y="T5"/>
                  </a:cxn>
                  <a:cxn ang="0">
                    <a:pos x="T6" y="T7"/>
                  </a:cxn>
                </a:cxnLst>
                <a:rect l="0" t="0" r="r" b="b"/>
                <a:pathLst>
                  <a:path w="51" h="102">
                    <a:moveTo>
                      <a:pt x="0" y="0"/>
                    </a:moveTo>
                    <a:cubicBezTo>
                      <a:pt x="0" y="102"/>
                      <a:pt x="0" y="102"/>
                      <a:pt x="0" y="102"/>
                    </a:cubicBezTo>
                    <a:cubicBezTo>
                      <a:pt x="28" y="102"/>
                      <a:pt x="51" y="79"/>
                      <a:pt x="51" y="51"/>
                    </a:cubicBezTo>
                    <a:cubicBezTo>
                      <a:pt x="51" y="23"/>
                      <a:pt x="28" y="0"/>
                      <a:pt x="0" y="0"/>
                    </a:cubicBez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a:extLst>
                  <a:ext uri="{FF2B5EF4-FFF2-40B4-BE49-F238E27FC236}">
                    <a16:creationId xmlns:a16="http://schemas.microsoft.com/office/drawing/2014/main" id="{98871B12-757F-4656-8B11-87A339420E16}"/>
                  </a:ext>
                </a:extLst>
              </p:cNvPr>
              <p:cNvSpPr>
                <a:spLocks noChangeArrowheads="1"/>
              </p:cNvSpPr>
              <p:nvPr/>
            </p:nvSpPr>
            <p:spPr bwMode="auto">
              <a:xfrm>
                <a:off x="3036" y="3553"/>
                <a:ext cx="147" cy="18"/>
              </a:xfrm>
              <a:prstGeom prst="rect">
                <a:avLst/>
              </a:prstGeom>
              <a:solidFill>
                <a:srgbClr val="001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Freeform 22">
                <a:extLst>
                  <a:ext uri="{FF2B5EF4-FFF2-40B4-BE49-F238E27FC236}">
                    <a16:creationId xmlns:a16="http://schemas.microsoft.com/office/drawing/2014/main" id="{C32A6867-39FE-4CC7-AB59-0C4F7021ADF1}"/>
                  </a:ext>
                </a:extLst>
              </p:cNvPr>
              <p:cNvSpPr>
                <a:spLocks/>
              </p:cNvSpPr>
              <p:nvPr/>
            </p:nvSpPr>
            <p:spPr bwMode="auto">
              <a:xfrm>
                <a:off x="2986" y="3943"/>
                <a:ext cx="88" cy="46"/>
              </a:xfrm>
              <a:custGeom>
                <a:avLst/>
                <a:gdLst>
                  <a:gd name="T0" fmla="*/ 113 w 113"/>
                  <a:gd name="T1" fmla="*/ 0 h 59"/>
                  <a:gd name="T2" fmla="*/ 80 w 113"/>
                  <a:gd name="T3" fmla="*/ 29 h 59"/>
                  <a:gd name="T4" fmla="*/ 11 w 113"/>
                  <a:gd name="T5" fmla="*/ 29 h 59"/>
                  <a:gd name="T6" fmla="*/ 0 w 113"/>
                  <a:gd name="T7" fmla="*/ 59 h 59"/>
                  <a:gd name="T8" fmla="*/ 64 w 113"/>
                  <a:gd name="T9" fmla="*/ 59 h 59"/>
                  <a:gd name="T10" fmla="*/ 113 w 113"/>
                  <a:gd name="T11" fmla="*/ 59 h 59"/>
                  <a:gd name="T12" fmla="*/ 113 w 113"/>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13" h="59">
                    <a:moveTo>
                      <a:pt x="113" y="0"/>
                    </a:moveTo>
                    <a:cubicBezTo>
                      <a:pt x="111" y="17"/>
                      <a:pt x="97" y="29"/>
                      <a:pt x="80" y="29"/>
                    </a:cubicBezTo>
                    <a:cubicBezTo>
                      <a:pt x="11" y="29"/>
                      <a:pt x="11" y="29"/>
                      <a:pt x="11" y="29"/>
                    </a:cubicBezTo>
                    <a:cubicBezTo>
                      <a:pt x="5" y="38"/>
                      <a:pt x="1" y="48"/>
                      <a:pt x="0" y="59"/>
                    </a:cubicBezTo>
                    <a:cubicBezTo>
                      <a:pt x="64" y="59"/>
                      <a:pt x="64" y="59"/>
                      <a:pt x="64" y="59"/>
                    </a:cubicBezTo>
                    <a:cubicBezTo>
                      <a:pt x="113" y="59"/>
                      <a:pt x="113" y="59"/>
                      <a:pt x="113" y="59"/>
                    </a:cubicBezTo>
                    <a:cubicBezTo>
                      <a:pt x="113" y="0"/>
                      <a:pt x="113" y="0"/>
                      <a:pt x="113" y="0"/>
                    </a:cubicBez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23">
                <a:extLst>
                  <a:ext uri="{FF2B5EF4-FFF2-40B4-BE49-F238E27FC236}">
                    <a16:creationId xmlns:a16="http://schemas.microsoft.com/office/drawing/2014/main" id="{FF192B1B-73FE-44D9-8212-9E4E64C41C79}"/>
                  </a:ext>
                </a:extLst>
              </p:cNvPr>
              <p:cNvSpPr>
                <a:spLocks/>
              </p:cNvSpPr>
              <p:nvPr/>
            </p:nvSpPr>
            <p:spPr bwMode="auto">
              <a:xfrm>
                <a:off x="3102" y="3943"/>
                <a:ext cx="80" cy="29"/>
              </a:xfrm>
              <a:custGeom>
                <a:avLst/>
                <a:gdLst>
                  <a:gd name="T0" fmla="*/ 55 w 103"/>
                  <a:gd name="T1" fmla="*/ 0 h 37"/>
                  <a:gd name="T2" fmla="*/ 1 w 103"/>
                  <a:gd name="T3" fmla="*/ 29 h 37"/>
                  <a:gd name="T4" fmla="*/ 0 w 103"/>
                  <a:gd name="T5" fmla="*/ 36 h 37"/>
                  <a:gd name="T6" fmla="*/ 71 w 103"/>
                  <a:gd name="T7" fmla="*/ 37 h 37"/>
                  <a:gd name="T8" fmla="*/ 103 w 103"/>
                  <a:gd name="T9" fmla="*/ 0 h 37"/>
                  <a:gd name="T10" fmla="*/ 55 w 103"/>
                  <a:gd name="T11" fmla="*/ 0 h 37"/>
                </a:gdLst>
                <a:ahLst/>
                <a:cxnLst>
                  <a:cxn ang="0">
                    <a:pos x="T0" y="T1"/>
                  </a:cxn>
                  <a:cxn ang="0">
                    <a:pos x="T2" y="T3"/>
                  </a:cxn>
                  <a:cxn ang="0">
                    <a:pos x="T4" y="T5"/>
                  </a:cxn>
                  <a:cxn ang="0">
                    <a:pos x="T6" y="T7"/>
                  </a:cxn>
                  <a:cxn ang="0">
                    <a:pos x="T8" y="T9"/>
                  </a:cxn>
                  <a:cxn ang="0">
                    <a:pos x="T10" y="T11"/>
                  </a:cxn>
                </a:cxnLst>
                <a:rect l="0" t="0" r="r" b="b"/>
                <a:pathLst>
                  <a:path w="103" h="37">
                    <a:moveTo>
                      <a:pt x="55" y="0"/>
                    </a:moveTo>
                    <a:cubicBezTo>
                      <a:pt x="32" y="0"/>
                      <a:pt x="12" y="12"/>
                      <a:pt x="1" y="29"/>
                    </a:cubicBezTo>
                    <a:cubicBezTo>
                      <a:pt x="0" y="36"/>
                      <a:pt x="0" y="36"/>
                      <a:pt x="0" y="36"/>
                    </a:cubicBezTo>
                    <a:cubicBezTo>
                      <a:pt x="71" y="37"/>
                      <a:pt x="71" y="37"/>
                      <a:pt x="71" y="37"/>
                    </a:cubicBezTo>
                    <a:cubicBezTo>
                      <a:pt x="88" y="37"/>
                      <a:pt x="101" y="17"/>
                      <a:pt x="103" y="0"/>
                    </a:cubicBezTo>
                    <a:lnTo>
                      <a:pt x="55" y="0"/>
                    </a:lnTo>
                    <a:close/>
                  </a:path>
                </a:pathLst>
              </a:custGeom>
              <a:solidFill>
                <a:srgbClr val="E0B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24">
                <a:extLst>
                  <a:ext uri="{FF2B5EF4-FFF2-40B4-BE49-F238E27FC236}">
                    <a16:creationId xmlns:a16="http://schemas.microsoft.com/office/drawing/2014/main" id="{26781C2C-DA7B-4E59-A1F9-D095DA3E89C4}"/>
                  </a:ext>
                </a:extLst>
              </p:cNvPr>
              <p:cNvSpPr>
                <a:spLocks/>
              </p:cNvSpPr>
              <p:nvPr/>
            </p:nvSpPr>
            <p:spPr bwMode="auto">
              <a:xfrm>
                <a:off x="3095" y="3943"/>
                <a:ext cx="88" cy="46"/>
              </a:xfrm>
              <a:custGeom>
                <a:avLst/>
                <a:gdLst>
                  <a:gd name="T0" fmla="*/ 113 w 114"/>
                  <a:gd name="T1" fmla="*/ 0 h 59"/>
                  <a:gd name="T2" fmla="*/ 80 w 114"/>
                  <a:gd name="T3" fmla="*/ 29 h 59"/>
                  <a:gd name="T4" fmla="*/ 11 w 114"/>
                  <a:gd name="T5" fmla="*/ 29 h 59"/>
                  <a:gd name="T6" fmla="*/ 0 w 114"/>
                  <a:gd name="T7" fmla="*/ 59 h 59"/>
                  <a:gd name="T8" fmla="*/ 65 w 114"/>
                  <a:gd name="T9" fmla="*/ 59 h 59"/>
                  <a:gd name="T10" fmla="*/ 114 w 114"/>
                  <a:gd name="T11" fmla="*/ 59 h 59"/>
                  <a:gd name="T12" fmla="*/ 114 w 114"/>
                  <a:gd name="T13" fmla="*/ 0 h 59"/>
                  <a:gd name="T14" fmla="*/ 113 w 114"/>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9">
                    <a:moveTo>
                      <a:pt x="113" y="0"/>
                    </a:moveTo>
                    <a:cubicBezTo>
                      <a:pt x="111" y="17"/>
                      <a:pt x="97" y="29"/>
                      <a:pt x="80" y="29"/>
                    </a:cubicBezTo>
                    <a:cubicBezTo>
                      <a:pt x="11" y="29"/>
                      <a:pt x="11" y="29"/>
                      <a:pt x="11" y="29"/>
                    </a:cubicBezTo>
                    <a:cubicBezTo>
                      <a:pt x="5" y="38"/>
                      <a:pt x="1" y="48"/>
                      <a:pt x="0" y="59"/>
                    </a:cubicBezTo>
                    <a:cubicBezTo>
                      <a:pt x="65" y="59"/>
                      <a:pt x="65" y="59"/>
                      <a:pt x="65" y="59"/>
                    </a:cubicBezTo>
                    <a:cubicBezTo>
                      <a:pt x="114" y="59"/>
                      <a:pt x="114" y="59"/>
                      <a:pt x="114" y="59"/>
                    </a:cubicBezTo>
                    <a:cubicBezTo>
                      <a:pt x="114" y="0"/>
                      <a:pt x="114" y="0"/>
                      <a:pt x="114" y="0"/>
                    </a:cubicBezTo>
                    <a:lnTo>
                      <a:pt x="113" y="0"/>
                    </a:lnTo>
                    <a:close/>
                  </a:path>
                </a:pathLst>
              </a:custGeom>
              <a:solidFill>
                <a:srgbClr val="52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95">
                <a:extLst>
                  <a:ext uri="{FF2B5EF4-FFF2-40B4-BE49-F238E27FC236}">
                    <a16:creationId xmlns:a16="http://schemas.microsoft.com/office/drawing/2014/main" id="{6EE32E50-030F-477D-86F0-4288E2306CFF}"/>
                  </a:ext>
                </a:extLst>
              </p:cNvPr>
              <p:cNvSpPr>
                <a:spLocks noChangeArrowheads="1"/>
              </p:cNvSpPr>
              <p:nvPr/>
            </p:nvSpPr>
            <p:spPr bwMode="auto">
              <a:xfrm>
                <a:off x="2924" y="3525"/>
                <a:ext cx="21"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34">
                <a:extLst>
                  <a:ext uri="{FF2B5EF4-FFF2-40B4-BE49-F238E27FC236}">
                    <a16:creationId xmlns:a16="http://schemas.microsoft.com/office/drawing/2014/main" id="{4D31BFBF-FD86-47AB-8996-E012822BE93D}"/>
                  </a:ext>
                </a:extLst>
              </p:cNvPr>
              <p:cNvSpPr>
                <a:spLocks/>
              </p:cNvSpPr>
              <p:nvPr/>
            </p:nvSpPr>
            <p:spPr bwMode="auto">
              <a:xfrm>
                <a:off x="3092" y="3319"/>
                <a:ext cx="35" cy="13"/>
              </a:xfrm>
              <a:custGeom>
                <a:avLst/>
                <a:gdLst>
                  <a:gd name="T0" fmla="*/ 17 w 46"/>
                  <a:gd name="T1" fmla="*/ 17 h 17"/>
                  <a:gd name="T2" fmla="*/ 30 w 46"/>
                  <a:gd name="T3" fmla="*/ 17 h 17"/>
                  <a:gd name="T4" fmla="*/ 46 w 46"/>
                  <a:gd name="T5" fmla="*/ 0 h 17"/>
                  <a:gd name="T6" fmla="*/ 23 w 46"/>
                  <a:gd name="T7" fmla="*/ 2 h 17"/>
                  <a:gd name="T8" fmla="*/ 0 w 46"/>
                  <a:gd name="T9" fmla="*/ 0 h 17"/>
                  <a:gd name="T10" fmla="*/ 17 w 46"/>
                  <a:gd name="T11" fmla="*/ 17 h 17"/>
                </a:gdLst>
                <a:ahLst/>
                <a:cxnLst>
                  <a:cxn ang="0">
                    <a:pos x="T0" y="T1"/>
                  </a:cxn>
                  <a:cxn ang="0">
                    <a:pos x="T2" y="T3"/>
                  </a:cxn>
                  <a:cxn ang="0">
                    <a:pos x="T4" y="T5"/>
                  </a:cxn>
                  <a:cxn ang="0">
                    <a:pos x="T6" y="T7"/>
                  </a:cxn>
                  <a:cxn ang="0">
                    <a:pos x="T8" y="T9"/>
                  </a:cxn>
                  <a:cxn ang="0">
                    <a:pos x="T10" y="T11"/>
                  </a:cxn>
                </a:cxnLst>
                <a:rect l="0" t="0" r="r" b="b"/>
                <a:pathLst>
                  <a:path w="46" h="17">
                    <a:moveTo>
                      <a:pt x="17" y="17"/>
                    </a:moveTo>
                    <a:cubicBezTo>
                      <a:pt x="30" y="17"/>
                      <a:pt x="30" y="17"/>
                      <a:pt x="30" y="17"/>
                    </a:cubicBezTo>
                    <a:cubicBezTo>
                      <a:pt x="38" y="17"/>
                      <a:pt x="46" y="9"/>
                      <a:pt x="46" y="0"/>
                    </a:cubicBezTo>
                    <a:cubicBezTo>
                      <a:pt x="23" y="2"/>
                      <a:pt x="23" y="2"/>
                      <a:pt x="23" y="2"/>
                    </a:cubicBezTo>
                    <a:cubicBezTo>
                      <a:pt x="0" y="0"/>
                      <a:pt x="0" y="0"/>
                      <a:pt x="0" y="0"/>
                    </a:cubicBezTo>
                    <a:cubicBezTo>
                      <a:pt x="0" y="9"/>
                      <a:pt x="9" y="17"/>
                      <a:pt x="17" y="17"/>
                    </a:cubicBez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35">
                <a:extLst>
                  <a:ext uri="{FF2B5EF4-FFF2-40B4-BE49-F238E27FC236}">
                    <a16:creationId xmlns:a16="http://schemas.microsoft.com/office/drawing/2014/main" id="{27253DBB-E314-4CAD-B49B-98118318A700}"/>
                  </a:ext>
                </a:extLst>
              </p:cNvPr>
              <p:cNvSpPr>
                <a:spLocks/>
              </p:cNvSpPr>
              <p:nvPr/>
            </p:nvSpPr>
            <p:spPr bwMode="auto">
              <a:xfrm>
                <a:off x="3092" y="3319"/>
                <a:ext cx="36" cy="9"/>
              </a:xfrm>
              <a:custGeom>
                <a:avLst/>
                <a:gdLst>
                  <a:gd name="T0" fmla="*/ 0 w 47"/>
                  <a:gd name="T1" fmla="*/ 0 h 11"/>
                  <a:gd name="T2" fmla="*/ 23 w 47"/>
                  <a:gd name="T3" fmla="*/ 11 h 11"/>
                  <a:gd name="T4" fmla="*/ 47 w 47"/>
                  <a:gd name="T5" fmla="*/ 0 h 11"/>
                  <a:gd name="T6" fmla="*/ 23 w 47"/>
                  <a:gd name="T7" fmla="*/ 3 h 11"/>
                  <a:gd name="T8" fmla="*/ 0 w 47"/>
                  <a:gd name="T9" fmla="*/ 0 h 11"/>
                </a:gdLst>
                <a:ahLst/>
                <a:cxnLst>
                  <a:cxn ang="0">
                    <a:pos x="T0" y="T1"/>
                  </a:cxn>
                  <a:cxn ang="0">
                    <a:pos x="T2" y="T3"/>
                  </a:cxn>
                  <a:cxn ang="0">
                    <a:pos x="T4" y="T5"/>
                  </a:cxn>
                  <a:cxn ang="0">
                    <a:pos x="T6" y="T7"/>
                  </a:cxn>
                  <a:cxn ang="0">
                    <a:pos x="T8" y="T9"/>
                  </a:cxn>
                </a:cxnLst>
                <a:rect l="0" t="0" r="r" b="b"/>
                <a:pathLst>
                  <a:path w="47" h="11">
                    <a:moveTo>
                      <a:pt x="0" y="0"/>
                    </a:moveTo>
                    <a:cubicBezTo>
                      <a:pt x="6" y="7"/>
                      <a:pt x="14" y="11"/>
                      <a:pt x="23" y="11"/>
                    </a:cubicBezTo>
                    <a:cubicBezTo>
                      <a:pt x="32" y="11"/>
                      <a:pt x="41" y="7"/>
                      <a:pt x="47" y="0"/>
                    </a:cubicBezTo>
                    <a:cubicBezTo>
                      <a:pt x="23" y="3"/>
                      <a:pt x="23" y="3"/>
                      <a:pt x="23" y="3"/>
                    </a:cubicBezTo>
                    <a:lnTo>
                      <a:pt x="0"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36">
                <a:extLst>
                  <a:ext uri="{FF2B5EF4-FFF2-40B4-BE49-F238E27FC236}">
                    <a16:creationId xmlns:a16="http://schemas.microsoft.com/office/drawing/2014/main" id="{0AACC446-1F00-4F90-BEA3-5AD92B473822}"/>
                  </a:ext>
                </a:extLst>
              </p:cNvPr>
              <p:cNvSpPr>
                <a:spLocks/>
              </p:cNvSpPr>
              <p:nvPr/>
            </p:nvSpPr>
            <p:spPr bwMode="auto">
              <a:xfrm>
                <a:off x="3092" y="3317"/>
                <a:ext cx="35" cy="5"/>
              </a:xfrm>
              <a:custGeom>
                <a:avLst/>
                <a:gdLst>
                  <a:gd name="T0" fmla="*/ 35 w 46"/>
                  <a:gd name="T1" fmla="*/ 0 h 7"/>
                  <a:gd name="T2" fmla="*/ 23 w 46"/>
                  <a:gd name="T3" fmla="*/ 4 h 7"/>
                  <a:gd name="T4" fmla="*/ 11 w 46"/>
                  <a:gd name="T5" fmla="*/ 0 h 7"/>
                  <a:gd name="T6" fmla="*/ 0 w 46"/>
                  <a:gd name="T7" fmla="*/ 3 h 7"/>
                  <a:gd name="T8" fmla="*/ 23 w 46"/>
                  <a:gd name="T9" fmla="*/ 7 h 7"/>
                  <a:gd name="T10" fmla="*/ 46 w 46"/>
                  <a:gd name="T11" fmla="*/ 3 h 7"/>
                  <a:gd name="T12" fmla="*/ 35 w 4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6" h="7">
                    <a:moveTo>
                      <a:pt x="35" y="0"/>
                    </a:moveTo>
                    <a:cubicBezTo>
                      <a:pt x="31" y="0"/>
                      <a:pt x="27" y="1"/>
                      <a:pt x="23" y="4"/>
                    </a:cubicBezTo>
                    <a:cubicBezTo>
                      <a:pt x="20" y="1"/>
                      <a:pt x="16" y="0"/>
                      <a:pt x="11" y="0"/>
                    </a:cubicBezTo>
                    <a:cubicBezTo>
                      <a:pt x="7" y="0"/>
                      <a:pt x="3" y="1"/>
                      <a:pt x="0" y="3"/>
                    </a:cubicBezTo>
                    <a:cubicBezTo>
                      <a:pt x="7" y="6"/>
                      <a:pt x="15" y="7"/>
                      <a:pt x="23" y="7"/>
                    </a:cubicBezTo>
                    <a:cubicBezTo>
                      <a:pt x="31" y="7"/>
                      <a:pt x="39" y="6"/>
                      <a:pt x="46" y="3"/>
                    </a:cubicBezTo>
                    <a:cubicBezTo>
                      <a:pt x="43" y="1"/>
                      <a:pt x="40" y="0"/>
                      <a:pt x="35" y="0"/>
                    </a:cubicBezTo>
                    <a:close/>
                  </a:path>
                </a:pathLst>
              </a:custGeom>
              <a:solidFill>
                <a:srgbClr val="B40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Oval 99">
                <a:extLst>
                  <a:ext uri="{FF2B5EF4-FFF2-40B4-BE49-F238E27FC236}">
                    <a16:creationId xmlns:a16="http://schemas.microsoft.com/office/drawing/2014/main" id="{11852551-E97C-439C-BA83-5826F863C7B4}"/>
                  </a:ext>
                </a:extLst>
              </p:cNvPr>
              <p:cNvSpPr>
                <a:spLocks noChangeArrowheads="1"/>
              </p:cNvSpPr>
              <p:nvPr/>
            </p:nvSpPr>
            <p:spPr bwMode="auto">
              <a:xfrm>
                <a:off x="3072" y="3283"/>
                <a:ext cx="8"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Oval 100">
                <a:extLst>
                  <a:ext uri="{FF2B5EF4-FFF2-40B4-BE49-F238E27FC236}">
                    <a16:creationId xmlns:a16="http://schemas.microsoft.com/office/drawing/2014/main" id="{F6D56E9A-331A-4874-B40B-D17B0CA86515}"/>
                  </a:ext>
                </a:extLst>
              </p:cNvPr>
              <p:cNvSpPr>
                <a:spLocks noChangeArrowheads="1"/>
              </p:cNvSpPr>
              <p:nvPr/>
            </p:nvSpPr>
            <p:spPr bwMode="auto">
              <a:xfrm>
                <a:off x="3140" y="3283"/>
                <a:ext cx="7" cy="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39">
                <a:extLst>
                  <a:ext uri="{FF2B5EF4-FFF2-40B4-BE49-F238E27FC236}">
                    <a16:creationId xmlns:a16="http://schemas.microsoft.com/office/drawing/2014/main" id="{5A555A2E-30EF-4B7B-8742-8857A40E010F}"/>
                  </a:ext>
                </a:extLst>
              </p:cNvPr>
              <p:cNvSpPr>
                <a:spLocks/>
              </p:cNvSpPr>
              <p:nvPr/>
            </p:nvSpPr>
            <p:spPr bwMode="auto">
              <a:xfrm>
                <a:off x="3101" y="3302"/>
                <a:ext cx="17" cy="6"/>
              </a:xfrm>
              <a:custGeom>
                <a:avLst/>
                <a:gdLst>
                  <a:gd name="T0" fmla="*/ 0 w 22"/>
                  <a:gd name="T1" fmla="*/ 0 h 8"/>
                  <a:gd name="T2" fmla="*/ 11 w 22"/>
                  <a:gd name="T3" fmla="*/ 8 h 8"/>
                  <a:gd name="T4" fmla="*/ 22 w 22"/>
                  <a:gd name="T5" fmla="*/ 0 h 8"/>
                  <a:gd name="T6" fmla="*/ 0 w 22"/>
                  <a:gd name="T7" fmla="*/ 0 h 8"/>
                </a:gdLst>
                <a:ahLst/>
                <a:cxnLst>
                  <a:cxn ang="0">
                    <a:pos x="T0" y="T1"/>
                  </a:cxn>
                  <a:cxn ang="0">
                    <a:pos x="T2" y="T3"/>
                  </a:cxn>
                  <a:cxn ang="0">
                    <a:pos x="T4" y="T5"/>
                  </a:cxn>
                  <a:cxn ang="0">
                    <a:pos x="T6" y="T7"/>
                  </a:cxn>
                </a:cxnLst>
                <a:rect l="0" t="0" r="r" b="b"/>
                <a:pathLst>
                  <a:path w="22" h="8">
                    <a:moveTo>
                      <a:pt x="0" y="0"/>
                    </a:moveTo>
                    <a:cubicBezTo>
                      <a:pt x="1" y="4"/>
                      <a:pt x="6" y="8"/>
                      <a:pt x="11" y="8"/>
                    </a:cubicBezTo>
                    <a:cubicBezTo>
                      <a:pt x="16" y="8"/>
                      <a:pt x="21" y="4"/>
                      <a:pt x="22" y="0"/>
                    </a:cubicBezTo>
                    <a:lnTo>
                      <a:pt x="0" y="0"/>
                    </a:lnTo>
                    <a:close/>
                  </a:path>
                </a:pathLst>
              </a:custGeom>
              <a:solidFill>
                <a:srgbClr val="C39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
        <p:nvSpPr>
          <p:cNvPr id="29" name="Right Arrow 269">
            <a:extLst>
              <a:ext uri="{FF2B5EF4-FFF2-40B4-BE49-F238E27FC236}">
                <a16:creationId xmlns:a16="http://schemas.microsoft.com/office/drawing/2014/main" id="{EFF3EFDA-2624-484D-863D-6C3BE775D960}"/>
              </a:ext>
            </a:extLst>
          </p:cNvPr>
          <p:cNvSpPr/>
          <p:nvPr/>
        </p:nvSpPr>
        <p:spPr>
          <a:xfrm rot="20967260">
            <a:off x="5737718" y="3190570"/>
            <a:ext cx="3159093" cy="68463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a:ea typeface="+mn-ea"/>
                <a:cs typeface="+mn-cs"/>
              </a:rPr>
              <a:t>                Browsing</a:t>
            </a:r>
          </a:p>
        </p:txBody>
      </p:sp>
      <p:cxnSp>
        <p:nvCxnSpPr>
          <p:cNvPr id="30" name="Straight Arrow Connector 29">
            <a:extLst>
              <a:ext uri="{FF2B5EF4-FFF2-40B4-BE49-F238E27FC236}">
                <a16:creationId xmlns:a16="http://schemas.microsoft.com/office/drawing/2014/main" id="{ED4D9DC8-94E0-4085-BA96-99AA619A4CD7}"/>
              </a:ext>
            </a:extLst>
          </p:cNvPr>
          <p:cNvCxnSpPr/>
          <p:nvPr/>
        </p:nvCxnSpPr>
        <p:spPr>
          <a:xfrm flipV="1">
            <a:off x="5708763" y="3026423"/>
            <a:ext cx="3414617" cy="656059"/>
          </a:xfrm>
          <a:prstGeom prst="straightConnector1">
            <a:avLst/>
          </a:prstGeom>
          <a:ln w="57150">
            <a:solidFill>
              <a:srgbClr val="E8112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93D6BDC-96B5-46E4-B3CA-0FD16709B682}"/>
              </a:ext>
            </a:extLst>
          </p:cNvPr>
          <p:cNvGrpSpPr/>
          <p:nvPr/>
        </p:nvGrpSpPr>
        <p:grpSpPr>
          <a:xfrm>
            <a:off x="9862011" y="2608850"/>
            <a:ext cx="530225" cy="463550"/>
            <a:chOff x="5953125" y="3265488"/>
            <a:chExt cx="530225" cy="463550"/>
          </a:xfrm>
        </p:grpSpPr>
        <p:grpSp>
          <p:nvGrpSpPr>
            <p:cNvPr id="48" name="Group 47">
              <a:extLst>
                <a:ext uri="{FF2B5EF4-FFF2-40B4-BE49-F238E27FC236}">
                  <a16:creationId xmlns:a16="http://schemas.microsoft.com/office/drawing/2014/main" id="{AD12AE28-643F-4B71-9CEB-BB4B64831091}"/>
                </a:ext>
              </a:extLst>
            </p:cNvPr>
            <p:cNvGrpSpPr>
              <a:grpSpLocks noChangeAspect="1"/>
            </p:cNvGrpSpPr>
            <p:nvPr/>
          </p:nvGrpSpPr>
          <p:grpSpPr bwMode="auto">
            <a:xfrm>
              <a:off x="5953125" y="3265488"/>
              <a:ext cx="530225" cy="463550"/>
              <a:chOff x="3750" y="2057"/>
              <a:chExt cx="334" cy="292"/>
            </a:xfrm>
          </p:grpSpPr>
          <p:sp>
            <p:nvSpPr>
              <p:cNvPr id="51" name="AutoShape 7">
                <a:extLst>
                  <a:ext uri="{FF2B5EF4-FFF2-40B4-BE49-F238E27FC236}">
                    <a16:creationId xmlns:a16="http://schemas.microsoft.com/office/drawing/2014/main" id="{ABEF43B6-02DC-49B7-8B28-7EB76180854E}"/>
                  </a:ext>
                </a:extLst>
              </p:cNvPr>
              <p:cNvSpPr>
                <a:spLocks noChangeAspect="1" noChangeArrowheads="1" noTextEdit="1"/>
              </p:cNvSpPr>
              <p:nvPr/>
            </p:nvSpPr>
            <p:spPr bwMode="auto">
              <a:xfrm>
                <a:off x="3750" y="2057"/>
                <a:ext cx="33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2" name="Oval 51">
                <a:extLst>
                  <a:ext uri="{FF2B5EF4-FFF2-40B4-BE49-F238E27FC236}">
                    <a16:creationId xmlns:a16="http://schemas.microsoft.com/office/drawing/2014/main" id="{208BA147-7AE5-4144-9693-7DC7256E1F61}"/>
                  </a:ext>
                </a:extLst>
              </p:cNvPr>
              <p:cNvSpPr>
                <a:spLocks noChangeArrowheads="1"/>
              </p:cNvSpPr>
              <p:nvPr/>
            </p:nvSpPr>
            <p:spPr bwMode="auto">
              <a:xfrm>
                <a:off x="3872" y="2057"/>
                <a:ext cx="97" cy="96"/>
              </a:xfrm>
              <a:prstGeom prst="ellipse">
                <a:avLst/>
              </a:pr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3" name="Freeform 11">
                <a:extLst>
                  <a:ext uri="{FF2B5EF4-FFF2-40B4-BE49-F238E27FC236}">
                    <a16:creationId xmlns:a16="http://schemas.microsoft.com/office/drawing/2014/main" id="{B352EB38-44C5-4D73-BD19-F311780BF58D}"/>
                  </a:ext>
                </a:extLst>
              </p:cNvPr>
              <p:cNvSpPr>
                <a:spLocks/>
              </p:cNvSpPr>
              <p:nvPr/>
            </p:nvSpPr>
            <p:spPr bwMode="auto">
              <a:xfrm>
                <a:off x="3783" y="2088"/>
                <a:ext cx="82" cy="54"/>
              </a:xfrm>
              <a:custGeom>
                <a:avLst/>
                <a:gdLst>
                  <a:gd name="T0" fmla="*/ 64 w 82"/>
                  <a:gd name="T1" fmla="*/ 54 h 54"/>
                  <a:gd name="T2" fmla="*/ 54 w 82"/>
                  <a:gd name="T3" fmla="*/ 46 h 54"/>
                  <a:gd name="T4" fmla="*/ 37 w 82"/>
                  <a:gd name="T5" fmla="*/ 33 h 54"/>
                  <a:gd name="T6" fmla="*/ 14 w 82"/>
                  <a:gd name="T7" fmla="*/ 47 h 54"/>
                  <a:gd name="T8" fmla="*/ 0 w 82"/>
                  <a:gd name="T9" fmla="*/ 23 h 54"/>
                  <a:gd name="T10" fmla="*/ 40 w 82"/>
                  <a:gd name="T11" fmla="*/ 0 h 54"/>
                  <a:gd name="T12" fmla="*/ 70 w 82"/>
                  <a:gd name="T13" fmla="*/ 25 h 54"/>
                  <a:gd name="T14" fmla="*/ 82 w 82"/>
                  <a:gd name="T15" fmla="*/ 32 h 54"/>
                  <a:gd name="T16" fmla="*/ 64 w 8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4">
                    <a:moveTo>
                      <a:pt x="64" y="54"/>
                    </a:moveTo>
                    <a:lnTo>
                      <a:pt x="54" y="46"/>
                    </a:lnTo>
                    <a:lnTo>
                      <a:pt x="37" y="33"/>
                    </a:lnTo>
                    <a:lnTo>
                      <a:pt x="14" y="47"/>
                    </a:lnTo>
                    <a:lnTo>
                      <a:pt x="0" y="23"/>
                    </a:lnTo>
                    <a:lnTo>
                      <a:pt x="40" y="0"/>
                    </a:lnTo>
                    <a:lnTo>
                      <a:pt x="70" y="25"/>
                    </a:lnTo>
                    <a:lnTo>
                      <a:pt x="82" y="32"/>
                    </a:lnTo>
                    <a:lnTo>
                      <a:pt x="64" y="54"/>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4" name="Freeform 12">
                <a:extLst>
                  <a:ext uri="{FF2B5EF4-FFF2-40B4-BE49-F238E27FC236}">
                    <a16:creationId xmlns:a16="http://schemas.microsoft.com/office/drawing/2014/main" id="{CFB78225-1493-41EA-886D-1F6AA58DE510}"/>
                  </a:ext>
                </a:extLst>
              </p:cNvPr>
              <p:cNvSpPr>
                <a:spLocks/>
              </p:cNvSpPr>
              <p:nvPr/>
            </p:nvSpPr>
            <p:spPr bwMode="auto">
              <a:xfrm>
                <a:off x="3752" y="2163"/>
                <a:ext cx="71" cy="54"/>
              </a:xfrm>
              <a:custGeom>
                <a:avLst/>
                <a:gdLst>
                  <a:gd name="T0" fmla="*/ 24 w 71"/>
                  <a:gd name="T1" fmla="*/ 54 h 54"/>
                  <a:gd name="T2" fmla="*/ 0 w 71"/>
                  <a:gd name="T3" fmla="*/ 42 h 54"/>
                  <a:gd name="T4" fmla="*/ 19 w 71"/>
                  <a:gd name="T5" fmla="*/ 0 h 54"/>
                  <a:gd name="T6" fmla="*/ 57 w 71"/>
                  <a:gd name="T7" fmla="*/ 2 h 54"/>
                  <a:gd name="T8" fmla="*/ 71 w 71"/>
                  <a:gd name="T9" fmla="*/ 2 h 54"/>
                  <a:gd name="T10" fmla="*/ 71 w 71"/>
                  <a:gd name="T11" fmla="*/ 30 h 54"/>
                  <a:gd name="T12" fmla="*/ 57 w 71"/>
                  <a:gd name="T13" fmla="*/ 30 h 54"/>
                  <a:gd name="T14" fmla="*/ 36 w 71"/>
                  <a:gd name="T15" fmla="*/ 30 h 54"/>
                  <a:gd name="T16" fmla="*/ 24 w 71"/>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4">
                    <a:moveTo>
                      <a:pt x="24" y="54"/>
                    </a:moveTo>
                    <a:lnTo>
                      <a:pt x="0" y="42"/>
                    </a:lnTo>
                    <a:lnTo>
                      <a:pt x="19" y="0"/>
                    </a:lnTo>
                    <a:lnTo>
                      <a:pt x="57" y="2"/>
                    </a:lnTo>
                    <a:lnTo>
                      <a:pt x="71" y="2"/>
                    </a:lnTo>
                    <a:lnTo>
                      <a:pt x="71" y="30"/>
                    </a:lnTo>
                    <a:lnTo>
                      <a:pt x="57" y="30"/>
                    </a:lnTo>
                    <a:lnTo>
                      <a:pt x="36" y="30"/>
                    </a:lnTo>
                    <a:lnTo>
                      <a:pt x="24" y="54"/>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5" name="Freeform 13">
                <a:extLst>
                  <a:ext uri="{FF2B5EF4-FFF2-40B4-BE49-F238E27FC236}">
                    <a16:creationId xmlns:a16="http://schemas.microsoft.com/office/drawing/2014/main" id="{CD335A2A-FC96-4017-8354-D3B3C809B647}"/>
                  </a:ext>
                </a:extLst>
              </p:cNvPr>
              <p:cNvSpPr>
                <a:spLocks/>
              </p:cNvSpPr>
              <p:nvPr/>
            </p:nvSpPr>
            <p:spPr bwMode="auto">
              <a:xfrm>
                <a:off x="3766" y="2226"/>
                <a:ext cx="60" cy="66"/>
              </a:xfrm>
              <a:custGeom>
                <a:avLst/>
                <a:gdLst>
                  <a:gd name="T0" fmla="*/ 27 w 60"/>
                  <a:gd name="T1" fmla="*/ 66 h 66"/>
                  <a:gd name="T2" fmla="*/ 0 w 60"/>
                  <a:gd name="T3" fmla="*/ 66 h 66"/>
                  <a:gd name="T4" fmla="*/ 1 w 60"/>
                  <a:gd name="T5" fmla="*/ 19 h 66"/>
                  <a:gd name="T6" fmla="*/ 36 w 60"/>
                  <a:gd name="T7" fmla="*/ 5 h 66"/>
                  <a:gd name="T8" fmla="*/ 48 w 60"/>
                  <a:gd name="T9" fmla="*/ 0 h 66"/>
                  <a:gd name="T10" fmla="*/ 60 w 60"/>
                  <a:gd name="T11" fmla="*/ 24 h 66"/>
                  <a:gd name="T12" fmla="*/ 48 w 60"/>
                  <a:gd name="T13" fmla="*/ 29 h 66"/>
                  <a:gd name="T14" fmla="*/ 27 w 60"/>
                  <a:gd name="T15" fmla="*/ 38 h 66"/>
                  <a:gd name="T16" fmla="*/ 27 w 60"/>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6">
                    <a:moveTo>
                      <a:pt x="27" y="66"/>
                    </a:moveTo>
                    <a:lnTo>
                      <a:pt x="0" y="66"/>
                    </a:lnTo>
                    <a:lnTo>
                      <a:pt x="1" y="19"/>
                    </a:lnTo>
                    <a:lnTo>
                      <a:pt x="36" y="5"/>
                    </a:lnTo>
                    <a:lnTo>
                      <a:pt x="48" y="0"/>
                    </a:lnTo>
                    <a:lnTo>
                      <a:pt x="60" y="24"/>
                    </a:lnTo>
                    <a:lnTo>
                      <a:pt x="48" y="29"/>
                    </a:lnTo>
                    <a:lnTo>
                      <a:pt x="27" y="38"/>
                    </a:lnTo>
                    <a:lnTo>
                      <a:pt x="27" y="66"/>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6" name="Freeform 14">
                <a:extLst>
                  <a:ext uri="{FF2B5EF4-FFF2-40B4-BE49-F238E27FC236}">
                    <a16:creationId xmlns:a16="http://schemas.microsoft.com/office/drawing/2014/main" id="{DF7898B2-1CC0-4C38-B6B6-0BFB5CC825F6}"/>
                  </a:ext>
                </a:extLst>
              </p:cNvPr>
              <p:cNvSpPr>
                <a:spLocks/>
              </p:cNvSpPr>
              <p:nvPr/>
            </p:nvSpPr>
            <p:spPr bwMode="auto">
              <a:xfrm>
                <a:off x="3800" y="2280"/>
                <a:ext cx="61" cy="67"/>
              </a:xfrm>
              <a:custGeom>
                <a:avLst/>
                <a:gdLst>
                  <a:gd name="T0" fmla="*/ 2 w 61"/>
                  <a:gd name="T1" fmla="*/ 67 h 67"/>
                  <a:gd name="T2" fmla="*/ 0 w 61"/>
                  <a:gd name="T3" fmla="*/ 22 h 67"/>
                  <a:gd name="T4" fmla="*/ 37 w 61"/>
                  <a:gd name="T5" fmla="*/ 7 h 67"/>
                  <a:gd name="T6" fmla="*/ 49 w 61"/>
                  <a:gd name="T7" fmla="*/ 0 h 67"/>
                  <a:gd name="T8" fmla="*/ 61 w 61"/>
                  <a:gd name="T9" fmla="*/ 26 h 67"/>
                  <a:gd name="T10" fmla="*/ 49 w 61"/>
                  <a:gd name="T11" fmla="*/ 31 h 67"/>
                  <a:gd name="T12" fmla="*/ 28 w 61"/>
                  <a:gd name="T13" fmla="*/ 40 h 67"/>
                  <a:gd name="T14" fmla="*/ 30 w 61"/>
                  <a:gd name="T15" fmla="*/ 67 h 67"/>
                  <a:gd name="T16" fmla="*/ 2 w 61"/>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7">
                    <a:moveTo>
                      <a:pt x="2" y="67"/>
                    </a:moveTo>
                    <a:lnTo>
                      <a:pt x="0" y="22"/>
                    </a:lnTo>
                    <a:lnTo>
                      <a:pt x="37" y="7"/>
                    </a:lnTo>
                    <a:lnTo>
                      <a:pt x="49" y="0"/>
                    </a:lnTo>
                    <a:lnTo>
                      <a:pt x="61" y="26"/>
                    </a:lnTo>
                    <a:lnTo>
                      <a:pt x="49" y="31"/>
                    </a:lnTo>
                    <a:lnTo>
                      <a:pt x="28" y="40"/>
                    </a:lnTo>
                    <a:lnTo>
                      <a:pt x="30" y="67"/>
                    </a:lnTo>
                    <a:lnTo>
                      <a:pt x="2" y="6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7" name="Freeform 15">
                <a:extLst>
                  <a:ext uri="{FF2B5EF4-FFF2-40B4-BE49-F238E27FC236}">
                    <a16:creationId xmlns:a16="http://schemas.microsoft.com/office/drawing/2014/main" id="{DE0CC155-B894-4414-A28C-2E2B3C8769BA}"/>
                  </a:ext>
                </a:extLst>
              </p:cNvPr>
              <p:cNvSpPr>
                <a:spLocks/>
              </p:cNvSpPr>
              <p:nvPr/>
            </p:nvSpPr>
            <p:spPr bwMode="auto">
              <a:xfrm>
                <a:off x="3969" y="2088"/>
                <a:ext cx="82" cy="54"/>
              </a:xfrm>
              <a:custGeom>
                <a:avLst/>
                <a:gdLst>
                  <a:gd name="T0" fmla="*/ 18 w 82"/>
                  <a:gd name="T1" fmla="*/ 54 h 54"/>
                  <a:gd name="T2" fmla="*/ 0 w 82"/>
                  <a:gd name="T3" fmla="*/ 32 h 54"/>
                  <a:gd name="T4" fmla="*/ 12 w 82"/>
                  <a:gd name="T5" fmla="*/ 23 h 54"/>
                  <a:gd name="T6" fmla="*/ 42 w 82"/>
                  <a:gd name="T7" fmla="*/ 0 h 54"/>
                  <a:gd name="T8" fmla="*/ 82 w 82"/>
                  <a:gd name="T9" fmla="*/ 23 h 54"/>
                  <a:gd name="T10" fmla="*/ 68 w 82"/>
                  <a:gd name="T11" fmla="*/ 47 h 54"/>
                  <a:gd name="T12" fmla="*/ 45 w 82"/>
                  <a:gd name="T13" fmla="*/ 33 h 54"/>
                  <a:gd name="T14" fmla="*/ 28 w 82"/>
                  <a:gd name="T15" fmla="*/ 46 h 54"/>
                  <a:gd name="T16" fmla="*/ 18 w 8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4">
                    <a:moveTo>
                      <a:pt x="18" y="54"/>
                    </a:moveTo>
                    <a:lnTo>
                      <a:pt x="0" y="32"/>
                    </a:lnTo>
                    <a:lnTo>
                      <a:pt x="12" y="23"/>
                    </a:lnTo>
                    <a:lnTo>
                      <a:pt x="42" y="0"/>
                    </a:lnTo>
                    <a:lnTo>
                      <a:pt x="82" y="23"/>
                    </a:lnTo>
                    <a:lnTo>
                      <a:pt x="68" y="47"/>
                    </a:lnTo>
                    <a:lnTo>
                      <a:pt x="45" y="33"/>
                    </a:lnTo>
                    <a:lnTo>
                      <a:pt x="28" y="46"/>
                    </a:lnTo>
                    <a:lnTo>
                      <a:pt x="18" y="54"/>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8" name="Freeform 16">
                <a:extLst>
                  <a:ext uri="{FF2B5EF4-FFF2-40B4-BE49-F238E27FC236}">
                    <a16:creationId xmlns:a16="http://schemas.microsoft.com/office/drawing/2014/main" id="{49FF4C64-E59F-4E5C-9623-26382FB9B48E}"/>
                  </a:ext>
                </a:extLst>
              </p:cNvPr>
              <p:cNvSpPr>
                <a:spLocks/>
              </p:cNvSpPr>
              <p:nvPr/>
            </p:nvSpPr>
            <p:spPr bwMode="auto">
              <a:xfrm>
                <a:off x="4011" y="2163"/>
                <a:ext cx="71" cy="54"/>
              </a:xfrm>
              <a:custGeom>
                <a:avLst/>
                <a:gdLst>
                  <a:gd name="T0" fmla="*/ 47 w 71"/>
                  <a:gd name="T1" fmla="*/ 54 h 54"/>
                  <a:gd name="T2" fmla="*/ 35 w 71"/>
                  <a:gd name="T3" fmla="*/ 30 h 54"/>
                  <a:gd name="T4" fmla="*/ 14 w 71"/>
                  <a:gd name="T5" fmla="*/ 30 h 54"/>
                  <a:gd name="T6" fmla="*/ 0 w 71"/>
                  <a:gd name="T7" fmla="*/ 30 h 54"/>
                  <a:gd name="T8" fmla="*/ 0 w 71"/>
                  <a:gd name="T9" fmla="*/ 2 h 54"/>
                  <a:gd name="T10" fmla="*/ 14 w 71"/>
                  <a:gd name="T11" fmla="*/ 2 h 54"/>
                  <a:gd name="T12" fmla="*/ 52 w 71"/>
                  <a:gd name="T13" fmla="*/ 0 h 54"/>
                  <a:gd name="T14" fmla="*/ 71 w 71"/>
                  <a:gd name="T15" fmla="*/ 42 h 54"/>
                  <a:gd name="T16" fmla="*/ 47 w 71"/>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4">
                    <a:moveTo>
                      <a:pt x="47" y="54"/>
                    </a:moveTo>
                    <a:lnTo>
                      <a:pt x="35" y="30"/>
                    </a:lnTo>
                    <a:lnTo>
                      <a:pt x="14" y="30"/>
                    </a:lnTo>
                    <a:lnTo>
                      <a:pt x="0" y="30"/>
                    </a:lnTo>
                    <a:lnTo>
                      <a:pt x="0" y="2"/>
                    </a:lnTo>
                    <a:lnTo>
                      <a:pt x="14" y="2"/>
                    </a:lnTo>
                    <a:lnTo>
                      <a:pt x="52" y="0"/>
                    </a:lnTo>
                    <a:lnTo>
                      <a:pt x="71" y="42"/>
                    </a:lnTo>
                    <a:lnTo>
                      <a:pt x="47" y="54"/>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9" name="Freeform 17">
                <a:extLst>
                  <a:ext uri="{FF2B5EF4-FFF2-40B4-BE49-F238E27FC236}">
                    <a16:creationId xmlns:a16="http://schemas.microsoft.com/office/drawing/2014/main" id="{C28CE7D2-1E14-4C22-A540-B599705C66F7}"/>
                  </a:ext>
                </a:extLst>
              </p:cNvPr>
              <p:cNvSpPr>
                <a:spLocks/>
              </p:cNvSpPr>
              <p:nvPr/>
            </p:nvSpPr>
            <p:spPr bwMode="auto">
              <a:xfrm>
                <a:off x="4007" y="2226"/>
                <a:ext cx="61" cy="66"/>
              </a:xfrm>
              <a:custGeom>
                <a:avLst/>
                <a:gdLst>
                  <a:gd name="T0" fmla="*/ 33 w 61"/>
                  <a:gd name="T1" fmla="*/ 66 h 66"/>
                  <a:gd name="T2" fmla="*/ 33 w 61"/>
                  <a:gd name="T3" fmla="*/ 38 h 66"/>
                  <a:gd name="T4" fmla="*/ 14 w 61"/>
                  <a:gd name="T5" fmla="*/ 31 h 66"/>
                  <a:gd name="T6" fmla="*/ 0 w 61"/>
                  <a:gd name="T7" fmla="*/ 24 h 66"/>
                  <a:gd name="T8" fmla="*/ 13 w 61"/>
                  <a:gd name="T9" fmla="*/ 0 h 66"/>
                  <a:gd name="T10" fmla="*/ 25 w 61"/>
                  <a:gd name="T11" fmla="*/ 5 h 66"/>
                  <a:gd name="T12" fmla="*/ 60 w 61"/>
                  <a:gd name="T13" fmla="*/ 19 h 66"/>
                  <a:gd name="T14" fmla="*/ 61 w 61"/>
                  <a:gd name="T15" fmla="*/ 66 h 66"/>
                  <a:gd name="T16" fmla="*/ 33 w 61"/>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6">
                    <a:moveTo>
                      <a:pt x="33" y="66"/>
                    </a:moveTo>
                    <a:lnTo>
                      <a:pt x="33" y="38"/>
                    </a:lnTo>
                    <a:lnTo>
                      <a:pt x="14" y="31"/>
                    </a:lnTo>
                    <a:lnTo>
                      <a:pt x="0" y="24"/>
                    </a:lnTo>
                    <a:lnTo>
                      <a:pt x="13" y="0"/>
                    </a:lnTo>
                    <a:lnTo>
                      <a:pt x="25" y="5"/>
                    </a:lnTo>
                    <a:lnTo>
                      <a:pt x="60" y="19"/>
                    </a:lnTo>
                    <a:lnTo>
                      <a:pt x="61" y="66"/>
                    </a:lnTo>
                    <a:lnTo>
                      <a:pt x="33" y="66"/>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0" name="Freeform 18">
                <a:extLst>
                  <a:ext uri="{FF2B5EF4-FFF2-40B4-BE49-F238E27FC236}">
                    <a16:creationId xmlns:a16="http://schemas.microsoft.com/office/drawing/2014/main" id="{1A1102AB-3680-461C-BD6D-1AA4801EBA50}"/>
                  </a:ext>
                </a:extLst>
              </p:cNvPr>
              <p:cNvSpPr>
                <a:spLocks/>
              </p:cNvSpPr>
              <p:nvPr/>
            </p:nvSpPr>
            <p:spPr bwMode="auto">
              <a:xfrm>
                <a:off x="3973" y="2280"/>
                <a:ext cx="60" cy="67"/>
              </a:xfrm>
              <a:custGeom>
                <a:avLst/>
                <a:gdLst>
                  <a:gd name="T0" fmla="*/ 59 w 60"/>
                  <a:gd name="T1" fmla="*/ 67 h 67"/>
                  <a:gd name="T2" fmla="*/ 31 w 60"/>
                  <a:gd name="T3" fmla="*/ 67 h 67"/>
                  <a:gd name="T4" fmla="*/ 33 w 60"/>
                  <a:gd name="T5" fmla="*/ 40 h 67"/>
                  <a:gd name="T6" fmla="*/ 14 w 60"/>
                  <a:gd name="T7" fmla="*/ 31 h 67"/>
                  <a:gd name="T8" fmla="*/ 0 w 60"/>
                  <a:gd name="T9" fmla="*/ 26 h 67"/>
                  <a:gd name="T10" fmla="*/ 12 w 60"/>
                  <a:gd name="T11" fmla="*/ 0 h 67"/>
                  <a:gd name="T12" fmla="*/ 24 w 60"/>
                  <a:gd name="T13" fmla="*/ 7 h 67"/>
                  <a:gd name="T14" fmla="*/ 60 w 60"/>
                  <a:gd name="T15" fmla="*/ 22 h 67"/>
                  <a:gd name="T16" fmla="*/ 59 w 60"/>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7">
                    <a:moveTo>
                      <a:pt x="59" y="67"/>
                    </a:moveTo>
                    <a:lnTo>
                      <a:pt x="31" y="67"/>
                    </a:lnTo>
                    <a:lnTo>
                      <a:pt x="33" y="40"/>
                    </a:lnTo>
                    <a:lnTo>
                      <a:pt x="14" y="31"/>
                    </a:lnTo>
                    <a:lnTo>
                      <a:pt x="0" y="26"/>
                    </a:lnTo>
                    <a:lnTo>
                      <a:pt x="12" y="0"/>
                    </a:lnTo>
                    <a:lnTo>
                      <a:pt x="24" y="7"/>
                    </a:lnTo>
                    <a:lnTo>
                      <a:pt x="60" y="22"/>
                    </a:lnTo>
                    <a:lnTo>
                      <a:pt x="59" y="67"/>
                    </a:ln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1" name="Freeform 19">
                <a:extLst>
                  <a:ext uri="{FF2B5EF4-FFF2-40B4-BE49-F238E27FC236}">
                    <a16:creationId xmlns:a16="http://schemas.microsoft.com/office/drawing/2014/main" id="{B13F99C8-B4BC-4C33-9C4A-C1909B5E8CE7}"/>
                  </a:ext>
                </a:extLst>
              </p:cNvPr>
              <p:cNvSpPr>
                <a:spLocks noEditPoints="1"/>
              </p:cNvSpPr>
              <p:nvPr/>
            </p:nvSpPr>
            <p:spPr bwMode="auto">
              <a:xfrm>
                <a:off x="3861" y="2137"/>
                <a:ext cx="26" cy="42"/>
              </a:xfrm>
              <a:custGeom>
                <a:avLst/>
                <a:gdLst>
                  <a:gd name="T0" fmla="*/ 0 w 15"/>
                  <a:gd name="T1" fmla="*/ 12 h 24"/>
                  <a:gd name="T2" fmla="*/ 1 w 15"/>
                  <a:gd name="T3" fmla="*/ 6 h 24"/>
                  <a:gd name="T4" fmla="*/ 3 w 15"/>
                  <a:gd name="T5" fmla="*/ 2 h 24"/>
                  <a:gd name="T6" fmla="*/ 7 w 15"/>
                  <a:gd name="T7" fmla="*/ 0 h 24"/>
                  <a:gd name="T8" fmla="*/ 11 w 15"/>
                  <a:gd name="T9" fmla="*/ 1 h 24"/>
                  <a:gd name="T10" fmla="*/ 13 w 15"/>
                  <a:gd name="T11" fmla="*/ 3 h 24"/>
                  <a:gd name="T12" fmla="*/ 14 w 15"/>
                  <a:gd name="T13" fmla="*/ 7 h 24"/>
                  <a:gd name="T14" fmla="*/ 15 w 15"/>
                  <a:gd name="T15" fmla="*/ 12 h 24"/>
                  <a:gd name="T16" fmla="*/ 14 w 15"/>
                  <a:gd name="T17" fmla="*/ 19 h 24"/>
                  <a:gd name="T18" fmla="*/ 11 w 15"/>
                  <a:gd name="T19" fmla="*/ 22 h 24"/>
                  <a:gd name="T20" fmla="*/ 7 w 15"/>
                  <a:gd name="T21" fmla="*/ 24 h 24"/>
                  <a:gd name="T22" fmla="*/ 2 w 15"/>
                  <a:gd name="T23" fmla="*/ 21 h 24"/>
                  <a:gd name="T24" fmla="*/ 0 w 15"/>
                  <a:gd name="T25" fmla="*/ 12 h 24"/>
                  <a:gd name="T26" fmla="*/ 3 w 15"/>
                  <a:gd name="T27" fmla="*/ 12 h 24"/>
                  <a:gd name="T28" fmla="*/ 4 w 15"/>
                  <a:gd name="T29" fmla="*/ 20 h 24"/>
                  <a:gd name="T30" fmla="*/ 7 w 15"/>
                  <a:gd name="T31" fmla="*/ 21 h 24"/>
                  <a:gd name="T32" fmla="*/ 11 w 15"/>
                  <a:gd name="T33" fmla="*/ 20 h 24"/>
                  <a:gd name="T34" fmla="*/ 12 w 15"/>
                  <a:gd name="T35" fmla="*/ 12 h 24"/>
                  <a:gd name="T36" fmla="*/ 11 w 15"/>
                  <a:gd name="T37" fmla="*/ 5 h 24"/>
                  <a:gd name="T38" fmla="*/ 7 w 15"/>
                  <a:gd name="T39" fmla="*/ 3 h 24"/>
                  <a:gd name="T40" fmla="*/ 4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0" y="7"/>
                      <a:pt x="1" y="6"/>
                    </a:cubicBezTo>
                    <a:cubicBezTo>
                      <a:pt x="1" y="4"/>
                      <a:pt x="2" y="3"/>
                      <a:pt x="3" y="2"/>
                    </a:cubicBezTo>
                    <a:cubicBezTo>
                      <a:pt x="4" y="1"/>
                      <a:pt x="6" y="0"/>
                      <a:pt x="7" y="0"/>
                    </a:cubicBezTo>
                    <a:cubicBezTo>
                      <a:pt x="9" y="0"/>
                      <a:pt x="10" y="1"/>
                      <a:pt x="11" y="1"/>
                    </a:cubicBezTo>
                    <a:cubicBezTo>
                      <a:pt x="11" y="2"/>
                      <a:pt x="12" y="2"/>
                      <a:pt x="13" y="3"/>
                    </a:cubicBezTo>
                    <a:cubicBezTo>
                      <a:pt x="13" y="4"/>
                      <a:pt x="14" y="5"/>
                      <a:pt x="14" y="7"/>
                    </a:cubicBezTo>
                    <a:cubicBezTo>
                      <a:pt x="15" y="8"/>
                      <a:pt x="15" y="10"/>
                      <a:pt x="15" y="12"/>
                    </a:cubicBezTo>
                    <a:cubicBezTo>
                      <a:pt x="15" y="15"/>
                      <a:pt x="15" y="17"/>
                      <a:pt x="14" y="19"/>
                    </a:cubicBezTo>
                    <a:cubicBezTo>
                      <a:pt x="13" y="20"/>
                      <a:pt x="13" y="22"/>
                      <a:pt x="11" y="22"/>
                    </a:cubicBezTo>
                    <a:cubicBezTo>
                      <a:pt x="10" y="23"/>
                      <a:pt x="9" y="24"/>
                      <a:pt x="7" y="24"/>
                    </a:cubicBezTo>
                    <a:cubicBezTo>
                      <a:pt x="5" y="24"/>
                      <a:pt x="3" y="23"/>
                      <a:pt x="2" y="21"/>
                    </a:cubicBezTo>
                    <a:cubicBezTo>
                      <a:pt x="1" y="19"/>
                      <a:pt x="0" y="16"/>
                      <a:pt x="0" y="12"/>
                    </a:cubicBezTo>
                    <a:close/>
                    <a:moveTo>
                      <a:pt x="3" y="12"/>
                    </a:moveTo>
                    <a:cubicBezTo>
                      <a:pt x="3" y="16"/>
                      <a:pt x="3" y="18"/>
                      <a:pt x="4" y="20"/>
                    </a:cubicBezTo>
                    <a:cubicBezTo>
                      <a:pt x="5" y="21"/>
                      <a:pt x="6" y="21"/>
                      <a:pt x="7" y="21"/>
                    </a:cubicBezTo>
                    <a:cubicBezTo>
                      <a:pt x="9" y="21"/>
                      <a:pt x="10" y="21"/>
                      <a:pt x="11" y="20"/>
                    </a:cubicBezTo>
                    <a:cubicBezTo>
                      <a:pt x="11" y="18"/>
                      <a:pt x="12" y="16"/>
                      <a:pt x="12" y="12"/>
                    </a:cubicBezTo>
                    <a:cubicBezTo>
                      <a:pt x="12" y="8"/>
                      <a:pt x="11" y="6"/>
                      <a:pt x="11" y="5"/>
                    </a:cubicBezTo>
                    <a:cubicBezTo>
                      <a:pt x="10" y="3"/>
                      <a:pt x="9" y="3"/>
                      <a:pt x="7" y="3"/>
                    </a:cubicBezTo>
                    <a:cubicBezTo>
                      <a:pt x="6" y="3"/>
                      <a:pt x="5" y="3"/>
                      <a:pt x="4" y="4"/>
                    </a:cubicBezTo>
                    <a:cubicBezTo>
                      <a:pt x="3"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2" name="Freeform 20">
                <a:extLst>
                  <a:ext uri="{FF2B5EF4-FFF2-40B4-BE49-F238E27FC236}">
                    <a16:creationId xmlns:a16="http://schemas.microsoft.com/office/drawing/2014/main" id="{80372BDC-D058-4BEA-9C35-725EDBD9B0FF}"/>
                  </a:ext>
                </a:extLst>
              </p:cNvPr>
              <p:cNvSpPr>
                <a:spLocks/>
              </p:cNvSpPr>
              <p:nvPr/>
            </p:nvSpPr>
            <p:spPr bwMode="auto">
              <a:xfrm>
                <a:off x="3896" y="2137"/>
                <a:ext cx="14" cy="40"/>
              </a:xfrm>
              <a:custGeom>
                <a:avLst/>
                <a:gdLst>
                  <a:gd name="T0" fmla="*/ 8 w 8"/>
                  <a:gd name="T1" fmla="*/ 23 h 23"/>
                  <a:gd name="T2" fmla="*/ 5 w 8"/>
                  <a:gd name="T3" fmla="*/ 23 h 23"/>
                  <a:gd name="T4" fmla="*/ 5 w 8"/>
                  <a:gd name="T5" fmla="*/ 5 h 23"/>
                  <a:gd name="T6" fmla="*/ 3 w 8"/>
                  <a:gd name="T7" fmla="*/ 7 h 23"/>
                  <a:gd name="T8" fmla="*/ 0 w 8"/>
                  <a:gd name="T9" fmla="*/ 9 h 23"/>
                  <a:gd name="T10" fmla="*/ 0 w 8"/>
                  <a:gd name="T11" fmla="*/ 6 h 23"/>
                  <a:gd name="T12" fmla="*/ 4 w 8"/>
                  <a:gd name="T13" fmla="*/ 3 h 23"/>
                  <a:gd name="T14" fmla="*/ 6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5" y="23"/>
                      <a:pt x="5" y="23"/>
                      <a:pt x="5" y="23"/>
                    </a:cubicBezTo>
                    <a:cubicBezTo>
                      <a:pt x="5" y="5"/>
                      <a:pt x="5" y="5"/>
                      <a:pt x="5" y="5"/>
                    </a:cubicBezTo>
                    <a:cubicBezTo>
                      <a:pt x="5" y="6"/>
                      <a:pt x="4" y="7"/>
                      <a:pt x="3" y="7"/>
                    </a:cubicBezTo>
                    <a:cubicBezTo>
                      <a:pt x="2" y="8"/>
                      <a:pt x="1" y="9"/>
                      <a:pt x="0" y="9"/>
                    </a:cubicBezTo>
                    <a:cubicBezTo>
                      <a:pt x="0" y="6"/>
                      <a:pt x="0" y="6"/>
                      <a:pt x="0" y="6"/>
                    </a:cubicBezTo>
                    <a:cubicBezTo>
                      <a:pt x="1" y="5"/>
                      <a:pt x="3" y="4"/>
                      <a:pt x="4" y="3"/>
                    </a:cubicBezTo>
                    <a:cubicBezTo>
                      <a:pt x="5" y="2"/>
                      <a:pt x="6" y="1"/>
                      <a:pt x="6"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3" name="Freeform 21">
                <a:extLst>
                  <a:ext uri="{FF2B5EF4-FFF2-40B4-BE49-F238E27FC236}">
                    <a16:creationId xmlns:a16="http://schemas.microsoft.com/office/drawing/2014/main" id="{9EE34CD0-635E-4DC7-B6F8-AF16DCD15E48}"/>
                  </a:ext>
                </a:extLst>
              </p:cNvPr>
              <p:cNvSpPr>
                <a:spLocks noEditPoints="1"/>
              </p:cNvSpPr>
              <p:nvPr/>
            </p:nvSpPr>
            <p:spPr bwMode="auto">
              <a:xfrm>
                <a:off x="3922" y="2137"/>
                <a:ext cx="26" cy="42"/>
              </a:xfrm>
              <a:custGeom>
                <a:avLst/>
                <a:gdLst>
                  <a:gd name="T0" fmla="*/ 0 w 15"/>
                  <a:gd name="T1" fmla="*/ 12 h 24"/>
                  <a:gd name="T2" fmla="*/ 1 w 15"/>
                  <a:gd name="T3" fmla="*/ 6 h 24"/>
                  <a:gd name="T4" fmla="*/ 4 w 15"/>
                  <a:gd name="T5" fmla="*/ 2 h 24"/>
                  <a:gd name="T6" fmla="*/ 8 w 15"/>
                  <a:gd name="T7" fmla="*/ 0 h 24"/>
                  <a:gd name="T8" fmla="*/ 11 w 15"/>
                  <a:gd name="T9" fmla="*/ 1 h 24"/>
                  <a:gd name="T10" fmla="*/ 13 w 15"/>
                  <a:gd name="T11" fmla="*/ 3 h 24"/>
                  <a:gd name="T12" fmla="*/ 15 w 15"/>
                  <a:gd name="T13" fmla="*/ 7 h 24"/>
                  <a:gd name="T14" fmla="*/ 15 w 15"/>
                  <a:gd name="T15" fmla="*/ 12 h 24"/>
                  <a:gd name="T16" fmla="*/ 15 w 15"/>
                  <a:gd name="T17" fmla="*/ 19 h 24"/>
                  <a:gd name="T18" fmla="*/ 12 w 15"/>
                  <a:gd name="T19" fmla="*/ 22 h 24"/>
                  <a:gd name="T20" fmla="*/ 8 w 15"/>
                  <a:gd name="T21" fmla="*/ 24 h 24"/>
                  <a:gd name="T22" fmla="*/ 3 w 15"/>
                  <a:gd name="T23" fmla="*/ 21 h 24"/>
                  <a:gd name="T24" fmla="*/ 0 w 15"/>
                  <a:gd name="T25" fmla="*/ 12 h 24"/>
                  <a:gd name="T26" fmla="*/ 3 w 15"/>
                  <a:gd name="T27" fmla="*/ 12 h 24"/>
                  <a:gd name="T28" fmla="*/ 5 w 15"/>
                  <a:gd name="T29" fmla="*/ 20 h 24"/>
                  <a:gd name="T30" fmla="*/ 8 w 15"/>
                  <a:gd name="T31" fmla="*/ 21 h 24"/>
                  <a:gd name="T32" fmla="*/ 11 w 15"/>
                  <a:gd name="T33" fmla="*/ 20 h 24"/>
                  <a:gd name="T34" fmla="*/ 12 w 15"/>
                  <a:gd name="T35" fmla="*/ 12 h 24"/>
                  <a:gd name="T36" fmla="*/ 11 w 15"/>
                  <a:gd name="T37" fmla="*/ 5 h 24"/>
                  <a:gd name="T38" fmla="*/ 8 w 15"/>
                  <a:gd name="T39" fmla="*/ 3 h 24"/>
                  <a:gd name="T40" fmla="*/ 5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1" y="7"/>
                      <a:pt x="1" y="6"/>
                    </a:cubicBezTo>
                    <a:cubicBezTo>
                      <a:pt x="2" y="4"/>
                      <a:pt x="3" y="3"/>
                      <a:pt x="4" y="2"/>
                    </a:cubicBezTo>
                    <a:cubicBezTo>
                      <a:pt x="5" y="1"/>
                      <a:pt x="6" y="0"/>
                      <a:pt x="8" y="0"/>
                    </a:cubicBezTo>
                    <a:cubicBezTo>
                      <a:pt x="9" y="0"/>
                      <a:pt x="10" y="1"/>
                      <a:pt x="11" y="1"/>
                    </a:cubicBezTo>
                    <a:cubicBezTo>
                      <a:pt x="12" y="2"/>
                      <a:pt x="13" y="2"/>
                      <a:pt x="13" y="3"/>
                    </a:cubicBezTo>
                    <a:cubicBezTo>
                      <a:pt x="14" y="4"/>
                      <a:pt x="15" y="5"/>
                      <a:pt x="15" y="7"/>
                    </a:cubicBezTo>
                    <a:cubicBezTo>
                      <a:pt x="15" y="8"/>
                      <a:pt x="15" y="10"/>
                      <a:pt x="15" y="12"/>
                    </a:cubicBezTo>
                    <a:cubicBezTo>
                      <a:pt x="15" y="15"/>
                      <a:pt x="15" y="17"/>
                      <a:pt x="15" y="19"/>
                    </a:cubicBezTo>
                    <a:cubicBezTo>
                      <a:pt x="14" y="20"/>
                      <a:pt x="13" y="22"/>
                      <a:pt x="12" y="22"/>
                    </a:cubicBezTo>
                    <a:cubicBezTo>
                      <a:pt x="11" y="23"/>
                      <a:pt x="10" y="24"/>
                      <a:pt x="8" y="24"/>
                    </a:cubicBezTo>
                    <a:cubicBezTo>
                      <a:pt x="6" y="24"/>
                      <a:pt x="4" y="23"/>
                      <a:pt x="3" y="21"/>
                    </a:cubicBezTo>
                    <a:cubicBezTo>
                      <a:pt x="1" y="19"/>
                      <a:pt x="0" y="16"/>
                      <a:pt x="0" y="12"/>
                    </a:cubicBezTo>
                    <a:close/>
                    <a:moveTo>
                      <a:pt x="3" y="12"/>
                    </a:moveTo>
                    <a:cubicBezTo>
                      <a:pt x="3" y="16"/>
                      <a:pt x="4" y="18"/>
                      <a:pt x="5" y="20"/>
                    </a:cubicBezTo>
                    <a:cubicBezTo>
                      <a:pt x="6" y="21"/>
                      <a:pt x="7" y="21"/>
                      <a:pt x="8" y="21"/>
                    </a:cubicBezTo>
                    <a:cubicBezTo>
                      <a:pt x="9" y="21"/>
                      <a:pt x="10" y="21"/>
                      <a:pt x="11" y="20"/>
                    </a:cubicBezTo>
                    <a:cubicBezTo>
                      <a:pt x="12" y="18"/>
                      <a:pt x="12" y="16"/>
                      <a:pt x="12" y="12"/>
                    </a:cubicBezTo>
                    <a:cubicBezTo>
                      <a:pt x="12" y="8"/>
                      <a:pt x="12" y="6"/>
                      <a:pt x="11" y="5"/>
                    </a:cubicBezTo>
                    <a:cubicBezTo>
                      <a:pt x="10" y="3"/>
                      <a:pt x="9" y="3"/>
                      <a:pt x="8" y="3"/>
                    </a:cubicBezTo>
                    <a:cubicBezTo>
                      <a:pt x="7" y="3"/>
                      <a:pt x="6" y="3"/>
                      <a:pt x="5" y="4"/>
                    </a:cubicBezTo>
                    <a:cubicBezTo>
                      <a:pt x="4"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4" name="Freeform 22">
                <a:extLst>
                  <a:ext uri="{FF2B5EF4-FFF2-40B4-BE49-F238E27FC236}">
                    <a16:creationId xmlns:a16="http://schemas.microsoft.com/office/drawing/2014/main" id="{3B16B0E4-1B29-4A4D-BFFC-7D41730F2A28}"/>
                  </a:ext>
                </a:extLst>
              </p:cNvPr>
              <p:cNvSpPr>
                <a:spLocks/>
              </p:cNvSpPr>
              <p:nvPr/>
            </p:nvSpPr>
            <p:spPr bwMode="auto">
              <a:xfrm>
                <a:off x="3957" y="2137"/>
                <a:ext cx="16" cy="40"/>
              </a:xfrm>
              <a:custGeom>
                <a:avLst/>
                <a:gdLst>
                  <a:gd name="T0" fmla="*/ 9 w 9"/>
                  <a:gd name="T1" fmla="*/ 23 h 23"/>
                  <a:gd name="T2" fmla="*/ 6 w 9"/>
                  <a:gd name="T3" fmla="*/ 23 h 23"/>
                  <a:gd name="T4" fmla="*/ 6 w 9"/>
                  <a:gd name="T5" fmla="*/ 5 h 23"/>
                  <a:gd name="T6" fmla="*/ 3 w 9"/>
                  <a:gd name="T7" fmla="*/ 7 h 23"/>
                  <a:gd name="T8" fmla="*/ 0 w 9"/>
                  <a:gd name="T9" fmla="*/ 9 h 23"/>
                  <a:gd name="T10" fmla="*/ 0 w 9"/>
                  <a:gd name="T11" fmla="*/ 6 h 23"/>
                  <a:gd name="T12" fmla="*/ 5 w 9"/>
                  <a:gd name="T13" fmla="*/ 3 h 23"/>
                  <a:gd name="T14" fmla="*/ 7 w 9"/>
                  <a:gd name="T15" fmla="*/ 0 h 23"/>
                  <a:gd name="T16" fmla="*/ 9 w 9"/>
                  <a:gd name="T17" fmla="*/ 0 h 23"/>
                  <a:gd name="T18" fmla="*/ 9 w 9"/>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3">
                    <a:moveTo>
                      <a:pt x="9" y="23"/>
                    </a:moveTo>
                    <a:cubicBezTo>
                      <a:pt x="6" y="23"/>
                      <a:pt x="6" y="23"/>
                      <a:pt x="6" y="23"/>
                    </a:cubicBezTo>
                    <a:cubicBezTo>
                      <a:pt x="6" y="5"/>
                      <a:pt x="6" y="5"/>
                      <a:pt x="6" y="5"/>
                    </a:cubicBezTo>
                    <a:cubicBezTo>
                      <a:pt x="5" y="6"/>
                      <a:pt x="4" y="7"/>
                      <a:pt x="3" y="7"/>
                    </a:cubicBezTo>
                    <a:cubicBezTo>
                      <a:pt x="2" y="8"/>
                      <a:pt x="1" y="9"/>
                      <a:pt x="0" y="9"/>
                    </a:cubicBezTo>
                    <a:cubicBezTo>
                      <a:pt x="0" y="6"/>
                      <a:pt x="0" y="6"/>
                      <a:pt x="0" y="6"/>
                    </a:cubicBezTo>
                    <a:cubicBezTo>
                      <a:pt x="2" y="5"/>
                      <a:pt x="3" y="4"/>
                      <a:pt x="5" y="3"/>
                    </a:cubicBezTo>
                    <a:cubicBezTo>
                      <a:pt x="6" y="2"/>
                      <a:pt x="7" y="1"/>
                      <a:pt x="7" y="0"/>
                    </a:cubicBezTo>
                    <a:cubicBezTo>
                      <a:pt x="9" y="0"/>
                      <a:pt x="9" y="0"/>
                      <a:pt x="9" y="0"/>
                    </a:cubicBez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5" name="Freeform 23">
                <a:extLst>
                  <a:ext uri="{FF2B5EF4-FFF2-40B4-BE49-F238E27FC236}">
                    <a16:creationId xmlns:a16="http://schemas.microsoft.com/office/drawing/2014/main" id="{24AD24EE-2C8D-4FF1-BEBE-1DFD648A3805}"/>
                  </a:ext>
                </a:extLst>
              </p:cNvPr>
              <p:cNvSpPr>
                <a:spLocks noEditPoints="1"/>
              </p:cNvSpPr>
              <p:nvPr/>
            </p:nvSpPr>
            <p:spPr bwMode="auto">
              <a:xfrm>
                <a:off x="3846" y="2193"/>
                <a:ext cx="26" cy="41"/>
              </a:xfrm>
              <a:custGeom>
                <a:avLst/>
                <a:gdLst>
                  <a:gd name="T0" fmla="*/ 0 w 15"/>
                  <a:gd name="T1" fmla="*/ 12 h 24"/>
                  <a:gd name="T2" fmla="*/ 1 w 15"/>
                  <a:gd name="T3" fmla="*/ 6 h 24"/>
                  <a:gd name="T4" fmla="*/ 3 w 15"/>
                  <a:gd name="T5" fmla="*/ 2 h 24"/>
                  <a:gd name="T6" fmla="*/ 7 w 15"/>
                  <a:gd name="T7" fmla="*/ 0 h 24"/>
                  <a:gd name="T8" fmla="*/ 11 w 15"/>
                  <a:gd name="T9" fmla="*/ 1 h 24"/>
                  <a:gd name="T10" fmla="*/ 13 w 15"/>
                  <a:gd name="T11" fmla="*/ 3 h 24"/>
                  <a:gd name="T12" fmla="*/ 14 w 15"/>
                  <a:gd name="T13" fmla="*/ 7 h 24"/>
                  <a:gd name="T14" fmla="*/ 15 w 15"/>
                  <a:gd name="T15" fmla="*/ 12 h 24"/>
                  <a:gd name="T16" fmla="*/ 14 w 15"/>
                  <a:gd name="T17" fmla="*/ 19 h 24"/>
                  <a:gd name="T18" fmla="*/ 12 w 15"/>
                  <a:gd name="T19" fmla="*/ 22 h 24"/>
                  <a:gd name="T20" fmla="*/ 7 w 15"/>
                  <a:gd name="T21" fmla="*/ 24 h 24"/>
                  <a:gd name="T22" fmla="*/ 2 w 15"/>
                  <a:gd name="T23" fmla="*/ 21 h 24"/>
                  <a:gd name="T24" fmla="*/ 0 w 15"/>
                  <a:gd name="T25" fmla="*/ 12 h 24"/>
                  <a:gd name="T26" fmla="*/ 3 w 15"/>
                  <a:gd name="T27" fmla="*/ 12 h 24"/>
                  <a:gd name="T28" fmla="*/ 4 w 15"/>
                  <a:gd name="T29" fmla="*/ 20 h 24"/>
                  <a:gd name="T30" fmla="*/ 7 w 15"/>
                  <a:gd name="T31" fmla="*/ 21 h 24"/>
                  <a:gd name="T32" fmla="*/ 11 w 15"/>
                  <a:gd name="T33" fmla="*/ 20 h 24"/>
                  <a:gd name="T34" fmla="*/ 12 w 15"/>
                  <a:gd name="T35" fmla="*/ 12 h 24"/>
                  <a:gd name="T36" fmla="*/ 11 w 15"/>
                  <a:gd name="T37" fmla="*/ 5 h 24"/>
                  <a:gd name="T38" fmla="*/ 7 w 15"/>
                  <a:gd name="T39" fmla="*/ 3 h 24"/>
                  <a:gd name="T40" fmla="*/ 4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0" y="7"/>
                      <a:pt x="1" y="6"/>
                    </a:cubicBezTo>
                    <a:cubicBezTo>
                      <a:pt x="1" y="4"/>
                      <a:pt x="2" y="3"/>
                      <a:pt x="3" y="2"/>
                    </a:cubicBezTo>
                    <a:cubicBezTo>
                      <a:pt x="4" y="1"/>
                      <a:pt x="6" y="0"/>
                      <a:pt x="7" y="0"/>
                    </a:cubicBezTo>
                    <a:cubicBezTo>
                      <a:pt x="9" y="0"/>
                      <a:pt x="10" y="1"/>
                      <a:pt x="11" y="1"/>
                    </a:cubicBezTo>
                    <a:cubicBezTo>
                      <a:pt x="12" y="2"/>
                      <a:pt x="12" y="2"/>
                      <a:pt x="13" y="3"/>
                    </a:cubicBezTo>
                    <a:cubicBezTo>
                      <a:pt x="14" y="4"/>
                      <a:pt x="14" y="5"/>
                      <a:pt x="14" y="7"/>
                    </a:cubicBezTo>
                    <a:cubicBezTo>
                      <a:pt x="15" y="8"/>
                      <a:pt x="15" y="10"/>
                      <a:pt x="15" y="12"/>
                    </a:cubicBezTo>
                    <a:cubicBezTo>
                      <a:pt x="15" y="15"/>
                      <a:pt x="15" y="17"/>
                      <a:pt x="14" y="19"/>
                    </a:cubicBezTo>
                    <a:cubicBezTo>
                      <a:pt x="14" y="20"/>
                      <a:pt x="13" y="22"/>
                      <a:pt x="12" y="22"/>
                    </a:cubicBezTo>
                    <a:cubicBezTo>
                      <a:pt x="10" y="23"/>
                      <a:pt x="9" y="24"/>
                      <a:pt x="7" y="24"/>
                    </a:cubicBezTo>
                    <a:cubicBezTo>
                      <a:pt x="5" y="24"/>
                      <a:pt x="3" y="23"/>
                      <a:pt x="2" y="21"/>
                    </a:cubicBezTo>
                    <a:cubicBezTo>
                      <a:pt x="1" y="19"/>
                      <a:pt x="0" y="16"/>
                      <a:pt x="0" y="12"/>
                    </a:cubicBezTo>
                    <a:close/>
                    <a:moveTo>
                      <a:pt x="3" y="12"/>
                    </a:moveTo>
                    <a:cubicBezTo>
                      <a:pt x="3" y="16"/>
                      <a:pt x="3" y="18"/>
                      <a:pt x="4" y="20"/>
                    </a:cubicBezTo>
                    <a:cubicBezTo>
                      <a:pt x="5" y="21"/>
                      <a:pt x="6" y="21"/>
                      <a:pt x="7" y="21"/>
                    </a:cubicBezTo>
                    <a:cubicBezTo>
                      <a:pt x="9" y="21"/>
                      <a:pt x="10" y="21"/>
                      <a:pt x="11" y="20"/>
                    </a:cubicBezTo>
                    <a:cubicBezTo>
                      <a:pt x="12" y="18"/>
                      <a:pt x="12" y="16"/>
                      <a:pt x="12" y="12"/>
                    </a:cubicBezTo>
                    <a:cubicBezTo>
                      <a:pt x="12" y="8"/>
                      <a:pt x="12" y="6"/>
                      <a:pt x="11" y="5"/>
                    </a:cubicBezTo>
                    <a:cubicBezTo>
                      <a:pt x="10" y="3"/>
                      <a:pt x="9" y="3"/>
                      <a:pt x="7" y="3"/>
                    </a:cubicBezTo>
                    <a:cubicBezTo>
                      <a:pt x="6" y="3"/>
                      <a:pt x="5" y="3"/>
                      <a:pt x="4" y="4"/>
                    </a:cubicBezTo>
                    <a:cubicBezTo>
                      <a:pt x="3"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6" name="Freeform 24">
                <a:extLst>
                  <a:ext uri="{FF2B5EF4-FFF2-40B4-BE49-F238E27FC236}">
                    <a16:creationId xmlns:a16="http://schemas.microsoft.com/office/drawing/2014/main" id="{649BFD7C-B48B-4D43-BB25-F7E258F99B82}"/>
                  </a:ext>
                </a:extLst>
              </p:cNvPr>
              <p:cNvSpPr>
                <a:spLocks/>
              </p:cNvSpPr>
              <p:nvPr/>
            </p:nvSpPr>
            <p:spPr bwMode="auto">
              <a:xfrm>
                <a:off x="3880" y="2193"/>
                <a:ext cx="14" cy="40"/>
              </a:xfrm>
              <a:custGeom>
                <a:avLst/>
                <a:gdLst>
                  <a:gd name="T0" fmla="*/ 8 w 8"/>
                  <a:gd name="T1" fmla="*/ 23 h 23"/>
                  <a:gd name="T2" fmla="*/ 6 w 8"/>
                  <a:gd name="T3" fmla="*/ 23 h 23"/>
                  <a:gd name="T4" fmla="*/ 6 w 8"/>
                  <a:gd name="T5" fmla="*/ 5 h 23"/>
                  <a:gd name="T6" fmla="*/ 3 w 8"/>
                  <a:gd name="T7" fmla="*/ 7 h 23"/>
                  <a:gd name="T8" fmla="*/ 0 w 8"/>
                  <a:gd name="T9" fmla="*/ 9 h 23"/>
                  <a:gd name="T10" fmla="*/ 0 w 8"/>
                  <a:gd name="T11" fmla="*/ 6 h 23"/>
                  <a:gd name="T12" fmla="*/ 4 w 8"/>
                  <a:gd name="T13" fmla="*/ 3 h 23"/>
                  <a:gd name="T14" fmla="*/ 7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6" y="23"/>
                      <a:pt x="6" y="23"/>
                      <a:pt x="6" y="23"/>
                    </a:cubicBezTo>
                    <a:cubicBezTo>
                      <a:pt x="6" y="5"/>
                      <a:pt x="6" y="5"/>
                      <a:pt x="6" y="5"/>
                    </a:cubicBezTo>
                    <a:cubicBezTo>
                      <a:pt x="5" y="6"/>
                      <a:pt x="4" y="7"/>
                      <a:pt x="3" y="7"/>
                    </a:cubicBezTo>
                    <a:cubicBezTo>
                      <a:pt x="2" y="8"/>
                      <a:pt x="1" y="9"/>
                      <a:pt x="0" y="9"/>
                    </a:cubicBezTo>
                    <a:cubicBezTo>
                      <a:pt x="0" y="6"/>
                      <a:pt x="0" y="6"/>
                      <a:pt x="0" y="6"/>
                    </a:cubicBezTo>
                    <a:cubicBezTo>
                      <a:pt x="1" y="5"/>
                      <a:pt x="3" y="4"/>
                      <a:pt x="4" y="3"/>
                    </a:cubicBezTo>
                    <a:cubicBezTo>
                      <a:pt x="5" y="2"/>
                      <a:pt x="6" y="1"/>
                      <a:pt x="7"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7" name="Freeform 25">
                <a:extLst>
                  <a:ext uri="{FF2B5EF4-FFF2-40B4-BE49-F238E27FC236}">
                    <a16:creationId xmlns:a16="http://schemas.microsoft.com/office/drawing/2014/main" id="{46A7FAB4-9B1F-4FD0-B8C3-786ECD054CB2}"/>
                  </a:ext>
                </a:extLst>
              </p:cNvPr>
              <p:cNvSpPr>
                <a:spLocks noEditPoints="1"/>
              </p:cNvSpPr>
              <p:nvPr/>
            </p:nvSpPr>
            <p:spPr bwMode="auto">
              <a:xfrm>
                <a:off x="3908" y="2193"/>
                <a:ext cx="25" cy="41"/>
              </a:xfrm>
              <a:custGeom>
                <a:avLst/>
                <a:gdLst>
                  <a:gd name="T0" fmla="*/ 0 w 14"/>
                  <a:gd name="T1" fmla="*/ 12 h 24"/>
                  <a:gd name="T2" fmla="*/ 0 w 14"/>
                  <a:gd name="T3" fmla="*/ 6 h 24"/>
                  <a:gd name="T4" fmla="*/ 3 w 14"/>
                  <a:gd name="T5" fmla="*/ 2 h 24"/>
                  <a:gd name="T6" fmla="*/ 7 w 14"/>
                  <a:gd name="T7" fmla="*/ 0 h 24"/>
                  <a:gd name="T8" fmla="*/ 10 w 14"/>
                  <a:gd name="T9" fmla="*/ 1 h 24"/>
                  <a:gd name="T10" fmla="*/ 13 w 14"/>
                  <a:gd name="T11" fmla="*/ 3 h 24"/>
                  <a:gd name="T12" fmla="*/ 14 w 14"/>
                  <a:gd name="T13" fmla="*/ 7 h 24"/>
                  <a:gd name="T14" fmla="*/ 14 w 14"/>
                  <a:gd name="T15" fmla="*/ 12 h 24"/>
                  <a:gd name="T16" fmla="*/ 14 w 14"/>
                  <a:gd name="T17" fmla="*/ 19 h 24"/>
                  <a:gd name="T18" fmla="*/ 11 w 14"/>
                  <a:gd name="T19" fmla="*/ 22 h 24"/>
                  <a:gd name="T20" fmla="*/ 7 w 14"/>
                  <a:gd name="T21" fmla="*/ 24 h 24"/>
                  <a:gd name="T22" fmla="*/ 2 w 14"/>
                  <a:gd name="T23" fmla="*/ 21 h 24"/>
                  <a:gd name="T24" fmla="*/ 0 w 14"/>
                  <a:gd name="T25" fmla="*/ 12 h 24"/>
                  <a:gd name="T26" fmla="*/ 2 w 14"/>
                  <a:gd name="T27" fmla="*/ 12 h 24"/>
                  <a:gd name="T28" fmla="*/ 4 w 14"/>
                  <a:gd name="T29" fmla="*/ 20 h 24"/>
                  <a:gd name="T30" fmla="*/ 7 w 14"/>
                  <a:gd name="T31" fmla="*/ 21 h 24"/>
                  <a:gd name="T32" fmla="*/ 10 w 14"/>
                  <a:gd name="T33" fmla="*/ 20 h 24"/>
                  <a:gd name="T34" fmla="*/ 12 w 14"/>
                  <a:gd name="T35" fmla="*/ 12 h 24"/>
                  <a:gd name="T36" fmla="*/ 10 w 14"/>
                  <a:gd name="T37" fmla="*/ 5 h 24"/>
                  <a:gd name="T38" fmla="*/ 7 w 14"/>
                  <a:gd name="T39" fmla="*/ 3 h 24"/>
                  <a:gd name="T40" fmla="*/ 4 w 14"/>
                  <a:gd name="T41" fmla="*/ 4 h 24"/>
                  <a:gd name="T42" fmla="*/ 2 w 14"/>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4">
                    <a:moveTo>
                      <a:pt x="0" y="12"/>
                    </a:moveTo>
                    <a:cubicBezTo>
                      <a:pt x="0" y="9"/>
                      <a:pt x="0" y="7"/>
                      <a:pt x="0" y="6"/>
                    </a:cubicBezTo>
                    <a:cubicBezTo>
                      <a:pt x="1" y="4"/>
                      <a:pt x="2" y="3"/>
                      <a:pt x="3" y="2"/>
                    </a:cubicBezTo>
                    <a:cubicBezTo>
                      <a:pt x="4" y="1"/>
                      <a:pt x="5" y="0"/>
                      <a:pt x="7" y="0"/>
                    </a:cubicBezTo>
                    <a:cubicBezTo>
                      <a:pt x="8" y="0"/>
                      <a:pt x="9" y="1"/>
                      <a:pt x="10" y="1"/>
                    </a:cubicBezTo>
                    <a:cubicBezTo>
                      <a:pt x="11" y="2"/>
                      <a:pt x="12" y="2"/>
                      <a:pt x="13" y="3"/>
                    </a:cubicBezTo>
                    <a:cubicBezTo>
                      <a:pt x="13" y="4"/>
                      <a:pt x="14" y="5"/>
                      <a:pt x="14" y="7"/>
                    </a:cubicBezTo>
                    <a:cubicBezTo>
                      <a:pt x="14" y="8"/>
                      <a:pt x="14" y="10"/>
                      <a:pt x="14" y="12"/>
                    </a:cubicBezTo>
                    <a:cubicBezTo>
                      <a:pt x="14" y="15"/>
                      <a:pt x="14" y="17"/>
                      <a:pt x="14" y="19"/>
                    </a:cubicBezTo>
                    <a:cubicBezTo>
                      <a:pt x="13" y="20"/>
                      <a:pt x="12" y="22"/>
                      <a:pt x="11" y="22"/>
                    </a:cubicBezTo>
                    <a:cubicBezTo>
                      <a:pt x="10" y="23"/>
                      <a:pt x="9" y="24"/>
                      <a:pt x="7" y="24"/>
                    </a:cubicBezTo>
                    <a:cubicBezTo>
                      <a:pt x="5" y="24"/>
                      <a:pt x="3" y="23"/>
                      <a:pt x="2" y="21"/>
                    </a:cubicBezTo>
                    <a:cubicBezTo>
                      <a:pt x="0" y="19"/>
                      <a:pt x="0" y="16"/>
                      <a:pt x="0" y="12"/>
                    </a:cubicBezTo>
                    <a:close/>
                    <a:moveTo>
                      <a:pt x="2" y="12"/>
                    </a:moveTo>
                    <a:cubicBezTo>
                      <a:pt x="2" y="16"/>
                      <a:pt x="3" y="18"/>
                      <a:pt x="4" y="20"/>
                    </a:cubicBezTo>
                    <a:cubicBezTo>
                      <a:pt x="5" y="21"/>
                      <a:pt x="6" y="21"/>
                      <a:pt x="7" y="21"/>
                    </a:cubicBezTo>
                    <a:cubicBezTo>
                      <a:pt x="8" y="21"/>
                      <a:pt x="9" y="21"/>
                      <a:pt x="10" y="20"/>
                    </a:cubicBezTo>
                    <a:cubicBezTo>
                      <a:pt x="11" y="18"/>
                      <a:pt x="12" y="16"/>
                      <a:pt x="12" y="12"/>
                    </a:cubicBezTo>
                    <a:cubicBezTo>
                      <a:pt x="12" y="8"/>
                      <a:pt x="11" y="6"/>
                      <a:pt x="10" y="5"/>
                    </a:cubicBezTo>
                    <a:cubicBezTo>
                      <a:pt x="9" y="3"/>
                      <a:pt x="8" y="3"/>
                      <a:pt x="7" y="3"/>
                    </a:cubicBezTo>
                    <a:cubicBezTo>
                      <a:pt x="6" y="3"/>
                      <a:pt x="5" y="3"/>
                      <a:pt x="4" y="4"/>
                    </a:cubicBezTo>
                    <a:cubicBezTo>
                      <a:pt x="3" y="6"/>
                      <a:pt x="2" y="8"/>
                      <a:pt x="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8" name="Freeform 26">
                <a:extLst>
                  <a:ext uri="{FF2B5EF4-FFF2-40B4-BE49-F238E27FC236}">
                    <a16:creationId xmlns:a16="http://schemas.microsoft.com/office/drawing/2014/main" id="{DAB549E2-7BE1-4B8E-A249-9AD99AE06F92}"/>
                  </a:ext>
                </a:extLst>
              </p:cNvPr>
              <p:cNvSpPr>
                <a:spLocks/>
              </p:cNvSpPr>
              <p:nvPr/>
            </p:nvSpPr>
            <p:spPr bwMode="auto">
              <a:xfrm>
                <a:off x="3943" y="2193"/>
                <a:ext cx="14" cy="40"/>
              </a:xfrm>
              <a:custGeom>
                <a:avLst/>
                <a:gdLst>
                  <a:gd name="T0" fmla="*/ 8 w 8"/>
                  <a:gd name="T1" fmla="*/ 23 h 23"/>
                  <a:gd name="T2" fmla="*/ 5 w 8"/>
                  <a:gd name="T3" fmla="*/ 23 h 23"/>
                  <a:gd name="T4" fmla="*/ 5 w 8"/>
                  <a:gd name="T5" fmla="*/ 5 h 23"/>
                  <a:gd name="T6" fmla="*/ 2 w 8"/>
                  <a:gd name="T7" fmla="*/ 7 h 23"/>
                  <a:gd name="T8" fmla="*/ 0 w 8"/>
                  <a:gd name="T9" fmla="*/ 9 h 23"/>
                  <a:gd name="T10" fmla="*/ 0 w 8"/>
                  <a:gd name="T11" fmla="*/ 6 h 23"/>
                  <a:gd name="T12" fmla="*/ 4 w 8"/>
                  <a:gd name="T13" fmla="*/ 3 h 23"/>
                  <a:gd name="T14" fmla="*/ 6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5" y="23"/>
                      <a:pt x="5" y="23"/>
                      <a:pt x="5" y="23"/>
                    </a:cubicBezTo>
                    <a:cubicBezTo>
                      <a:pt x="5" y="5"/>
                      <a:pt x="5" y="5"/>
                      <a:pt x="5" y="5"/>
                    </a:cubicBezTo>
                    <a:cubicBezTo>
                      <a:pt x="4" y="6"/>
                      <a:pt x="4" y="7"/>
                      <a:pt x="2" y="7"/>
                    </a:cubicBezTo>
                    <a:cubicBezTo>
                      <a:pt x="1" y="8"/>
                      <a:pt x="0" y="9"/>
                      <a:pt x="0" y="9"/>
                    </a:cubicBezTo>
                    <a:cubicBezTo>
                      <a:pt x="0" y="6"/>
                      <a:pt x="0" y="6"/>
                      <a:pt x="0" y="6"/>
                    </a:cubicBezTo>
                    <a:cubicBezTo>
                      <a:pt x="1" y="5"/>
                      <a:pt x="2" y="4"/>
                      <a:pt x="4" y="3"/>
                    </a:cubicBezTo>
                    <a:cubicBezTo>
                      <a:pt x="5" y="2"/>
                      <a:pt x="6" y="1"/>
                      <a:pt x="6"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9" name="Freeform 27">
                <a:extLst>
                  <a:ext uri="{FF2B5EF4-FFF2-40B4-BE49-F238E27FC236}">
                    <a16:creationId xmlns:a16="http://schemas.microsoft.com/office/drawing/2014/main" id="{9C4417EE-376E-4F95-A3FE-65F6B63960CF}"/>
                  </a:ext>
                </a:extLst>
              </p:cNvPr>
              <p:cNvSpPr>
                <a:spLocks noEditPoints="1"/>
              </p:cNvSpPr>
              <p:nvPr/>
            </p:nvSpPr>
            <p:spPr bwMode="auto">
              <a:xfrm>
                <a:off x="3969" y="2193"/>
                <a:ext cx="26" cy="41"/>
              </a:xfrm>
              <a:custGeom>
                <a:avLst/>
                <a:gdLst>
                  <a:gd name="T0" fmla="*/ 0 w 15"/>
                  <a:gd name="T1" fmla="*/ 12 h 24"/>
                  <a:gd name="T2" fmla="*/ 1 w 15"/>
                  <a:gd name="T3" fmla="*/ 6 h 24"/>
                  <a:gd name="T4" fmla="*/ 3 w 15"/>
                  <a:gd name="T5" fmla="*/ 2 h 24"/>
                  <a:gd name="T6" fmla="*/ 8 w 15"/>
                  <a:gd name="T7" fmla="*/ 0 h 24"/>
                  <a:gd name="T8" fmla="*/ 11 w 15"/>
                  <a:gd name="T9" fmla="*/ 1 h 24"/>
                  <a:gd name="T10" fmla="*/ 13 w 15"/>
                  <a:gd name="T11" fmla="*/ 3 h 24"/>
                  <a:gd name="T12" fmla="*/ 15 w 15"/>
                  <a:gd name="T13" fmla="*/ 7 h 24"/>
                  <a:gd name="T14" fmla="*/ 15 w 15"/>
                  <a:gd name="T15" fmla="*/ 12 h 24"/>
                  <a:gd name="T16" fmla="*/ 14 w 15"/>
                  <a:gd name="T17" fmla="*/ 19 h 24"/>
                  <a:gd name="T18" fmla="*/ 12 w 15"/>
                  <a:gd name="T19" fmla="*/ 22 h 24"/>
                  <a:gd name="T20" fmla="*/ 8 w 15"/>
                  <a:gd name="T21" fmla="*/ 24 h 24"/>
                  <a:gd name="T22" fmla="*/ 2 w 15"/>
                  <a:gd name="T23" fmla="*/ 21 h 24"/>
                  <a:gd name="T24" fmla="*/ 0 w 15"/>
                  <a:gd name="T25" fmla="*/ 12 h 24"/>
                  <a:gd name="T26" fmla="*/ 3 w 15"/>
                  <a:gd name="T27" fmla="*/ 12 h 24"/>
                  <a:gd name="T28" fmla="*/ 4 w 15"/>
                  <a:gd name="T29" fmla="*/ 20 h 24"/>
                  <a:gd name="T30" fmla="*/ 8 w 15"/>
                  <a:gd name="T31" fmla="*/ 21 h 24"/>
                  <a:gd name="T32" fmla="*/ 11 w 15"/>
                  <a:gd name="T33" fmla="*/ 20 h 24"/>
                  <a:gd name="T34" fmla="*/ 12 w 15"/>
                  <a:gd name="T35" fmla="*/ 12 h 24"/>
                  <a:gd name="T36" fmla="*/ 11 w 15"/>
                  <a:gd name="T37" fmla="*/ 5 h 24"/>
                  <a:gd name="T38" fmla="*/ 8 w 15"/>
                  <a:gd name="T39" fmla="*/ 3 h 24"/>
                  <a:gd name="T40" fmla="*/ 4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0" y="7"/>
                      <a:pt x="1" y="6"/>
                    </a:cubicBezTo>
                    <a:cubicBezTo>
                      <a:pt x="2" y="4"/>
                      <a:pt x="2" y="3"/>
                      <a:pt x="3" y="2"/>
                    </a:cubicBezTo>
                    <a:cubicBezTo>
                      <a:pt x="5" y="1"/>
                      <a:pt x="6" y="0"/>
                      <a:pt x="8" y="0"/>
                    </a:cubicBezTo>
                    <a:cubicBezTo>
                      <a:pt x="9" y="0"/>
                      <a:pt x="10" y="1"/>
                      <a:pt x="11" y="1"/>
                    </a:cubicBezTo>
                    <a:cubicBezTo>
                      <a:pt x="12" y="2"/>
                      <a:pt x="13" y="2"/>
                      <a:pt x="13" y="3"/>
                    </a:cubicBezTo>
                    <a:cubicBezTo>
                      <a:pt x="14" y="4"/>
                      <a:pt x="14" y="5"/>
                      <a:pt x="15" y="7"/>
                    </a:cubicBezTo>
                    <a:cubicBezTo>
                      <a:pt x="15" y="8"/>
                      <a:pt x="15" y="10"/>
                      <a:pt x="15" y="12"/>
                    </a:cubicBezTo>
                    <a:cubicBezTo>
                      <a:pt x="15" y="15"/>
                      <a:pt x="15" y="17"/>
                      <a:pt x="14" y="19"/>
                    </a:cubicBezTo>
                    <a:cubicBezTo>
                      <a:pt x="14" y="20"/>
                      <a:pt x="13" y="22"/>
                      <a:pt x="12" y="22"/>
                    </a:cubicBezTo>
                    <a:cubicBezTo>
                      <a:pt x="11" y="23"/>
                      <a:pt x="9" y="24"/>
                      <a:pt x="8" y="24"/>
                    </a:cubicBezTo>
                    <a:cubicBezTo>
                      <a:pt x="5" y="24"/>
                      <a:pt x="4" y="23"/>
                      <a:pt x="2" y="21"/>
                    </a:cubicBezTo>
                    <a:cubicBezTo>
                      <a:pt x="1" y="19"/>
                      <a:pt x="0" y="16"/>
                      <a:pt x="0" y="12"/>
                    </a:cubicBezTo>
                    <a:close/>
                    <a:moveTo>
                      <a:pt x="3" y="12"/>
                    </a:moveTo>
                    <a:cubicBezTo>
                      <a:pt x="3" y="16"/>
                      <a:pt x="3" y="18"/>
                      <a:pt x="4" y="20"/>
                    </a:cubicBezTo>
                    <a:cubicBezTo>
                      <a:pt x="5" y="21"/>
                      <a:pt x="6" y="21"/>
                      <a:pt x="8" y="21"/>
                    </a:cubicBezTo>
                    <a:cubicBezTo>
                      <a:pt x="9" y="21"/>
                      <a:pt x="10" y="21"/>
                      <a:pt x="11" y="20"/>
                    </a:cubicBezTo>
                    <a:cubicBezTo>
                      <a:pt x="12" y="18"/>
                      <a:pt x="12" y="16"/>
                      <a:pt x="12" y="12"/>
                    </a:cubicBezTo>
                    <a:cubicBezTo>
                      <a:pt x="12" y="8"/>
                      <a:pt x="12" y="6"/>
                      <a:pt x="11" y="5"/>
                    </a:cubicBezTo>
                    <a:cubicBezTo>
                      <a:pt x="10" y="3"/>
                      <a:pt x="9" y="3"/>
                      <a:pt x="8" y="3"/>
                    </a:cubicBezTo>
                    <a:cubicBezTo>
                      <a:pt x="6" y="3"/>
                      <a:pt x="5" y="3"/>
                      <a:pt x="4" y="4"/>
                    </a:cubicBezTo>
                    <a:cubicBezTo>
                      <a:pt x="4"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0" name="Freeform 28">
                <a:extLst>
                  <a:ext uri="{FF2B5EF4-FFF2-40B4-BE49-F238E27FC236}">
                    <a16:creationId xmlns:a16="http://schemas.microsoft.com/office/drawing/2014/main" id="{C76C537B-2AEA-4735-8867-E30652D1B2E8}"/>
                  </a:ext>
                </a:extLst>
              </p:cNvPr>
              <p:cNvSpPr>
                <a:spLocks/>
              </p:cNvSpPr>
              <p:nvPr/>
            </p:nvSpPr>
            <p:spPr bwMode="auto">
              <a:xfrm>
                <a:off x="3865" y="2248"/>
                <a:ext cx="14" cy="40"/>
              </a:xfrm>
              <a:custGeom>
                <a:avLst/>
                <a:gdLst>
                  <a:gd name="T0" fmla="*/ 8 w 8"/>
                  <a:gd name="T1" fmla="*/ 23 h 23"/>
                  <a:gd name="T2" fmla="*/ 6 w 8"/>
                  <a:gd name="T3" fmla="*/ 23 h 23"/>
                  <a:gd name="T4" fmla="*/ 6 w 8"/>
                  <a:gd name="T5" fmla="*/ 5 h 23"/>
                  <a:gd name="T6" fmla="*/ 3 w 8"/>
                  <a:gd name="T7" fmla="*/ 7 h 23"/>
                  <a:gd name="T8" fmla="*/ 0 w 8"/>
                  <a:gd name="T9" fmla="*/ 9 h 23"/>
                  <a:gd name="T10" fmla="*/ 0 w 8"/>
                  <a:gd name="T11" fmla="*/ 6 h 23"/>
                  <a:gd name="T12" fmla="*/ 4 w 8"/>
                  <a:gd name="T13" fmla="*/ 3 h 23"/>
                  <a:gd name="T14" fmla="*/ 7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6" y="23"/>
                      <a:pt x="6" y="23"/>
                      <a:pt x="6" y="23"/>
                    </a:cubicBezTo>
                    <a:cubicBezTo>
                      <a:pt x="6" y="5"/>
                      <a:pt x="6" y="5"/>
                      <a:pt x="6" y="5"/>
                    </a:cubicBezTo>
                    <a:cubicBezTo>
                      <a:pt x="5" y="6"/>
                      <a:pt x="4" y="7"/>
                      <a:pt x="3" y="7"/>
                    </a:cubicBezTo>
                    <a:cubicBezTo>
                      <a:pt x="2" y="8"/>
                      <a:pt x="1" y="9"/>
                      <a:pt x="0" y="9"/>
                    </a:cubicBezTo>
                    <a:cubicBezTo>
                      <a:pt x="0" y="6"/>
                      <a:pt x="0" y="6"/>
                      <a:pt x="0" y="6"/>
                    </a:cubicBezTo>
                    <a:cubicBezTo>
                      <a:pt x="2" y="5"/>
                      <a:pt x="3" y="4"/>
                      <a:pt x="4" y="3"/>
                    </a:cubicBezTo>
                    <a:cubicBezTo>
                      <a:pt x="5" y="2"/>
                      <a:pt x="6" y="1"/>
                      <a:pt x="7"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1" name="Freeform 29">
                <a:extLst>
                  <a:ext uri="{FF2B5EF4-FFF2-40B4-BE49-F238E27FC236}">
                    <a16:creationId xmlns:a16="http://schemas.microsoft.com/office/drawing/2014/main" id="{CB6ED561-B2DD-47EF-83F9-F1CCBA3EC7A2}"/>
                  </a:ext>
                </a:extLst>
              </p:cNvPr>
              <p:cNvSpPr>
                <a:spLocks noEditPoints="1"/>
              </p:cNvSpPr>
              <p:nvPr/>
            </p:nvSpPr>
            <p:spPr bwMode="auto">
              <a:xfrm>
                <a:off x="3893" y="2248"/>
                <a:ext cx="26" cy="42"/>
              </a:xfrm>
              <a:custGeom>
                <a:avLst/>
                <a:gdLst>
                  <a:gd name="T0" fmla="*/ 0 w 15"/>
                  <a:gd name="T1" fmla="*/ 12 h 24"/>
                  <a:gd name="T2" fmla="*/ 0 w 15"/>
                  <a:gd name="T3" fmla="*/ 6 h 24"/>
                  <a:gd name="T4" fmla="*/ 3 w 15"/>
                  <a:gd name="T5" fmla="*/ 2 h 24"/>
                  <a:gd name="T6" fmla="*/ 7 w 15"/>
                  <a:gd name="T7" fmla="*/ 0 h 24"/>
                  <a:gd name="T8" fmla="*/ 10 w 15"/>
                  <a:gd name="T9" fmla="*/ 1 h 24"/>
                  <a:gd name="T10" fmla="*/ 13 w 15"/>
                  <a:gd name="T11" fmla="*/ 3 h 24"/>
                  <a:gd name="T12" fmla="*/ 14 w 15"/>
                  <a:gd name="T13" fmla="*/ 7 h 24"/>
                  <a:gd name="T14" fmla="*/ 15 w 15"/>
                  <a:gd name="T15" fmla="*/ 12 h 24"/>
                  <a:gd name="T16" fmla="*/ 14 w 15"/>
                  <a:gd name="T17" fmla="*/ 19 h 24"/>
                  <a:gd name="T18" fmla="*/ 11 w 15"/>
                  <a:gd name="T19" fmla="*/ 22 h 24"/>
                  <a:gd name="T20" fmla="*/ 7 w 15"/>
                  <a:gd name="T21" fmla="*/ 24 h 24"/>
                  <a:gd name="T22" fmla="*/ 2 w 15"/>
                  <a:gd name="T23" fmla="*/ 21 h 24"/>
                  <a:gd name="T24" fmla="*/ 0 w 15"/>
                  <a:gd name="T25" fmla="*/ 12 h 24"/>
                  <a:gd name="T26" fmla="*/ 3 w 15"/>
                  <a:gd name="T27" fmla="*/ 12 h 24"/>
                  <a:gd name="T28" fmla="*/ 4 w 15"/>
                  <a:gd name="T29" fmla="*/ 20 h 24"/>
                  <a:gd name="T30" fmla="*/ 7 w 15"/>
                  <a:gd name="T31" fmla="*/ 21 h 24"/>
                  <a:gd name="T32" fmla="*/ 10 w 15"/>
                  <a:gd name="T33" fmla="*/ 20 h 24"/>
                  <a:gd name="T34" fmla="*/ 12 w 15"/>
                  <a:gd name="T35" fmla="*/ 12 h 24"/>
                  <a:gd name="T36" fmla="*/ 10 w 15"/>
                  <a:gd name="T37" fmla="*/ 5 h 24"/>
                  <a:gd name="T38" fmla="*/ 7 w 15"/>
                  <a:gd name="T39" fmla="*/ 3 h 24"/>
                  <a:gd name="T40" fmla="*/ 4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0" y="7"/>
                      <a:pt x="0" y="6"/>
                    </a:cubicBezTo>
                    <a:cubicBezTo>
                      <a:pt x="1" y="4"/>
                      <a:pt x="2" y="3"/>
                      <a:pt x="3" y="2"/>
                    </a:cubicBezTo>
                    <a:cubicBezTo>
                      <a:pt x="4" y="1"/>
                      <a:pt x="5" y="0"/>
                      <a:pt x="7" y="0"/>
                    </a:cubicBezTo>
                    <a:cubicBezTo>
                      <a:pt x="8" y="0"/>
                      <a:pt x="9" y="1"/>
                      <a:pt x="10" y="1"/>
                    </a:cubicBezTo>
                    <a:cubicBezTo>
                      <a:pt x="11" y="2"/>
                      <a:pt x="12" y="2"/>
                      <a:pt x="13" y="3"/>
                    </a:cubicBezTo>
                    <a:cubicBezTo>
                      <a:pt x="13" y="4"/>
                      <a:pt x="14" y="5"/>
                      <a:pt x="14" y="7"/>
                    </a:cubicBezTo>
                    <a:cubicBezTo>
                      <a:pt x="14" y="8"/>
                      <a:pt x="15" y="10"/>
                      <a:pt x="15" y="12"/>
                    </a:cubicBezTo>
                    <a:cubicBezTo>
                      <a:pt x="15" y="15"/>
                      <a:pt x="14" y="17"/>
                      <a:pt x="14" y="19"/>
                    </a:cubicBezTo>
                    <a:cubicBezTo>
                      <a:pt x="13" y="20"/>
                      <a:pt x="12" y="22"/>
                      <a:pt x="11" y="22"/>
                    </a:cubicBezTo>
                    <a:cubicBezTo>
                      <a:pt x="10" y="23"/>
                      <a:pt x="9" y="24"/>
                      <a:pt x="7" y="24"/>
                    </a:cubicBezTo>
                    <a:cubicBezTo>
                      <a:pt x="5" y="24"/>
                      <a:pt x="3" y="23"/>
                      <a:pt x="2" y="21"/>
                    </a:cubicBezTo>
                    <a:cubicBezTo>
                      <a:pt x="0" y="19"/>
                      <a:pt x="0" y="16"/>
                      <a:pt x="0" y="12"/>
                    </a:cubicBezTo>
                    <a:close/>
                    <a:moveTo>
                      <a:pt x="3" y="12"/>
                    </a:moveTo>
                    <a:cubicBezTo>
                      <a:pt x="3" y="16"/>
                      <a:pt x="3" y="18"/>
                      <a:pt x="4" y="20"/>
                    </a:cubicBezTo>
                    <a:cubicBezTo>
                      <a:pt x="5" y="21"/>
                      <a:pt x="6" y="21"/>
                      <a:pt x="7" y="21"/>
                    </a:cubicBezTo>
                    <a:cubicBezTo>
                      <a:pt x="8" y="21"/>
                      <a:pt x="9" y="21"/>
                      <a:pt x="10" y="20"/>
                    </a:cubicBezTo>
                    <a:cubicBezTo>
                      <a:pt x="11" y="18"/>
                      <a:pt x="12" y="16"/>
                      <a:pt x="12" y="12"/>
                    </a:cubicBezTo>
                    <a:cubicBezTo>
                      <a:pt x="12" y="8"/>
                      <a:pt x="11" y="6"/>
                      <a:pt x="10" y="5"/>
                    </a:cubicBezTo>
                    <a:cubicBezTo>
                      <a:pt x="9" y="3"/>
                      <a:pt x="8" y="3"/>
                      <a:pt x="7" y="3"/>
                    </a:cubicBezTo>
                    <a:cubicBezTo>
                      <a:pt x="6" y="3"/>
                      <a:pt x="5" y="3"/>
                      <a:pt x="4" y="4"/>
                    </a:cubicBezTo>
                    <a:cubicBezTo>
                      <a:pt x="3"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2" name="Freeform 30">
                <a:extLst>
                  <a:ext uri="{FF2B5EF4-FFF2-40B4-BE49-F238E27FC236}">
                    <a16:creationId xmlns:a16="http://schemas.microsoft.com/office/drawing/2014/main" id="{752F0513-1874-41F4-9C8B-CA82BF128A22}"/>
                  </a:ext>
                </a:extLst>
              </p:cNvPr>
              <p:cNvSpPr>
                <a:spLocks/>
              </p:cNvSpPr>
              <p:nvPr/>
            </p:nvSpPr>
            <p:spPr bwMode="auto">
              <a:xfrm>
                <a:off x="3927" y="2248"/>
                <a:ext cx="14" cy="40"/>
              </a:xfrm>
              <a:custGeom>
                <a:avLst/>
                <a:gdLst>
                  <a:gd name="T0" fmla="*/ 8 w 8"/>
                  <a:gd name="T1" fmla="*/ 23 h 23"/>
                  <a:gd name="T2" fmla="*/ 5 w 8"/>
                  <a:gd name="T3" fmla="*/ 23 h 23"/>
                  <a:gd name="T4" fmla="*/ 5 w 8"/>
                  <a:gd name="T5" fmla="*/ 5 h 23"/>
                  <a:gd name="T6" fmla="*/ 3 w 8"/>
                  <a:gd name="T7" fmla="*/ 7 h 23"/>
                  <a:gd name="T8" fmla="*/ 0 w 8"/>
                  <a:gd name="T9" fmla="*/ 9 h 23"/>
                  <a:gd name="T10" fmla="*/ 0 w 8"/>
                  <a:gd name="T11" fmla="*/ 6 h 23"/>
                  <a:gd name="T12" fmla="*/ 4 w 8"/>
                  <a:gd name="T13" fmla="*/ 3 h 23"/>
                  <a:gd name="T14" fmla="*/ 6 w 8"/>
                  <a:gd name="T15" fmla="*/ 0 h 23"/>
                  <a:gd name="T16" fmla="*/ 8 w 8"/>
                  <a:gd name="T17" fmla="*/ 0 h 23"/>
                  <a:gd name="T18" fmla="*/ 8 w 8"/>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3">
                    <a:moveTo>
                      <a:pt x="8" y="23"/>
                    </a:moveTo>
                    <a:cubicBezTo>
                      <a:pt x="5" y="23"/>
                      <a:pt x="5" y="23"/>
                      <a:pt x="5" y="23"/>
                    </a:cubicBezTo>
                    <a:cubicBezTo>
                      <a:pt x="5" y="5"/>
                      <a:pt x="5" y="5"/>
                      <a:pt x="5" y="5"/>
                    </a:cubicBezTo>
                    <a:cubicBezTo>
                      <a:pt x="5" y="6"/>
                      <a:pt x="4" y="7"/>
                      <a:pt x="3" y="7"/>
                    </a:cubicBezTo>
                    <a:cubicBezTo>
                      <a:pt x="1" y="8"/>
                      <a:pt x="0" y="9"/>
                      <a:pt x="0" y="9"/>
                    </a:cubicBezTo>
                    <a:cubicBezTo>
                      <a:pt x="0" y="6"/>
                      <a:pt x="0" y="6"/>
                      <a:pt x="0" y="6"/>
                    </a:cubicBezTo>
                    <a:cubicBezTo>
                      <a:pt x="1" y="5"/>
                      <a:pt x="3" y="4"/>
                      <a:pt x="4" y="3"/>
                    </a:cubicBezTo>
                    <a:cubicBezTo>
                      <a:pt x="5" y="2"/>
                      <a:pt x="6" y="1"/>
                      <a:pt x="6" y="0"/>
                    </a:cubicBezTo>
                    <a:cubicBezTo>
                      <a:pt x="8" y="0"/>
                      <a:pt x="8" y="0"/>
                      <a:pt x="8" y="0"/>
                    </a:cubicBezTo>
                    <a:lnTo>
                      <a:pt x="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73" name="Freeform 31">
                <a:extLst>
                  <a:ext uri="{FF2B5EF4-FFF2-40B4-BE49-F238E27FC236}">
                    <a16:creationId xmlns:a16="http://schemas.microsoft.com/office/drawing/2014/main" id="{88EA4BD4-5087-42C9-B3C4-B0B8FBB731E1}"/>
                  </a:ext>
                </a:extLst>
              </p:cNvPr>
              <p:cNvSpPr>
                <a:spLocks noEditPoints="1"/>
              </p:cNvSpPr>
              <p:nvPr/>
            </p:nvSpPr>
            <p:spPr bwMode="auto">
              <a:xfrm>
                <a:off x="3953" y="2248"/>
                <a:ext cx="27" cy="42"/>
              </a:xfrm>
              <a:custGeom>
                <a:avLst/>
                <a:gdLst>
                  <a:gd name="T0" fmla="*/ 0 w 15"/>
                  <a:gd name="T1" fmla="*/ 12 h 24"/>
                  <a:gd name="T2" fmla="*/ 1 w 15"/>
                  <a:gd name="T3" fmla="*/ 6 h 24"/>
                  <a:gd name="T4" fmla="*/ 4 w 15"/>
                  <a:gd name="T5" fmla="*/ 2 h 24"/>
                  <a:gd name="T6" fmla="*/ 8 w 15"/>
                  <a:gd name="T7" fmla="*/ 0 h 24"/>
                  <a:gd name="T8" fmla="*/ 11 w 15"/>
                  <a:gd name="T9" fmla="*/ 1 h 24"/>
                  <a:gd name="T10" fmla="*/ 13 w 15"/>
                  <a:gd name="T11" fmla="*/ 3 h 24"/>
                  <a:gd name="T12" fmla="*/ 15 w 15"/>
                  <a:gd name="T13" fmla="*/ 7 h 24"/>
                  <a:gd name="T14" fmla="*/ 15 w 15"/>
                  <a:gd name="T15" fmla="*/ 12 h 24"/>
                  <a:gd name="T16" fmla="*/ 14 w 15"/>
                  <a:gd name="T17" fmla="*/ 19 h 24"/>
                  <a:gd name="T18" fmla="*/ 12 w 15"/>
                  <a:gd name="T19" fmla="*/ 22 h 24"/>
                  <a:gd name="T20" fmla="*/ 8 w 15"/>
                  <a:gd name="T21" fmla="*/ 24 h 24"/>
                  <a:gd name="T22" fmla="*/ 3 w 15"/>
                  <a:gd name="T23" fmla="*/ 21 h 24"/>
                  <a:gd name="T24" fmla="*/ 0 w 15"/>
                  <a:gd name="T25" fmla="*/ 12 h 24"/>
                  <a:gd name="T26" fmla="*/ 3 w 15"/>
                  <a:gd name="T27" fmla="*/ 12 h 24"/>
                  <a:gd name="T28" fmla="*/ 4 w 15"/>
                  <a:gd name="T29" fmla="*/ 20 h 24"/>
                  <a:gd name="T30" fmla="*/ 8 w 15"/>
                  <a:gd name="T31" fmla="*/ 21 h 24"/>
                  <a:gd name="T32" fmla="*/ 11 w 15"/>
                  <a:gd name="T33" fmla="*/ 20 h 24"/>
                  <a:gd name="T34" fmla="*/ 12 w 15"/>
                  <a:gd name="T35" fmla="*/ 12 h 24"/>
                  <a:gd name="T36" fmla="*/ 11 w 15"/>
                  <a:gd name="T37" fmla="*/ 5 h 24"/>
                  <a:gd name="T38" fmla="*/ 8 w 15"/>
                  <a:gd name="T39" fmla="*/ 3 h 24"/>
                  <a:gd name="T40" fmla="*/ 5 w 15"/>
                  <a:gd name="T41" fmla="*/ 4 h 24"/>
                  <a:gd name="T42" fmla="*/ 3 w 15"/>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24">
                    <a:moveTo>
                      <a:pt x="0" y="12"/>
                    </a:moveTo>
                    <a:cubicBezTo>
                      <a:pt x="0" y="9"/>
                      <a:pt x="1" y="7"/>
                      <a:pt x="1" y="6"/>
                    </a:cubicBezTo>
                    <a:cubicBezTo>
                      <a:pt x="2" y="4"/>
                      <a:pt x="2" y="3"/>
                      <a:pt x="4" y="2"/>
                    </a:cubicBezTo>
                    <a:cubicBezTo>
                      <a:pt x="5" y="1"/>
                      <a:pt x="6" y="0"/>
                      <a:pt x="8" y="0"/>
                    </a:cubicBezTo>
                    <a:cubicBezTo>
                      <a:pt x="9" y="0"/>
                      <a:pt x="10" y="1"/>
                      <a:pt x="11" y="1"/>
                    </a:cubicBezTo>
                    <a:cubicBezTo>
                      <a:pt x="12" y="2"/>
                      <a:pt x="13" y="2"/>
                      <a:pt x="13" y="3"/>
                    </a:cubicBezTo>
                    <a:cubicBezTo>
                      <a:pt x="14" y="4"/>
                      <a:pt x="14" y="5"/>
                      <a:pt x="15" y="7"/>
                    </a:cubicBezTo>
                    <a:cubicBezTo>
                      <a:pt x="15" y="8"/>
                      <a:pt x="15" y="10"/>
                      <a:pt x="15" y="12"/>
                    </a:cubicBezTo>
                    <a:cubicBezTo>
                      <a:pt x="15" y="15"/>
                      <a:pt x="15" y="17"/>
                      <a:pt x="14" y="19"/>
                    </a:cubicBezTo>
                    <a:cubicBezTo>
                      <a:pt x="14" y="20"/>
                      <a:pt x="13" y="22"/>
                      <a:pt x="12" y="22"/>
                    </a:cubicBezTo>
                    <a:cubicBezTo>
                      <a:pt x="11" y="23"/>
                      <a:pt x="9" y="24"/>
                      <a:pt x="8" y="24"/>
                    </a:cubicBezTo>
                    <a:cubicBezTo>
                      <a:pt x="6" y="24"/>
                      <a:pt x="4" y="23"/>
                      <a:pt x="3" y="21"/>
                    </a:cubicBezTo>
                    <a:cubicBezTo>
                      <a:pt x="1" y="19"/>
                      <a:pt x="0" y="16"/>
                      <a:pt x="0" y="12"/>
                    </a:cubicBezTo>
                    <a:close/>
                    <a:moveTo>
                      <a:pt x="3" y="12"/>
                    </a:moveTo>
                    <a:cubicBezTo>
                      <a:pt x="3" y="16"/>
                      <a:pt x="4" y="18"/>
                      <a:pt x="4" y="20"/>
                    </a:cubicBezTo>
                    <a:cubicBezTo>
                      <a:pt x="5" y="21"/>
                      <a:pt x="6" y="21"/>
                      <a:pt x="8" y="21"/>
                    </a:cubicBezTo>
                    <a:cubicBezTo>
                      <a:pt x="9" y="21"/>
                      <a:pt x="10" y="21"/>
                      <a:pt x="11" y="20"/>
                    </a:cubicBezTo>
                    <a:cubicBezTo>
                      <a:pt x="12" y="18"/>
                      <a:pt x="12" y="16"/>
                      <a:pt x="12" y="12"/>
                    </a:cubicBezTo>
                    <a:cubicBezTo>
                      <a:pt x="12" y="8"/>
                      <a:pt x="12" y="6"/>
                      <a:pt x="11" y="5"/>
                    </a:cubicBezTo>
                    <a:cubicBezTo>
                      <a:pt x="10" y="3"/>
                      <a:pt x="9" y="3"/>
                      <a:pt x="8" y="3"/>
                    </a:cubicBezTo>
                    <a:cubicBezTo>
                      <a:pt x="6" y="3"/>
                      <a:pt x="5" y="3"/>
                      <a:pt x="5" y="4"/>
                    </a:cubicBezTo>
                    <a:cubicBezTo>
                      <a:pt x="4" y="6"/>
                      <a:pt x="3" y="8"/>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49" name="Oval 48">
              <a:extLst>
                <a:ext uri="{FF2B5EF4-FFF2-40B4-BE49-F238E27FC236}">
                  <a16:creationId xmlns:a16="http://schemas.microsoft.com/office/drawing/2014/main" id="{9F2940BC-1E81-481E-9B46-74F68C133589}"/>
                </a:ext>
              </a:extLst>
            </p:cNvPr>
            <p:cNvSpPr>
              <a:spLocks noChangeArrowheads="1"/>
            </p:cNvSpPr>
            <p:nvPr/>
          </p:nvSpPr>
          <p:spPr bwMode="auto">
            <a:xfrm>
              <a:off x="6049963" y="3324226"/>
              <a:ext cx="347663" cy="371475"/>
            </a:xfrm>
            <a:prstGeom prst="ellipse">
              <a:avLst/>
            </a:pr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50" name="Freeform 303">
              <a:extLst>
                <a:ext uri="{FF2B5EF4-FFF2-40B4-BE49-F238E27FC236}">
                  <a16:creationId xmlns:a16="http://schemas.microsoft.com/office/drawing/2014/main" id="{92A64A0F-D701-4416-A055-6A10B21005CD}"/>
                </a:ext>
              </a:extLst>
            </p:cNvPr>
            <p:cNvSpPr>
              <a:spLocks noChangeAspect="1" noEditPoints="1"/>
            </p:cNvSpPr>
            <p:nvPr/>
          </p:nvSpPr>
          <p:spPr bwMode="black">
            <a:xfrm>
              <a:off x="6137101" y="3407606"/>
              <a:ext cx="168624" cy="201764"/>
            </a:xfrm>
            <a:custGeom>
              <a:avLst/>
              <a:gdLst>
                <a:gd name="T0" fmla="*/ 35 w 1200"/>
                <a:gd name="T1" fmla="*/ 52 h 1436"/>
                <a:gd name="T2" fmla="*/ 246 w 1200"/>
                <a:gd name="T3" fmla="*/ 350 h 1436"/>
                <a:gd name="T4" fmla="*/ 88 w 1200"/>
                <a:gd name="T5" fmla="*/ 204 h 1436"/>
                <a:gd name="T6" fmla="*/ 141 w 1200"/>
                <a:gd name="T7" fmla="*/ 64 h 1436"/>
                <a:gd name="T8" fmla="*/ 499 w 1200"/>
                <a:gd name="T9" fmla="*/ 5 h 1436"/>
                <a:gd name="T10" fmla="*/ 381 w 1200"/>
                <a:gd name="T11" fmla="*/ 133 h 1436"/>
                <a:gd name="T12" fmla="*/ 446 w 1200"/>
                <a:gd name="T13" fmla="*/ 110 h 1436"/>
                <a:gd name="T14" fmla="*/ 552 w 1200"/>
                <a:gd name="T15" fmla="*/ 403 h 1436"/>
                <a:gd name="T16" fmla="*/ 643 w 1200"/>
                <a:gd name="T17" fmla="*/ 210 h 1436"/>
                <a:gd name="T18" fmla="*/ 929 w 1200"/>
                <a:gd name="T19" fmla="*/ 198 h 1436"/>
                <a:gd name="T20" fmla="*/ 789 w 1200"/>
                <a:gd name="T21" fmla="*/ 64 h 1436"/>
                <a:gd name="T22" fmla="*/ 841 w 1200"/>
                <a:gd name="T23" fmla="*/ 204 h 1436"/>
                <a:gd name="T24" fmla="*/ 1197 w 1200"/>
                <a:gd name="T25" fmla="*/ 5 h 1436"/>
                <a:gd name="T26" fmla="*/ 1029 w 1200"/>
                <a:gd name="T27" fmla="*/ 63 h 1436"/>
                <a:gd name="T28" fmla="*/ 1075 w 1200"/>
                <a:gd name="T29" fmla="*/ 122 h 1436"/>
                <a:gd name="T30" fmla="*/ 1110 w 1200"/>
                <a:gd name="T31" fmla="*/ 403 h 1436"/>
                <a:gd name="T32" fmla="*/ 225 w 1200"/>
                <a:gd name="T33" fmla="*/ 519 h 1436"/>
                <a:gd name="T34" fmla="*/ 120 w 1200"/>
                <a:gd name="T35" fmla="*/ 554 h 1436"/>
                <a:gd name="T36" fmla="*/ 80 w 1200"/>
                <a:gd name="T37" fmla="*/ 648 h 1436"/>
                <a:gd name="T38" fmla="*/ 138 w 1200"/>
                <a:gd name="T39" fmla="*/ 612 h 1436"/>
                <a:gd name="T40" fmla="*/ 225 w 1200"/>
                <a:gd name="T41" fmla="*/ 519 h 1436"/>
                <a:gd name="T42" fmla="*/ 364 w 1200"/>
                <a:gd name="T43" fmla="*/ 565 h 1436"/>
                <a:gd name="T44" fmla="*/ 574 w 1200"/>
                <a:gd name="T45" fmla="*/ 870 h 1436"/>
                <a:gd name="T46" fmla="*/ 411 w 1200"/>
                <a:gd name="T47" fmla="*/ 724 h 1436"/>
                <a:gd name="T48" fmla="*/ 469 w 1200"/>
                <a:gd name="T49" fmla="*/ 577 h 1436"/>
                <a:gd name="T50" fmla="*/ 818 w 1200"/>
                <a:gd name="T51" fmla="*/ 519 h 1436"/>
                <a:gd name="T52" fmla="*/ 701 w 1200"/>
                <a:gd name="T53" fmla="*/ 648 h 1436"/>
                <a:gd name="T54" fmla="*/ 771 w 1200"/>
                <a:gd name="T55" fmla="*/ 624 h 1436"/>
                <a:gd name="T56" fmla="*/ 871 w 1200"/>
                <a:gd name="T57" fmla="*/ 917 h 1436"/>
                <a:gd name="T58" fmla="*/ 0 w 1200"/>
                <a:gd name="T59" fmla="*/ 1238 h 1436"/>
                <a:gd name="T60" fmla="*/ 281 w 1200"/>
                <a:gd name="T61" fmla="*/ 1232 h 1436"/>
                <a:gd name="T62" fmla="*/ 141 w 1200"/>
                <a:gd name="T63" fmla="*/ 1098 h 1436"/>
                <a:gd name="T64" fmla="*/ 193 w 1200"/>
                <a:gd name="T65" fmla="*/ 1232 h 1436"/>
                <a:gd name="T66" fmla="*/ 552 w 1200"/>
                <a:gd name="T67" fmla="*/ 1030 h 1436"/>
                <a:gd name="T68" fmla="*/ 381 w 1200"/>
                <a:gd name="T69" fmla="*/ 1089 h 1436"/>
                <a:gd name="T70" fmla="*/ 422 w 1200"/>
                <a:gd name="T71" fmla="*/ 1147 h 1436"/>
                <a:gd name="T72" fmla="*/ 463 w 1200"/>
                <a:gd name="T73" fmla="*/ 1434 h 1436"/>
                <a:gd name="T74" fmla="*/ 783 w 1200"/>
                <a:gd name="T75" fmla="*/ 1436 h 1436"/>
                <a:gd name="T76" fmla="*/ 789 w 1200"/>
                <a:gd name="T77" fmla="*/ 1028 h 1436"/>
                <a:gd name="T78" fmla="*/ 783 w 1200"/>
                <a:gd name="T79" fmla="*/ 1436 h 1436"/>
                <a:gd name="T80" fmla="*/ 789 w 1200"/>
                <a:gd name="T81" fmla="*/ 1366 h 1436"/>
                <a:gd name="T82" fmla="*/ 1197 w 1200"/>
                <a:gd name="T83" fmla="*/ 1030 h 1436"/>
                <a:gd name="T84" fmla="*/ 1093 w 1200"/>
                <a:gd name="T85" fmla="*/ 1065 h 1436"/>
                <a:gd name="T86" fmla="*/ 1052 w 1200"/>
                <a:gd name="T87" fmla="*/ 1159 h 1436"/>
                <a:gd name="T88" fmla="*/ 1110 w 1200"/>
                <a:gd name="T89" fmla="*/ 1130 h 1436"/>
                <a:gd name="T90" fmla="*/ 1197 w 1200"/>
                <a:gd name="T91" fmla="*/ 1030 h 1436"/>
                <a:gd name="T92" fmla="*/ 1147 w 1200"/>
                <a:gd name="T93" fmla="*/ 519 h 1436"/>
                <a:gd name="T94" fmla="*/ 1029 w 1200"/>
                <a:gd name="T95" fmla="*/ 648 h 1436"/>
                <a:gd name="T96" fmla="*/ 1100 w 1200"/>
                <a:gd name="T97" fmla="*/ 624 h 1436"/>
                <a:gd name="T98" fmla="*/ 1200 w 1200"/>
                <a:gd name="T99" fmla="*/ 917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0" h="1436">
                  <a:moveTo>
                    <a:pt x="141" y="408"/>
                  </a:moveTo>
                  <a:cubicBezTo>
                    <a:pt x="47" y="408"/>
                    <a:pt x="0" y="338"/>
                    <a:pt x="0" y="210"/>
                  </a:cubicBezTo>
                  <a:cubicBezTo>
                    <a:pt x="0" y="140"/>
                    <a:pt x="12" y="87"/>
                    <a:pt x="35" y="52"/>
                  </a:cubicBezTo>
                  <a:cubicBezTo>
                    <a:pt x="59" y="17"/>
                    <a:pt x="100" y="0"/>
                    <a:pt x="147" y="0"/>
                  </a:cubicBezTo>
                  <a:cubicBezTo>
                    <a:pt x="240" y="0"/>
                    <a:pt x="281" y="64"/>
                    <a:pt x="281" y="198"/>
                  </a:cubicBezTo>
                  <a:cubicBezTo>
                    <a:pt x="281" y="268"/>
                    <a:pt x="269" y="315"/>
                    <a:pt x="246" y="350"/>
                  </a:cubicBezTo>
                  <a:cubicBezTo>
                    <a:pt x="223" y="385"/>
                    <a:pt x="187" y="408"/>
                    <a:pt x="141" y="408"/>
                  </a:cubicBezTo>
                  <a:close/>
                  <a:moveTo>
                    <a:pt x="141" y="64"/>
                  </a:moveTo>
                  <a:cubicBezTo>
                    <a:pt x="106" y="64"/>
                    <a:pt x="88" y="111"/>
                    <a:pt x="88" y="204"/>
                  </a:cubicBezTo>
                  <a:cubicBezTo>
                    <a:pt x="88" y="297"/>
                    <a:pt x="106" y="338"/>
                    <a:pt x="141" y="338"/>
                  </a:cubicBezTo>
                  <a:cubicBezTo>
                    <a:pt x="176" y="338"/>
                    <a:pt x="193" y="291"/>
                    <a:pt x="193" y="204"/>
                  </a:cubicBezTo>
                  <a:cubicBezTo>
                    <a:pt x="193" y="111"/>
                    <a:pt x="176" y="64"/>
                    <a:pt x="141" y="64"/>
                  </a:cubicBezTo>
                  <a:close/>
                  <a:moveTo>
                    <a:pt x="552" y="5"/>
                  </a:moveTo>
                  <a:cubicBezTo>
                    <a:pt x="552" y="5"/>
                    <a:pt x="552" y="5"/>
                    <a:pt x="552" y="5"/>
                  </a:cubicBezTo>
                  <a:cubicBezTo>
                    <a:pt x="499" y="5"/>
                    <a:pt x="499" y="5"/>
                    <a:pt x="499" y="5"/>
                  </a:cubicBezTo>
                  <a:cubicBezTo>
                    <a:pt x="481" y="16"/>
                    <a:pt x="463" y="28"/>
                    <a:pt x="440" y="34"/>
                  </a:cubicBezTo>
                  <a:cubicBezTo>
                    <a:pt x="422" y="46"/>
                    <a:pt x="399" y="57"/>
                    <a:pt x="381" y="63"/>
                  </a:cubicBezTo>
                  <a:cubicBezTo>
                    <a:pt x="381" y="63"/>
                    <a:pt x="381" y="63"/>
                    <a:pt x="381" y="133"/>
                  </a:cubicBezTo>
                  <a:cubicBezTo>
                    <a:pt x="387" y="133"/>
                    <a:pt x="393" y="133"/>
                    <a:pt x="404" y="128"/>
                  </a:cubicBezTo>
                  <a:cubicBezTo>
                    <a:pt x="410" y="128"/>
                    <a:pt x="416" y="128"/>
                    <a:pt x="422" y="122"/>
                  </a:cubicBezTo>
                  <a:cubicBezTo>
                    <a:pt x="434" y="122"/>
                    <a:pt x="440" y="116"/>
                    <a:pt x="446" y="110"/>
                  </a:cubicBezTo>
                  <a:cubicBezTo>
                    <a:pt x="452" y="110"/>
                    <a:pt x="458" y="104"/>
                    <a:pt x="463" y="98"/>
                  </a:cubicBezTo>
                  <a:cubicBezTo>
                    <a:pt x="463" y="98"/>
                    <a:pt x="463" y="98"/>
                    <a:pt x="463" y="403"/>
                  </a:cubicBezTo>
                  <a:cubicBezTo>
                    <a:pt x="463" y="403"/>
                    <a:pt x="463" y="403"/>
                    <a:pt x="552" y="403"/>
                  </a:cubicBezTo>
                  <a:cubicBezTo>
                    <a:pt x="552" y="403"/>
                    <a:pt x="552" y="403"/>
                    <a:pt x="552" y="5"/>
                  </a:cubicBezTo>
                  <a:close/>
                  <a:moveTo>
                    <a:pt x="783" y="408"/>
                  </a:moveTo>
                  <a:cubicBezTo>
                    <a:pt x="690" y="408"/>
                    <a:pt x="643" y="338"/>
                    <a:pt x="643" y="210"/>
                  </a:cubicBezTo>
                  <a:cubicBezTo>
                    <a:pt x="643" y="140"/>
                    <a:pt x="655" y="87"/>
                    <a:pt x="684" y="52"/>
                  </a:cubicBezTo>
                  <a:cubicBezTo>
                    <a:pt x="707" y="17"/>
                    <a:pt x="742" y="0"/>
                    <a:pt x="789" y="0"/>
                  </a:cubicBezTo>
                  <a:cubicBezTo>
                    <a:pt x="882" y="0"/>
                    <a:pt x="929" y="64"/>
                    <a:pt x="929" y="198"/>
                  </a:cubicBezTo>
                  <a:cubicBezTo>
                    <a:pt x="929" y="268"/>
                    <a:pt x="917" y="315"/>
                    <a:pt x="888" y="350"/>
                  </a:cubicBezTo>
                  <a:cubicBezTo>
                    <a:pt x="864" y="385"/>
                    <a:pt x="829" y="408"/>
                    <a:pt x="783" y="408"/>
                  </a:cubicBezTo>
                  <a:close/>
                  <a:moveTo>
                    <a:pt x="789" y="64"/>
                  </a:moveTo>
                  <a:cubicBezTo>
                    <a:pt x="748" y="64"/>
                    <a:pt x="730" y="111"/>
                    <a:pt x="730" y="204"/>
                  </a:cubicBezTo>
                  <a:cubicBezTo>
                    <a:pt x="730" y="297"/>
                    <a:pt x="748" y="338"/>
                    <a:pt x="789" y="338"/>
                  </a:cubicBezTo>
                  <a:cubicBezTo>
                    <a:pt x="824" y="338"/>
                    <a:pt x="841" y="291"/>
                    <a:pt x="841" y="204"/>
                  </a:cubicBezTo>
                  <a:cubicBezTo>
                    <a:pt x="841" y="111"/>
                    <a:pt x="824" y="64"/>
                    <a:pt x="789" y="64"/>
                  </a:cubicBezTo>
                  <a:close/>
                  <a:moveTo>
                    <a:pt x="1197" y="5"/>
                  </a:moveTo>
                  <a:cubicBezTo>
                    <a:pt x="1197" y="5"/>
                    <a:pt x="1197" y="5"/>
                    <a:pt x="1197" y="5"/>
                  </a:cubicBezTo>
                  <a:cubicBezTo>
                    <a:pt x="1145" y="5"/>
                    <a:pt x="1145" y="5"/>
                    <a:pt x="1145" y="5"/>
                  </a:cubicBezTo>
                  <a:cubicBezTo>
                    <a:pt x="1128" y="16"/>
                    <a:pt x="1110" y="28"/>
                    <a:pt x="1093" y="34"/>
                  </a:cubicBezTo>
                  <a:cubicBezTo>
                    <a:pt x="1075" y="46"/>
                    <a:pt x="1052" y="57"/>
                    <a:pt x="1029" y="63"/>
                  </a:cubicBezTo>
                  <a:cubicBezTo>
                    <a:pt x="1029" y="63"/>
                    <a:pt x="1029" y="63"/>
                    <a:pt x="1029" y="133"/>
                  </a:cubicBezTo>
                  <a:cubicBezTo>
                    <a:pt x="1035" y="133"/>
                    <a:pt x="1046" y="133"/>
                    <a:pt x="1052" y="128"/>
                  </a:cubicBezTo>
                  <a:cubicBezTo>
                    <a:pt x="1058" y="128"/>
                    <a:pt x="1070" y="128"/>
                    <a:pt x="1075" y="122"/>
                  </a:cubicBezTo>
                  <a:cubicBezTo>
                    <a:pt x="1081" y="122"/>
                    <a:pt x="1087" y="116"/>
                    <a:pt x="1093" y="110"/>
                  </a:cubicBezTo>
                  <a:cubicBezTo>
                    <a:pt x="1104" y="110"/>
                    <a:pt x="1110" y="104"/>
                    <a:pt x="1110" y="98"/>
                  </a:cubicBezTo>
                  <a:cubicBezTo>
                    <a:pt x="1110" y="98"/>
                    <a:pt x="1110" y="98"/>
                    <a:pt x="1110" y="403"/>
                  </a:cubicBezTo>
                  <a:cubicBezTo>
                    <a:pt x="1110" y="403"/>
                    <a:pt x="1110" y="403"/>
                    <a:pt x="1197" y="403"/>
                  </a:cubicBezTo>
                  <a:cubicBezTo>
                    <a:pt x="1197" y="403"/>
                    <a:pt x="1197" y="403"/>
                    <a:pt x="1197" y="5"/>
                  </a:cubicBezTo>
                  <a:close/>
                  <a:moveTo>
                    <a:pt x="225" y="519"/>
                  </a:moveTo>
                  <a:cubicBezTo>
                    <a:pt x="225" y="519"/>
                    <a:pt x="225" y="519"/>
                    <a:pt x="225" y="519"/>
                  </a:cubicBezTo>
                  <a:cubicBezTo>
                    <a:pt x="173" y="519"/>
                    <a:pt x="173" y="519"/>
                    <a:pt x="173" y="519"/>
                  </a:cubicBezTo>
                  <a:cubicBezTo>
                    <a:pt x="155" y="530"/>
                    <a:pt x="138" y="542"/>
                    <a:pt x="120" y="554"/>
                  </a:cubicBezTo>
                  <a:cubicBezTo>
                    <a:pt x="97" y="560"/>
                    <a:pt x="80" y="571"/>
                    <a:pt x="56" y="577"/>
                  </a:cubicBezTo>
                  <a:cubicBezTo>
                    <a:pt x="56" y="577"/>
                    <a:pt x="56" y="577"/>
                    <a:pt x="56" y="648"/>
                  </a:cubicBezTo>
                  <a:cubicBezTo>
                    <a:pt x="62" y="648"/>
                    <a:pt x="68" y="648"/>
                    <a:pt x="80" y="648"/>
                  </a:cubicBezTo>
                  <a:cubicBezTo>
                    <a:pt x="85" y="642"/>
                    <a:pt x="91" y="642"/>
                    <a:pt x="103" y="636"/>
                  </a:cubicBezTo>
                  <a:cubicBezTo>
                    <a:pt x="109" y="636"/>
                    <a:pt x="115" y="630"/>
                    <a:pt x="120" y="624"/>
                  </a:cubicBezTo>
                  <a:cubicBezTo>
                    <a:pt x="126" y="624"/>
                    <a:pt x="132" y="618"/>
                    <a:pt x="138" y="612"/>
                  </a:cubicBezTo>
                  <a:cubicBezTo>
                    <a:pt x="138" y="612"/>
                    <a:pt x="138" y="612"/>
                    <a:pt x="138" y="917"/>
                  </a:cubicBezTo>
                  <a:cubicBezTo>
                    <a:pt x="138" y="917"/>
                    <a:pt x="138" y="917"/>
                    <a:pt x="225" y="917"/>
                  </a:cubicBezTo>
                  <a:cubicBezTo>
                    <a:pt x="225" y="917"/>
                    <a:pt x="225" y="917"/>
                    <a:pt x="225" y="519"/>
                  </a:cubicBezTo>
                  <a:close/>
                  <a:moveTo>
                    <a:pt x="463" y="923"/>
                  </a:moveTo>
                  <a:cubicBezTo>
                    <a:pt x="370" y="923"/>
                    <a:pt x="323" y="853"/>
                    <a:pt x="323" y="724"/>
                  </a:cubicBezTo>
                  <a:cubicBezTo>
                    <a:pt x="323" y="653"/>
                    <a:pt x="335" y="600"/>
                    <a:pt x="364" y="565"/>
                  </a:cubicBezTo>
                  <a:cubicBezTo>
                    <a:pt x="387" y="530"/>
                    <a:pt x="422" y="512"/>
                    <a:pt x="475" y="512"/>
                  </a:cubicBezTo>
                  <a:cubicBezTo>
                    <a:pt x="562" y="512"/>
                    <a:pt x="609" y="583"/>
                    <a:pt x="609" y="712"/>
                  </a:cubicBezTo>
                  <a:cubicBezTo>
                    <a:pt x="609" y="782"/>
                    <a:pt x="597" y="829"/>
                    <a:pt x="574" y="870"/>
                  </a:cubicBezTo>
                  <a:cubicBezTo>
                    <a:pt x="545" y="905"/>
                    <a:pt x="510" y="923"/>
                    <a:pt x="463" y="923"/>
                  </a:cubicBezTo>
                  <a:close/>
                  <a:moveTo>
                    <a:pt x="469" y="577"/>
                  </a:moveTo>
                  <a:cubicBezTo>
                    <a:pt x="428" y="577"/>
                    <a:pt x="411" y="624"/>
                    <a:pt x="411" y="724"/>
                  </a:cubicBezTo>
                  <a:cubicBezTo>
                    <a:pt x="411" y="811"/>
                    <a:pt x="428" y="853"/>
                    <a:pt x="469" y="853"/>
                  </a:cubicBezTo>
                  <a:cubicBezTo>
                    <a:pt x="504" y="853"/>
                    <a:pt x="521" y="806"/>
                    <a:pt x="521" y="718"/>
                  </a:cubicBezTo>
                  <a:cubicBezTo>
                    <a:pt x="521" y="624"/>
                    <a:pt x="504" y="577"/>
                    <a:pt x="469" y="577"/>
                  </a:cubicBezTo>
                  <a:close/>
                  <a:moveTo>
                    <a:pt x="871" y="519"/>
                  </a:moveTo>
                  <a:cubicBezTo>
                    <a:pt x="871" y="519"/>
                    <a:pt x="871" y="519"/>
                    <a:pt x="871" y="519"/>
                  </a:cubicBezTo>
                  <a:cubicBezTo>
                    <a:pt x="818" y="519"/>
                    <a:pt x="818" y="519"/>
                    <a:pt x="818" y="519"/>
                  </a:cubicBezTo>
                  <a:cubicBezTo>
                    <a:pt x="807" y="530"/>
                    <a:pt x="783" y="542"/>
                    <a:pt x="765" y="554"/>
                  </a:cubicBezTo>
                  <a:cubicBezTo>
                    <a:pt x="748" y="560"/>
                    <a:pt x="724" y="571"/>
                    <a:pt x="701" y="577"/>
                  </a:cubicBezTo>
                  <a:cubicBezTo>
                    <a:pt x="701" y="577"/>
                    <a:pt x="701" y="577"/>
                    <a:pt x="701" y="648"/>
                  </a:cubicBezTo>
                  <a:cubicBezTo>
                    <a:pt x="706" y="648"/>
                    <a:pt x="718" y="648"/>
                    <a:pt x="724" y="648"/>
                  </a:cubicBezTo>
                  <a:cubicBezTo>
                    <a:pt x="730" y="642"/>
                    <a:pt x="742" y="642"/>
                    <a:pt x="748" y="636"/>
                  </a:cubicBezTo>
                  <a:cubicBezTo>
                    <a:pt x="754" y="636"/>
                    <a:pt x="760" y="630"/>
                    <a:pt x="771" y="624"/>
                  </a:cubicBezTo>
                  <a:cubicBezTo>
                    <a:pt x="777" y="624"/>
                    <a:pt x="783" y="618"/>
                    <a:pt x="783" y="612"/>
                  </a:cubicBezTo>
                  <a:cubicBezTo>
                    <a:pt x="783" y="612"/>
                    <a:pt x="783" y="612"/>
                    <a:pt x="783" y="917"/>
                  </a:cubicBezTo>
                  <a:cubicBezTo>
                    <a:pt x="783" y="917"/>
                    <a:pt x="783" y="917"/>
                    <a:pt x="871" y="917"/>
                  </a:cubicBezTo>
                  <a:cubicBezTo>
                    <a:pt x="871" y="917"/>
                    <a:pt x="871" y="917"/>
                    <a:pt x="871" y="519"/>
                  </a:cubicBezTo>
                  <a:close/>
                  <a:moveTo>
                    <a:pt x="141" y="1436"/>
                  </a:moveTo>
                  <a:cubicBezTo>
                    <a:pt x="47" y="1436"/>
                    <a:pt x="0" y="1372"/>
                    <a:pt x="0" y="1238"/>
                  </a:cubicBezTo>
                  <a:cubicBezTo>
                    <a:pt x="0" y="1168"/>
                    <a:pt x="12" y="1121"/>
                    <a:pt x="35" y="1080"/>
                  </a:cubicBezTo>
                  <a:cubicBezTo>
                    <a:pt x="59" y="1045"/>
                    <a:pt x="100" y="1028"/>
                    <a:pt x="147" y="1028"/>
                  </a:cubicBezTo>
                  <a:cubicBezTo>
                    <a:pt x="240" y="1028"/>
                    <a:pt x="281" y="1098"/>
                    <a:pt x="281" y="1232"/>
                  </a:cubicBezTo>
                  <a:cubicBezTo>
                    <a:pt x="281" y="1296"/>
                    <a:pt x="269" y="1349"/>
                    <a:pt x="246" y="1384"/>
                  </a:cubicBezTo>
                  <a:cubicBezTo>
                    <a:pt x="223" y="1419"/>
                    <a:pt x="187" y="1436"/>
                    <a:pt x="141" y="1436"/>
                  </a:cubicBezTo>
                  <a:close/>
                  <a:moveTo>
                    <a:pt x="141" y="1098"/>
                  </a:moveTo>
                  <a:cubicBezTo>
                    <a:pt x="106" y="1098"/>
                    <a:pt x="88" y="1145"/>
                    <a:pt x="88" y="1238"/>
                  </a:cubicBezTo>
                  <a:cubicBezTo>
                    <a:pt x="88" y="1325"/>
                    <a:pt x="106" y="1366"/>
                    <a:pt x="141" y="1366"/>
                  </a:cubicBezTo>
                  <a:cubicBezTo>
                    <a:pt x="176" y="1366"/>
                    <a:pt x="193" y="1325"/>
                    <a:pt x="193" y="1232"/>
                  </a:cubicBezTo>
                  <a:cubicBezTo>
                    <a:pt x="193" y="1139"/>
                    <a:pt x="176" y="1098"/>
                    <a:pt x="141" y="1098"/>
                  </a:cubicBezTo>
                  <a:close/>
                  <a:moveTo>
                    <a:pt x="552" y="1030"/>
                  </a:moveTo>
                  <a:cubicBezTo>
                    <a:pt x="552" y="1030"/>
                    <a:pt x="552" y="1030"/>
                    <a:pt x="552" y="1030"/>
                  </a:cubicBezTo>
                  <a:cubicBezTo>
                    <a:pt x="499" y="1030"/>
                    <a:pt x="499" y="1030"/>
                    <a:pt x="499" y="1030"/>
                  </a:cubicBezTo>
                  <a:cubicBezTo>
                    <a:pt x="481" y="1042"/>
                    <a:pt x="463" y="1054"/>
                    <a:pt x="440" y="1065"/>
                  </a:cubicBezTo>
                  <a:cubicBezTo>
                    <a:pt x="422" y="1071"/>
                    <a:pt x="399" y="1083"/>
                    <a:pt x="381" y="1089"/>
                  </a:cubicBezTo>
                  <a:cubicBezTo>
                    <a:pt x="381" y="1089"/>
                    <a:pt x="381" y="1089"/>
                    <a:pt x="381" y="1159"/>
                  </a:cubicBezTo>
                  <a:cubicBezTo>
                    <a:pt x="387" y="1159"/>
                    <a:pt x="393" y="1159"/>
                    <a:pt x="404" y="1159"/>
                  </a:cubicBezTo>
                  <a:cubicBezTo>
                    <a:pt x="410" y="1153"/>
                    <a:pt x="416" y="1153"/>
                    <a:pt x="422" y="1147"/>
                  </a:cubicBezTo>
                  <a:cubicBezTo>
                    <a:pt x="434" y="1147"/>
                    <a:pt x="440" y="1141"/>
                    <a:pt x="446" y="1141"/>
                  </a:cubicBezTo>
                  <a:cubicBezTo>
                    <a:pt x="452" y="1136"/>
                    <a:pt x="458" y="1130"/>
                    <a:pt x="463" y="1130"/>
                  </a:cubicBezTo>
                  <a:cubicBezTo>
                    <a:pt x="463" y="1130"/>
                    <a:pt x="463" y="1130"/>
                    <a:pt x="463" y="1434"/>
                  </a:cubicBezTo>
                  <a:cubicBezTo>
                    <a:pt x="463" y="1434"/>
                    <a:pt x="463" y="1434"/>
                    <a:pt x="552" y="1434"/>
                  </a:cubicBezTo>
                  <a:cubicBezTo>
                    <a:pt x="552" y="1434"/>
                    <a:pt x="552" y="1434"/>
                    <a:pt x="552" y="1030"/>
                  </a:cubicBezTo>
                  <a:close/>
                  <a:moveTo>
                    <a:pt x="783" y="1436"/>
                  </a:moveTo>
                  <a:cubicBezTo>
                    <a:pt x="690" y="1436"/>
                    <a:pt x="643" y="1372"/>
                    <a:pt x="643" y="1238"/>
                  </a:cubicBezTo>
                  <a:cubicBezTo>
                    <a:pt x="643" y="1168"/>
                    <a:pt x="655" y="1121"/>
                    <a:pt x="684" y="1080"/>
                  </a:cubicBezTo>
                  <a:cubicBezTo>
                    <a:pt x="707" y="1045"/>
                    <a:pt x="742" y="1028"/>
                    <a:pt x="789" y="1028"/>
                  </a:cubicBezTo>
                  <a:cubicBezTo>
                    <a:pt x="882" y="1028"/>
                    <a:pt x="929" y="1098"/>
                    <a:pt x="929" y="1232"/>
                  </a:cubicBezTo>
                  <a:cubicBezTo>
                    <a:pt x="929" y="1296"/>
                    <a:pt x="917" y="1349"/>
                    <a:pt x="888" y="1384"/>
                  </a:cubicBezTo>
                  <a:cubicBezTo>
                    <a:pt x="864" y="1419"/>
                    <a:pt x="829" y="1436"/>
                    <a:pt x="783" y="1436"/>
                  </a:cubicBezTo>
                  <a:close/>
                  <a:moveTo>
                    <a:pt x="789" y="1098"/>
                  </a:moveTo>
                  <a:cubicBezTo>
                    <a:pt x="748" y="1098"/>
                    <a:pt x="730" y="1145"/>
                    <a:pt x="730" y="1238"/>
                  </a:cubicBezTo>
                  <a:cubicBezTo>
                    <a:pt x="730" y="1325"/>
                    <a:pt x="748" y="1366"/>
                    <a:pt x="789" y="1366"/>
                  </a:cubicBezTo>
                  <a:cubicBezTo>
                    <a:pt x="824" y="1366"/>
                    <a:pt x="841" y="1325"/>
                    <a:pt x="841" y="1232"/>
                  </a:cubicBezTo>
                  <a:cubicBezTo>
                    <a:pt x="841" y="1139"/>
                    <a:pt x="824" y="1098"/>
                    <a:pt x="789" y="1098"/>
                  </a:cubicBezTo>
                  <a:close/>
                  <a:moveTo>
                    <a:pt x="1197" y="1030"/>
                  </a:moveTo>
                  <a:cubicBezTo>
                    <a:pt x="1197" y="1030"/>
                    <a:pt x="1197" y="1030"/>
                    <a:pt x="1197" y="1030"/>
                  </a:cubicBezTo>
                  <a:cubicBezTo>
                    <a:pt x="1145" y="1030"/>
                    <a:pt x="1145" y="1030"/>
                    <a:pt x="1145" y="1030"/>
                  </a:cubicBezTo>
                  <a:cubicBezTo>
                    <a:pt x="1128" y="1042"/>
                    <a:pt x="1110" y="1054"/>
                    <a:pt x="1093" y="1065"/>
                  </a:cubicBezTo>
                  <a:cubicBezTo>
                    <a:pt x="1075" y="1071"/>
                    <a:pt x="1052" y="1083"/>
                    <a:pt x="1029" y="1089"/>
                  </a:cubicBezTo>
                  <a:cubicBezTo>
                    <a:pt x="1029" y="1089"/>
                    <a:pt x="1029" y="1089"/>
                    <a:pt x="1029" y="1159"/>
                  </a:cubicBezTo>
                  <a:cubicBezTo>
                    <a:pt x="1035" y="1159"/>
                    <a:pt x="1046" y="1159"/>
                    <a:pt x="1052" y="1159"/>
                  </a:cubicBezTo>
                  <a:cubicBezTo>
                    <a:pt x="1058" y="1153"/>
                    <a:pt x="1070" y="1153"/>
                    <a:pt x="1075" y="1147"/>
                  </a:cubicBezTo>
                  <a:cubicBezTo>
                    <a:pt x="1081" y="1147"/>
                    <a:pt x="1087" y="1141"/>
                    <a:pt x="1093" y="1141"/>
                  </a:cubicBezTo>
                  <a:cubicBezTo>
                    <a:pt x="1104" y="1136"/>
                    <a:pt x="1110" y="1130"/>
                    <a:pt x="1110" y="1130"/>
                  </a:cubicBezTo>
                  <a:cubicBezTo>
                    <a:pt x="1110" y="1130"/>
                    <a:pt x="1110" y="1130"/>
                    <a:pt x="1110" y="1434"/>
                  </a:cubicBezTo>
                  <a:cubicBezTo>
                    <a:pt x="1110" y="1434"/>
                    <a:pt x="1110" y="1434"/>
                    <a:pt x="1197" y="1434"/>
                  </a:cubicBezTo>
                  <a:cubicBezTo>
                    <a:pt x="1197" y="1434"/>
                    <a:pt x="1197" y="1434"/>
                    <a:pt x="1197" y="1030"/>
                  </a:cubicBezTo>
                  <a:close/>
                  <a:moveTo>
                    <a:pt x="1200" y="519"/>
                  </a:moveTo>
                  <a:cubicBezTo>
                    <a:pt x="1200" y="519"/>
                    <a:pt x="1200" y="519"/>
                    <a:pt x="1200" y="519"/>
                  </a:cubicBezTo>
                  <a:cubicBezTo>
                    <a:pt x="1147" y="519"/>
                    <a:pt x="1147" y="519"/>
                    <a:pt x="1147" y="519"/>
                  </a:cubicBezTo>
                  <a:cubicBezTo>
                    <a:pt x="1135" y="530"/>
                    <a:pt x="1111" y="542"/>
                    <a:pt x="1094" y="554"/>
                  </a:cubicBezTo>
                  <a:cubicBezTo>
                    <a:pt x="1076" y="560"/>
                    <a:pt x="1052" y="571"/>
                    <a:pt x="1029" y="577"/>
                  </a:cubicBezTo>
                  <a:cubicBezTo>
                    <a:pt x="1029" y="577"/>
                    <a:pt x="1029" y="577"/>
                    <a:pt x="1029" y="648"/>
                  </a:cubicBezTo>
                  <a:cubicBezTo>
                    <a:pt x="1035" y="648"/>
                    <a:pt x="1047" y="648"/>
                    <a:pt x="1052" y="648"/>
                  </a:cubicBezTo>
                  <a:cubicBezTo>
                    <a:pt x="1058" y="642"/>
                    <a:pt x="1070" y="642"/>
                    <a:pt x="1076" y="636"/>
                  </a:cubicBezTo>
                  <a:cubicBezTo>
                    <a:pt x="1082" y="636"/>
                    <a:pt x="1088" y="630"/>
                    <a:pt x="1100" y="624"/>
                  </a:cubicBezTo>
                  <a:cubicBezTo>
                    <a:pt x="1106" y="624"/>
                    <a:pt x="1111" y="618"/>
                    <a:pt x="1111" y="612"/>
                  </a:cubicBezTo>
                  <a:cubicBezTo>
                    <a:pt x="1111" y="612"/>
                    <a:pt x="1111" y="612"/>
                    <a:pt x="1111" y="917"/>
                  </a:cubicBezTo>
                  <a:cubicBezTo>
                    <a:pt x="1111" y="917"/>
                    <a:pt x="1111" y="917"/>
                    <a:pt x="1200" y="917"/>
                  </a:cubicBezTo>
                  <a:cubicBezTo>
                    <a:pt x="1200" y="917"/>
                    <a:pt x="1200" y="917"/>
                    <a:pt x="1200" y="519"/>
                  </a:cubicBezTo>
                  <a:close/>
                </a:path>
              </a:pathLst>
            </a:custGeom>
            <a:solidFill>
              <a:schemeClr val="bg1"/>
            </a:solidFill>
            <a:ln>
              <a:noFill/>
            </a:ln>
          </p:spPr>
          <p:txBody>
            <a:bodyPr vert="horz" wrap="square" lIns="89619" tIns="44810" rIns="89619" bIns="4481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764" b="0" i="0" u="none" strike="noStrike" kern="1200" cap="none" spc="0" normalizeH="0" baseline="0" noProof="0" dirty="0">
                <a:ln>
                  <a:noFill/>
                </a:ln>
                <a:solidFill>
                  <a:srgbClr val="505050"/>
                </a:solidFill>
                <a:effectLst/>
                <a:uLnTx/>
                <a:uFillTx/>
                <a:latin typeface="Segoe UI"/>
                <a:ea typeface="+mn-ea"/>
                <a:cs typeface="+mn-cs"/>
              </a:endParaRPr>
            </a:p>
          </p:txBody>
        </p:sp>
      </p:grpSp>
      <p:sp>
        <p:nvSpPr>
          <p:cNvPr id="32" name="Rectangle 31">
            <a:extLst>
              <a:ext uri="{FF2B5EF4-FFF2-40B4-BE49-F238E27FC236}">
                <a16:creationId xmlns:a16="http://schemas.microsoft.com/office/drawing/2014/main" id="{CF2DBD9A-21F3-47BE-A09C-7674763FE14F}"/>
              </a:ext>
            </a:extLst>
          </p:cNvPr>
          <p:cNvSpPr/>
          <p:nvPr/>
        </p:nvSpPr>
        <p:spPr bwMode="auto">
          <a:xfrm>
            <a:off x="424101" y="1359539"/>
            <a:ext cx="7378165" cy="3878701"/>
          </a:xfrm>
          <a:prstGeom prst="rect">
            <a:avLst/>
          </a:prstGeom>
          <a:no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3" name="Rectangle 32">
            <a:extLst>
              <a:ext uri="{FF2B5EF4-FFF2-40B4-BE49-F238E27FC236}">
                <a16:creationId xmlns:a16="http://schemas.microsoft.com/office/drawing/2014/main" id="{B27ED09D-74FA-404A-A932-660F7A912B2A}"/>
              </a:ext>
            </a:extLst>
          </p:cNvPr>
          <p:cNvSpPr/>
          <p:nvPr/>
        </p:nvSpPr>
        <p:spPr bwMode="auto">
          <a:xfrm>
            <a:off x="4568082" y="3066063"/>
            <a:ext cx="1374340" cy="1048230"/>
          </a:xfrm>
          <a:prstGeom prst="rect">
            <a:avLst/>
          </a:prstGeom>
          <a:no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cxnSp>
        <p:nvCxnSpPr>
          <p:cNvPr id="34" name="Straight Arrow Connector 33">
            <a:extLst>
              <a:ext uri="{FF2B5EF4-FFF2-40B4-BE49-F238E27FC236}">
                <a16:creationId xmlns:a16="http://schemas.microsoft.com/office/drawing/2014/main" id="{E084EAED-E316-4E57-9AF3-551A575AF8DC}"/>
              </a:ext>
            </a:extLst>
          </p:cNvPr>
          <p:cNvCxnSpPr/>
          <p:nvPr/>
        </p:nvCxnSpPr>
        <p:spPr>
          <a:xfrm flipV="1">
            <a:off x="7922552" y="4422047"/>
            <a:ext cx="1190347" cy="316138"/>
          </a:xfrm>
          <a:prstGeom prst="straightConnector1">
            <a:avLst/>
          </a:prstGeom>
          <a:ln w="57150">
            <a:solidFill>
              <a:srgbClr val="E8112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E73E4E6-E025-44D9-AE22-8EAC5EBB02FD}"/>
              </a:ext>
            </a:extLst>
          </p:cNvPr>
          <p:cNvCxnSpPr/>
          <p:nvPr/>
        </p:nvCxnSpPr>
        <p:spPr>
          <a:xfrm flipV="1">
            <a:off x="5708662" y="3026249"/>
            <a:ext cx="3414617" cy="656059"/>
          </a:xfrm>
          <a:prstGeom prst="straightConnector1">
            <a:avLst/>
          </a:prstGeom>
          <a:ln w="57150">
            <a:solidFill>
              <a:schemeClr val="bg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6E14CC03-3752-477B-B82A-30784A7DD1BC}"/>
              </a:ext>
            </a:extLst>
          </p:cNvPr>
          <p:cNvGrpSpPr>
            <a:grpSpLocks noChangeAspect="1"/>
          </p:cNvGrpSpPr>
          <p:nvPr/>
        </p:nvGrpSpPr>
        <p:grpSpPr bwMode="auto">
          <a:xfrm>
            <a:off x="8821126" y="2325853"/>
            <a:ext cx="1278382" cy="931467"/>
            <a:chOff x="4423" y="993"/>
            <a:chExt cx="737" cy="537"/>
          </a:xfrm>
        </p:grpSpPr>
        <p:sp>
          <p:nvSpPr>
            <p:cNvPr id="39" name="AutoShape 3">
              <a:extLst>
                <a:ext uri="{FF2B5EF4-FFF2-40B4-BE49-F238E27FC236}">
                  <a16:creationId xmlns:a16="http://schemas.microsoft.com/office/drawing/2014/main" id="{39BF427C-AF0F-4834-9835-E0BF32BC84A2}"/>
                </a:ext>
              </a:extLst>
            </p:cNvPr>
            <p:cNvSpPr>
              <a:spLocks noChangeAspect="1" noChangeArrowheads="1" noTextEdit="1"/>
            </p:cNvSpPr>
            <p:nvPr/>
          </p:nvSpPr>
          <p:spPr bwMode="auto">
            <a:xfrm>
              <a:off x="4423" y="993"/>
              <a:ext cx="737"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5">
              <a:extLst>
                <a:ext uri="{FF2B5EF4-FFF2-40B4-BE49-F238E27FC236}">
                  <a16:creationId xmlns:a16="http://schemas.microsoft.com/office/drawing/2014/main" id="{DFCEE0C5-1445-456D-B42C-96F8F7132100}"/>
                </a:ext>
              </a:extLst>
            </p:cNvPr>
            <p:cNvSpPr>
              <a:spLocks/>
            </p:cNvSpPr>
            <p:nvPr/>
          </p:nvSpPr>
          <p:spPr bwMode="auto">
            <a:xfrm>
              <a:off x="4423" y="994"/>
              <a:ext cx="737" cy="536"/>
            </a:xfrm>
            <a:custGeom>
              <a:avLst/>
              <a:gdLst>
                <a:gd name="T0" fmla="*/ 762 w 792"/>
                <a:gd name="T1" fmla="*/ 0 h 578"/>
                <a:gd name="T2" fmla="*/ 30 w 792"/>
                <a:gd name="T3" fmla="*/ 0 h 578"/>
                <a:gd name="T4" fmla="*/ 0 w 792"/>
                <a:gd name="T5" fmla="*/ 30 h 578"/>
                <a:gd name="T6" fmla="*/ 0 w 792"/>
                <a:gd name="T7" fmla="*/ 548 h 578"/>
                <a:gd name="T8" fmla="*/ 30 w 792"/>
                <a:gd name="T9" fmla="*/ 578 h 578"/>
                <a:gd name="T10" fmla="*/ 762 w 792"/>
                <a:gd name="T11" fmla="*/ 578 h 578"/>
                <a:gd name="T12" fmla="*/ 792 w 792"/>
                <a:gd name="T13" fmla="*/ 548 h 578"/>
                <a:gd name="T14" fmla="*/ 792 w 792"/>
                <a:gd name="T15" fmla="*/ 30 h 578"/>
                <a:gd name="T16" fmla="*/ 762 w 792"/>
                <a:gd name="T17"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2" h="578">
                  <a:moveTo>
                    <a:pt x="762" y="0"/>
                  </a:moveTo>
                  <a:cubicBezTo>
                    <a:pt x="30" y="0"/>
                    <a:pt x="30" y="0"/>
                    <a:pt x="30" y="0"/>
                  </a:cubicBezTo>
                  <a:cubicBezTo>
                    <a:pt x="5" y="0"/>
                    <a:pt x="0" y="5"/>
                    <a:pt x="0" y="30"/>
                  </a:cubicBezTo>
                  <a:cubicBezTo>
                    <a:pt x="0" y="548"/>
                    <a:pt x="0" y="548"/>
                    <a:pt x="0" y="548"/>
                  </a:cubicBezTo>
                  <a:cubicBezTo>
                    <a:pt x="0" y="573"/>
                    <a:pt x="5" y="578"/>
                    <a:pt x="30" y="578"/>
                  </a:cubicBezTo>
                  <a:cubicBezTo>
                    <a:pt x="762" y="578"/>
                    <a:pt x="762" y="578"/>
                    <a:pt x="762" y="578"/>
                  </a:cubicBezTo>
                  <a:cubicBezTo>
                    <a:pt x="787" y="578"/>
                    <a:pt x="792" y="573"/>
                    <a:pt x="792" y="548"/>
                  </a:cubicBezTo>
                  <a:cubicBezTo>
                    <a:pt x="792" y="30"/>
                    <a:pt x="792" y="30"/>
                    <a:pt x="792" y="30"/>
                  </a:cubicBezTo>
                  <a:cubicBezTo>
                    <a:pt x="792" y="5"/>
                    <a:pt x="787" y="0"/>
                    <a:pt x="762"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Oval 40">
              <a:extLst>
                <a:ext uri="{FF2B5EF4-FFF2-40B4-BE49-F238E27FC236}">
                  <a16:creationId xmlns:a16="http://schemas.microsoft.com/office/drawing/2014/main" id="{8FDAF9AF-55AB-4085-AFE0-CF1A521249A3}"/>
                </a:ext>
              </a:extLst>
            </p:cNvPr>
            <p:cNvSpPr>
              <a:spLocks noChangeArrowheads="1"/>
            </p:cNvSpPr>
            <p:nvPr/>
          </p:nvSpPr>
          <p:spPr bwMode="auto">
            <a:xfrm>
              <a:off x="4443" y="1008"/>
              <a:ext cx="74" cy="73"/>
            </a:xfrm>
            <a:prstGeom prst="ellipse">
              <a:avLst/>
            </a:prstGeom>
            <a:solidFill>
              <a:srgbClr val="72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7">
              <a:extLst>
                <a:ext uri="{FF2B5EF4-FFF2-40B4-BE49-F238E27FC236}">
                  <a16:creationId xmlns:a16="http://schemas.microsoft.com/office/drawing/2014/main" id="{983F33FC-85FD-49A1-A33B-60ACE431815F}"/>
                </a:ext>
              </a:extLst>
            </p:cNvPr>
            <p:cNvSpPr>
              <a:spLocks/>
            </p:cNvSpPr>
            <p:nvPr/>
          </p:nvSpPr>
          <p:spPr bwMode="auto">
            <a:xfrm>
              <a:off x="4458" y="1029"/>
              <a:ext cx="44" cy="32"/>
            </a:xfrm>
            <a:custGeom>
              <a:avLst/>
              <a:gdLst>
                <a:gd name="T0" fmla="*/ 15 w 44"/>
                <a:gd name="T1" fmla="*/ 11 h 32"/>
                <a:gd name="T2" fmla="*/ 27 w 44"/>
                <a:gd name="T3" fmla="*/ 0 h 32"/>
                <a:gd name="T4" fmla="*/ 17 w 44"/>
                <a:gd name="T5" fmla="*/ 0 h 32"/>
                <a:gd name="T6" fmla="*/ 0 w 44"/>
                <a:gd name="T7" fmla="*/ 16 h 32"/>
                <a:gd name="T8" fmla="*/ 17 w 44"/>
                <a:gd name="T9" fmla="*/ 32 h 32"/>
                <a:gd name="T10" fmla="*/ 27 w 44"/>
                <a:gd name="T11" fmla="*/ 32 h 32"/>
                <a:gd name="T12" fmla="*/ 15 w 44"/>
                <a:gd name="T13" fmla="*/ 20 h 32"/>
                <a:gd name="T14" fmla="*/ 44 w 44"/>
                <a:gd name="T15" fmla="*/ 20 h 32"/>
                <a:gd name="T16" fmla="*/ 44 w 44"/>
                <a:gd name="T17" fmla="*/ 11 h 32"/>
                <a:gd name="T18" fmla="*/ 15 w 44"/>
                <a:gd name="T19"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2">
                  <a:moveTo>
                    <a:pt x="15" y="11"/>
                  </a:moveTo>
                  <a:lnTo>
                    <a:pt x="27" y="0"/>
                  </a:lnTo>
                  <a:lnTo>
                    <a:pt x="17" y="0"/>
                  </a:lnTo>
                  <a:lnTo>
                    <a:pt x="0" y="16"/>
                  </a:lnTo>
                  <a:lnTo>
                    <a:pt x="17" y="32"/>
                  </a:lnTo>
                  <a:lnTo>
                    <a:pt x="27" y="32"/>
                  </a:lnTo>
                  <a:lnTo>
                    <a:pt x="15" y="20"/>
                  </a:lnTo>
                  <a:lnTo>
                    <a:pt x="44" y="20"/>
                  </a:lnTo>
                  <a:lnTo>
                    <a:pt x="44" y="11"/>
                  </a:lnTo>
                  <a:lnTo>
                    <a:pt x="1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Rectangle 42">
              <a:extLst>
                <a:ext uri="{FF2B5EF4-FFF2-40B4-BE49-F238E27FC236}">
                  <a16:creationId xmlns:a16="http://schemas.microsoft.com/office/drawing/2014/main" id="{86732E82-F96E-430B-931F-7212FC645033}"/>
                </a:ext>
              </a:extLst>
            </p:cNvPr>
            <p:cNvSpPr>
              <a:spLocks noChangeArrowheads="1"/>
            </p:cNvSpPr>
            <p:nvPr/>
          </p:nvSpPr>
          <p:spPr bwMode="auto">
            <a:xfrm>
              <a:off x="4441" y="1095"/>
              <a:ext cx="701" cy="410"/>
            </a:xfrm>
            <a:prstGeom prst="rect">
              <a:avLst/>
            </a:prstGeom>
            <a:solidFill>
              <a:srgbClr val="289F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Rectangle 43">
              <a:extLst>
                <a:ext uri="{FF2B5EF4-FFF2-40B4-BE49-F238E27FC236}">
                  <a16:creationId xmlns:a16="http://schemas.microsoft.com/office/drawing/2014/main" id="{6EFAB834-65DF-49F7-937D-9A3C2AA52A35}"/>
                </a:ext>
              </a:extLst>
            </p:cNvPr>
            <p:cNvSpPr>
              <a:spLocks noChangeArrowheads="1"/>
            </p:cNvSpPr>
            <p:nvPr/>
          </p:nvSpPr>
          <p:spPr bwMode="auto">
            <a:xfrm>
              <a:off x="4528" y="1021"/>
              <a:ext cx="614" cy="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10">
              <a:extLst>
                <a:ext uri="{FF2B5EF4-FFF2-40B4-BE49-F238E27FC236}">
                  <a16:creationId xmlns:a16="http://schemas.microsoft.com/office/drawing/2014/main" id="{A9239F56-8835-4ADE-96C8-41D45AFE1AD7}"/>
                </a:ext>
              </a:extLst>
            </p:cNvPr>
            <p:cNvSpPr>
              <a:spLocks noEditPoints="1"/>
            </p:cNvSpPr>
            <p:nvPr/>
          </p:nvSpPr>
          <p:spPr bwMode="auto">
            <a:xfrm>
              <a:off x="4692" y="1238"/>
              <a:ext cx="28" cy="135"/>
            </a:xfrm>
            <a:custGeom>
              <a:avLst/>
              <a:gdLst>
                <a:gd name="T0" fmla="*/ 15 w 30"/>
                <a:gd name="T1" fmla="*/ 30 h 146"/>
                <a:gd name="T2" fmla="*/ 4 w 30"/>
                <a:gd name="T3" fmla="*/ 26 h 146"/>
                <a:gd name="T4" fmla="*/ 0 w 30"/>
                <a:gd name="T5" fmla="*/ 15 h 146"/>
                <a:gd name="T6" fmla="*/ 4 w 30"/>
                <a:gd name="T7" fmla="*/ 4 h 146"/>
                <a:gd name="T8" fmla="*/ 15 w 30"/>
                <a:gd name="T9" fmla="*/ 0 h 146"/>
                <a:gd name="T10" fmla="*/ 26 w 30"/>
                <a:gd name="T11" fmla="*/ 4 h 146"/>
                <a:gd name="T12" fmla="*/ 30 w 30"/>
                <a:gd name="T13" fmla="*/ 15 h 146"/>
                <a:gd name="T14" fmla="*/ 26 w 30"/>
                <a:gd name="T15" fmla="*/ 26 h 146"/>
                <a:gd name="T16" fmla="*/ 15 w 30"/>
                <a:gd name="T17" fmla="*/ 30 h 146"/>
                <a:gd name="T18" fmla="*/ 15 w 30"/>
                <a:gd name="T19" fmla="*/ 146 h 146"/>
                <a:gd name="T20" fmla="*/ 4 w 30"/>
                <a:gd name="T21" fmla="*/ 142 h 146"/>
                <a:gd name="T22" fmla="*/ 0 w 30"/>
                <a:gd name="T23" fmla="*/ 131 h 146"/>
                <a:gd name="T24" fmla="*/ 4 w 30"/>
                <a:gd name="T25" fmla="*/ 120 h 146"/>
                <a:gd name="T26" fmla="*/ 15 w 30"/>
                <a:gd name="T27" fmla="*/ 115 h 146"/>
                <a:gd name="T28" fmla="*/ 26 w 30"/>
                <a:gd name="T29" fmla="*/ 120 h 146"/>
                <a:gd name="T30" fmla="*/ 30 w 30"/>
                <a:gd name="T31" fmla="*/ 131 h 146"/>
                <a:gd name="T32" fmla="*/ 26 w 30"/>
                <a:gd name="T33" fmla="*/ 142 h 146"/>
                <a:gd name="T34" fmla="*/ 15 w 30"/>
                <a:gd name="T3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46">
                  <a:moveTo>
                    <a:pt x="15" y="30"/>
                  </a:moveTo>
                  <a:cubicBezTo>
                    <a:pt x="11" y="30"/>
                    <a:pt x="7" y="29"/>
                    <a:pt x="4" y="26"/>
                  </a:cubicBezTo>
                  <a:cubicBezTo>
                    <a:pt x="1" y="23"/>
                    <a:pt x="0" y="19"/>
                    <a:pt x="0" y="15"/>
                  </a:cubicBezTo>
                  <a:cubicBezTo>
                    <a:pt x="0" y="11"/>
                    <a:pt x="1" y="7"/>
                    <a:pt x="4" y="4"/>
                  </a:cubicBezTo>
                  <a:cubicBezTo>
                    <a:pt x="7" y="1"/>
                    <a:pt x="11" y="0"/>
                    <a:pt x="15" y="0"/>
                  </a:cubicBezTo>
                  <a:cubicBezTo>
                    <a:pt x="19" y="0"/>
                    <a:pt x="23" y="1"/>
                    <a:pt x="26" y="4"/>
                  </a:cubicBezTo>
                  <a:cubicBezTo>
                    <a:pt x="29" y="7"/>
                    <a:pt x="30" y="11"/>
                    <a:pt x="30" y="15"/>
                  </a:cubicBezTo>
                  <a:cubicBezTo>
                    <a:pt x="30" y="19"/>
                    <a:pt x="29" y="23"/>
                    <a:pt x="26" y="26"/>
                  </a:cubicBezTo>
                  <a:cubicBezTo>
                    <a:pt x="23" y="29"/>
                    <a:pt x="19" y="30"/>
                    <a:pt x="15" y="30"/>
                  </a:cubicBezTo>
                  <a:close/>
                  <a:moveTo>
                    <a:pt x="15" y="146"/>
                  </a:moveTo>
                  <a:cubicBezTo>
                    <a:pt x="11" y="146"/>
                    <a:pt x="7" y="145"/>
                    <a:pt x="4" y="142"/>
                  </a:cubicBezTo>
                  <a:cubicBezTo>
                    <a:pt x="1" y="139"/>
                    <a:pt x="0" y="135"/>
                    <a:pt x="0" y="131"/>
                  </a:cubicBezTo>
                  <a:cubicBezTo>
                    <a:pt x="0" y="127"/>
                    <a:pt x="1" y="123"/>
                    <a:pt x="4" y="120"/>
                  </a:cubicBezTo>
                  <a:cubicBezTo>
                    <a:pt x="7" y="117"/>
                    <a:pt x="11" y="115"/>
                    <a:pt x="15" y="115"/>
                  </a:cubicBezTo>
                  <a:cubicBezTo>
                    <a:pt x="19" y="115"/>
                    <a:pt x="23" y="117"/>
                    <a:pt x="26" y="120"/>
                  </a:cubicBezTo>
                  <a:cubicBezTo>
                    <a:pt x="29" y="123"/>
                    <a:pt x="30" y="127"/>
                    <a:pt x="30" y="131"/>
                  </a:cubicBezTo>
                  <a:cubicBezTo>
                    <a:pt x="30" y="135"/>
                    <a:pt x="29" y="139"/>
                    <a:pt x="26" y="142"/>
                  </a:cubicBezTo>
                  <a:cubicBezTo>
                    <a:pt x="23" y="145"/>
                    <a:pt x="19" y="146"/>
                    <a:pt x="15"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a:extLst>
                <a:ext uri="{FF2B5EF4-FFF2-40B4-BE49-F238E27FC236}">
                  <a16:creationId xmlns:a16="http://schemas.microsoft.com/office/drawing/2014/main" id="{AFA5E269-DE3F-4321-B5C5-4BBFF647F43E}"/>
                </a:ext>
              </a:extLst>
            </p:cNvPr>
            <p:cNvSpPr>
              <a:spLocks noChangeArrowheads="1"/>
            </p:cNvSpPr>
            <p:nvPr/>
          </p:nvSpPr>
          <p:spPr bwMode="auto">
            <a:xfrm>
              <a:off x="4759" y="1290"/>
              <a:ext cx="70"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12">
              <a:extLst>
                <a:ext uri="{FF2B5EF4-FFF2-40B4-BE49-F238E27FC236}">
                  <a16:creationId xmlns:a16="http://schemas.microsoft.com/office/drawing/2014/main" id="{41FE3DF5-A155-4F9A-B903-908A6B0680AF}"/>
                </a:ext>
              </a:extLst>
            </p:cNvPr>
            <p:cNvSpPr>
              <a:spLocks/>
            </p:cNvSpPr>
            <p:nvPr/>
          </p:nvSpPr>
          <p:spPr bwMode="auto">
            <a:xfrm>
              <a:off x="4854" y="1189"/>
              <a:ext cx="58" cy="223"/>
            </a:xfrm>
            <a:custGeom>
              <a:avLst/>
              <a:gdLst>
                <a:gd name="T0" fmla="*/ 21 w 63"/>
                <a:gd name="T1" fmla="*/ 241 h 241"/>
                <a:gd name="T2" fmla="*/ 1 w 63"/>
                <a:gd name="T3" fmla="*/ 241 h 241"/>
                <a:gd name="T4" fmla="*/ 43 w 63"/>
                <a:gd name="T5" fmla="*/ 121 h 241"/>
                <a:gd name="T6" fmla="*/ 0 w 63"/>
                <a:gd name="T7" fmla="*/ 0 h 241"/>
                <a:gd name="T8" fmla="*/ 21 w 63"/>
                <a:gd name="T9" fmla="*/ 0 h 241"/>
                <a:gd name="T10" fmla="*/ 63 w 63"/>
                <a:gd name="T11" fmla="*/ 121 h 241"/>
                <a:gd name="T12" fmla="*/ 21 w 63"/>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63" h="241">
                  <a:moveTo>
                    <a:pt x="21" y="241"/>
                  </a:moveTo>
                  <a:cubicBezTo>
                    <a:pt x="1" y="241"/>
                    <a:pt x="1" y="241"/>
                    <a:pt x="1" y="241"/>
                  </a:cubicBezTo>
                  <a:cubicBezTo>
                    <a:pt x="29" y="207"/>
                    <a:pt x="43" y="167"/>
                    <a:pt x="43" y="121"/>
                  </a:cubicBezTo>
                  <a:cubicBezTo>
                    <a:pt x="43" y="75"/>
                    <a:pt x="29" y="34"/>
                    <a:pt x="0" y="0"/>
                  </a:cubicBezTo>
                  <a:cubicBezTo>
                    <a:pt x="21" y="0"/>
                    <a:pt x="21" y="0"/>
                    <a:pt x="21" y="0"/>
                  </a:cubicBezTo>
                  <a:cubicBezTo>
                    <a:pt x="49" y="33"/>
                    <a:pt x="63" y="74"/>
                    <a:pt x="63" y="121"/>
                  </a:cubicBezTo>
                  <a:cubicBezTo>
                    <a:pt x="63" y="169"/>
                    <a:pt x="49" y="208"/>
                    <a:pt x="21" y="2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37" name="Straight Arrow Connector 36">
            <a:extLst>
              <a:ext uri="{FF2B5EF4-FFF2-40B4-BE49-F238E27FC236}">
                <a16:creationId xmlns:a16="http://schemas.microsoft.com/office/drawing/2014/main" id="{19AFBE7B-A6FB-4FDF-985D-3283B35238BD}"/>
              </a:ext>
            </a:extLst>
          </p:cNvPr>
          <p:cNvCxnSpPr/>
          <p:nvPr/>
        </p:nvCxnSpPr>
        <p:spPr>
          <a:xfrm flipH="1">
            <a:off x="9671378" y="3193624"/>
            <a:ext cx="288316" cy="784052"/>
          </a:xfrm>
          <a:prstGeom prst="straightConnector1">
            <a:avLst/>
          </a:prstGeom>
          <a:ln w="57150">
            <a:solidFill>
              <a:schemeClr val="bg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B106102-33DC-4412-B205-33E350BAA828}"/>
              </a:ext>
            </a:extLst>
          </p:cNvPr>
          <p:cNvCxnSpPr/>
          <p:nvPr/>
        </p:nvCxnSpPr>
        <p:spPr>
          <a:xfrm flipV="1">
            <a:off x="7922552" y="4422047"/>
            <a:ext cx="1190347" cy="316138"/>
          </a:xfrm>
          <a:prstGeom prst="straightConnector1">
            <a:avLst/>
          </a:prstGeom>
          <a:ln w="57150">
            <a:solidFill>
              <a:schemeClr val="bg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0825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C902-9E64-457A-B4C6-FCD63BC742AD}"/>
              </a:ext>
            </a:extLst>
          </p:cNvPr>
          <p:cNvSpPr>
            <a:spLocks noGrp="1"/>
          </p:cNvSpPr>
          <p:nvPr>
            <p:ph type="title"/>
          </p:nvPr>
        </p:nvSpPr>
        <p:spPr/>
        <p:txBody>
          <a:bodyPr/>
          <a:lstStyle/>
          <a:p>
            <a:r>
              <a:rPr lang="en-US" dirty="0"/>
              <a:t>Why do we bother?</a:t>
            </a:r>
          </a:p>
        </p:txBody>
      </p:sp>
      <p:sp>
        <p:nvSpPr>
          <p:cNvPr id="3" name="Text Placeholder 2">
            <a:extLst>
              <a:ext uri="{FF2B5EF4-FFF2-40B4-BE49-F238E27FC236}">
                <a16:creationId xmlns:a16="http://schemas.microsoft.com/office/drawing/2014/main" id="{178024D8-B795-424A-84CD-3ADF1FC9B168}"/>
              </a:ext>
            </a:extLst>
          </p:cNvPr>
          <p:cNvSpPr>
            <a:spLocks noGrp="1"/>
          </p:cNvSpPr>
          <p:nvPr>
            <p:ph type="body" sz="quarter" idx="10"/>
          </p:nvPr>
        </p:nvSpPr>
        <p:spPr>
          <a:xfrm>
            <a:off x="274702" y="1211287"/>
            <a:ext cx="11888787" cy="5232202"/>
          </a:xfrm>
        </p:spPr>
        <p:txBody>
          <a:bodyPr/>
          <a:lstStyle/>
          <a:p>
            <a:r>
              <a:rPr lang="en-US" sz="3200" dirty="0"/>
              <a:t>To protect personal identities.</a:t>
            </a:r>
          </a:p>
          <a:p>
            <a:pPr lvl="1"/>
            <a:r>
              <a:rPr lang="en-US" sz="2400" dirty="0"/>
              <a:t>Protect from stealing our „cyber“ identity</a:t>
            </a:r>
          </a:p>
          <a:p>
            <a:pPr lvl="1"/>
            <a:r>
              <a:rPr lang="en-US" sz="2400" dirty="0"/>
              <a:t>Protect our property (documents, pictures, videos, …)</a:t>
            </a:r>
          </a:p>
          <a:p>
            <a:pPr lvl="1"/>
            <a:r>
              <a:rPr lang="en-US" sz="2400" dirty="0"/>
              <a:t>Protect from lawsuits, prison, …</a:t>
            </a:r>
          </a:p>
          <a:p>
            <a:endParaRPr lang="sl-SI" sz="3200" dirty="0"/>
          </a:p>
          <a:p>
            <a:r>
              <a:rPr lang="en-US" sz="3200" dirty="0"/>
              <a:t>To protect our business identities.</a:t>
            </a:r>
          </a:p>
          <a:p>
            <a:pPr lvl="1"/>
            <a:r>
              <a:rPr lang="en-US" sz="2400" dirty="0"/>
              <a:t>Prevent from stealing/destroying company property</a:t>
            </a:r>
          </a:p>
          <a:p>
            <a:pPr lvl="1"/>
            <a:r>
              <a:rPr lang="en-US" sz="2400" dirty="0"/>
              <a:t>Prevent from leaking company/customer/personal data</a:t>
            </a:r>
          </a:p>
          <a:p>
            <a:pPr lvl="1"/>
            <a:r>
              <a:rPr lang="en-US" sz="2400" dirty="0"/>
              <a:t>Prevent from losing partners trust </a:t>
            </a:r>
          </a:p>
          <a:p>
            <a:endParaRPr lang="sl-SI" sz="3200" dirty="0"/>
          </a:p>
          <a:p>
            <a:r>
              <a:rPr lang="en-US" sz="3200" dirty="0"/>
              <a:t>At the end it all translates to $ or €</a:t>
            </a:r>
          </a:p>
        </p:txBody>
      </p:sp>
    </p:spTree>
    <p:extLst>
      <p:ext uri="{BB962C8B-B14F-4D97-AF65-F5344CB8AC3E}">
        <p14:creationId xmlns:p14="http://schemas.microsoft.com/office/powerpoint/2010/main" val="694544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WHITE TEMPLATE">
  <a:themeElements>
    <a:clrScheme name="BT - Blue - white back, gold">
      <a:dk1>
        <a:srgbClr val="353535"/>
      </a:dk1>
      <a:lt1>
        <a:srgbClr val="FFFFFF"/>
      </a:lt1>
      <a:dk2>
        <a:srgbClr val="0078D7"/>
      </a:dk2>
      <a:lt2>
        <a:srgbClr val="EAEAEA"/>
      </a:lt2>
      <a:accent1>
        <a:srgbClr val="0078D7"/>
      </a:accent1>
      <a:accent2>
        <a:srgbClr val="002050"/>
      </a:accent2>
      <a:accent3>
        <a:srgbClr val="00BCF2"/>
      </a:accent3>
      <a:accent4>
        <a:srgbClr val="FF8C00"/>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22.potx" id="{B944339A-53D9-4B08-9DEE-9C9280C8A2CF}" vid="{AF574AC0-5464-4A71-BEA8-6A4D93F7C1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3" ma:contentTypeDescription="Create a new document." ma:contentTypeScope="" ma:versionID="f0876370c90de824ab54c09b0bd2a056">
  <xsd:schema xmlns:xsd="http://www.w3.org/2001/XMLSchema" xmlns:xs="http://www.w3.org/2001/XMLSchema" xmlns:p="http://schemas.microsoft.com/office/2006/metadata/properties" xmlns:ns3="630a2e83-186a-4a0f-ab27-bee8a8096abc" targetNamespace="http://schemas.microsoft.com/office/2006/metadata/properties" ma:root="true" ma:fieldsID="a2a3b5ed8b4accd7c8a398d0cb075271" ns3:_="">
    <xsd:import namespace="630a2e83-186a-4a0f-ab27-bee8a8096ab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30841A-A209-44E7-824E-9DDB4DE0D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630a2e83-186a-4a0f-ab27-bee8a8096abc"/>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16-9_Business_BLUE_2017_22</Template>
  <TotalTime>19145</TotalTime>
  <Words>2667</Words>
  <Application>Microsoft Office PowerPoint</Application>
  <PresentationFormat>Custom</PresentationFormat>
  <Paragraphs>471</Paragraphs>
  <Slides>52</Slides>
  <Notes>20</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ＭＳ Ｐゴシック</vt:lpstr>
      <vt:lpstr>Arial</vt:lpstr>
      <vt:lpstr>Calibri</vt:lpstr>
      <vt:lpstr>Segoe</vt:lpstr>
      <vt:lpstr>Segoe Light</vt:lpstr>
      <vt:lpstr>Segoe UI</vt:lpstr>
      <vt:lpstr>Segoe UI Light</vt:lpstr>
      <vt:lpstr>Segoe UI Semibold</vt:lpstr>
      <vt:lpstr>Segoe UI Semilight</vt:lpstr>
      <vt:lpstr>Wingdings</vt:lpstr>
      <vt:lpstr>WHITE TEMPLATE</vt:lpstr>
      <vt:lpstr>Privileged Access Workstation (PAW) </vt:lpstr>
      <vt:lpstr>Privileged Access Workstation (PAW)</vt:lpstr>
      <vt:lpstr>PowerPoint Presentation</vt:lpstr>
      <vt:lpstr>Session Objectives And Takeaways</vt:lpstr>
      <vt:lpstr>Agenda</vt:lpstr>
      <vt:lpstr>The Modern Enterprise</vt:lpstr>
      <vt:lpstr>Identity is the new security “perimeter”</vt:lpstr>
      <vt:lpstr>Identity is the new security “perimeter” under attack</vt:lpstr>
      <vt:lpstr>Why do we bother?</vt:lpstr>
      <vt:lpstr>Problems at securing Identity</vt:lpstr>
      <vt:lpstr>More problems at securing Identity - Admins</vt:lpstr>
      <vt:lpstr>More problems at securing Identity - Patching</vt:lpstr>
      <vt:lpstr>More problems at securing Identity - Password policy and privileged groups membership</vt:lpstr>
      <vt:lpstr>The need for privileged access management</vt:lpstr>
      <vt:lpstr>Protect the Identity</vt:lpstr>
      <vt:lpstr>Protect Identity</vt:lpstr>
      <vt:lpstr>Protect Identity: Typical Attack Pattern Compromises privileged access</vt:lpstr>
      <vt:lpstr>Demonstration</vt:lpstr>
      <vt:lpstr>Securing Privileged Access</vt:lpstr>
      <vt:lpstr>Securing Privileged Access</vt:lpstr>
      <vt:lpstr>Securing Privileged Access…</vt:lpstr>
      <vt:lpstr>Securing Privileged Access</vt:lpstr>
      <vt:lpstr>Storyline</vt:lpstr>
      <vt:lpstr>PowerPoint Presentation</vt:lpstr>
      <vt:lpstr>PowerPoint Presentation</vt:lpstr>
      <vt:lpstr>What is the PAW solution?</vt:lpstr>
      <vt:lpstr>Tier Model</vt:lpstr>
      <vt:lpstr>Credential Hygiene</vt:lpstr>
      <vt:lpstr>What problems do PAWs solve?</vt:lpstr>
      <vt:lpstr>Tier 1 Administration Security Human admins of Servers, Cloud Services, Virtualization, Management Tools, etc. (that aren’t Tier 0)</vt:lpstr>
      <vt:lpstr>Tier 2 Administration Security Human admins of User Workstations, User Devices, Printers, etc. (Typically helpdesk and PC support)</vt:lpstr>
      <vt:lpstr>PAW Scenarios</vt:lpstr>
      <vt:lpstr>PAW Scenarios</vt:lpstr>
      <vt:lpstr>PAW Scenarios</vt:lpstr>
      <vt:lpstr>PAW Scenarios</vt:lpstr>
      <vt:lpstr>PAW Hardware Options</vt:lpstr>
      <vt:lpstr>PAW Hardware Options</vt:lpstr>
      <vt:lpstr>PAW Hardware Options</vt:lpstr>
      <vt:lpstr>PAW Hardware Options</vt:lpstr>
      <vt:lpstr>Internet?</vt:lpstr>
      <vt:lpstr>Internet?</vt:lpstr>
      <vt:lpstr>PAW Add-ons</vt:lpstr>
      <vt:lpstr>PAW Security Controls - Overview</vt:lpstr>
      <vt:lpstr>Software and Agents</vt:lpstr>
      <vt:lpstr>Firewall Design</vt:lpstr>
      <vt:lpstr>Windows 10</vt:lpstr>
      <vt:lpstr>How do we put it all together?</vt:lpstr>
      <vt:lpstr>How do we put it all together?</vt:lpstr>
      <vt:lpstr>How do we put it all together?</vt:lpstr>
      <vt:lpstr>Let’s hear from you!</vt:lpstr>
      <vt:lpstr>Demo</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&lt;Speech title here&gt;</dc:subject>
  <dc:creator>Elena Kovacevic (Trenkwalder Kadrovske Usluge)</dc:creator>
  <cp:keywords/>
  <dc:description>Template: _x000d_
Formatting: _x000d_
Audience Type:</dc:description>
  <cp:lastModifiedBy>Luka Obersnu</cp:lastModifiedBy>
  <cp:revision>23</cp:revision>
  <dcterms:created xsi:type="dcterms:W3CDTF">2017-03-20T13:40:49Z</dcterms:created>
  <dcterms:modified xsi:type="dcterms:W3CDTF">2018-04-23T09:27:05Z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Owner">
    <vt:lpwstr>a-eniss@microsoft.com</vt:lpwstr>
  </property>
  <property fmtid="{D5CDD505-2E9C-101B-9397-08002B2CF9AE}" pid="14" name="MSIP_Label_f42aa342-8706-4288-bd11-ebb85995028c_SetDate">
    <vt:lpwstr>2018-04-10T06:17:27.3234266Z</vt:lpwstr>
  </property>
  <property fmtid="{D5CDD505-2E9C-101B-9397-08002B2CF9AE}" pid="15" name="MSIP_Label_f42aa342-8706-4288-bd11-ebb85995028c_Name">
    <vt:lpwstr>General</vt:lpwstr>
  </property>
  <property fmtid="{D5CDD505-2E9C-101B-9397-08002B2CF9AE}" pid="16" name="MSIP_Label_f42aa342-8706-4288-bd11-ebb85995028c_Application">
    <vt:lpwstr>Microsoft Azure Information Protection</vt:lpwstr>
  </property>
  <property fmtid="{D5CDD505-2E9C-101B-9397-08002B2CF9AE}" pid="17" name="MSIP_Label_f42aa342-8706-4288-bd11-ebb85995028c_Extended_MSFT_Method">
    <vt:lpwstr>Automatic</vt:lpwstr>
  </property>
  <property fmtid="{D5CDD505-2E9C-101B-9397-08002B2CF9AE}" pid="18" name="Sensitivity">
    <vt:lpwstr>General</vt:lpwstr>
  </property>
</Properties>
</file>