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handoutMasterIdLst>
    <p:handoutMasterId r:id="rId28"/>
  </p:handoutMasterIdLst>
  <p:sldIdLst>
    <p:sldId id="256" r:id="rId2"/>
    <p:sldId id="300" r:id="rId3"/>
    <p:sldId id="295" r:id="rId4"/>
    <p:sldId id="257" r:id="rId5"/>
    <p:sldId id="258" r:id="rId6"/>
    <p:sldId id="289" r:id="rId7"/>
    <p:sldId id="290" r:id="rId8"/>
    <p:sldId id="293" r:id="rId9"/>
    <p:sldId id="294" r:id="rId10"/>
    <p:sldId id="278" r:id="rId11"/>
    <p:sldId id="279" r:id="rId12"/>
    <p:sldId id="283" r:id="rId13"/>
    <p:sldId id="296" r:id="rId14"/>
    <p:sldId id="297" r:id="rId15"/>
    <p:sldId id="299" r:id="rId16"/>
    <p:sldId id="287" r:id="rId17"/>
    <p:sldId id="298" r:id="rId18"/>
    <p:sldId id="280" r:id="rId19"/>
    <p:sldId id="281" r:id="rId20"/>
    <p:sldId id="274" r:id="rId21"/>
    <p:sldId id="275" r:id="rId22"/>
    <p:sldId id="276" r:id="rId23"/>
    <p:sldId id="259" r:id="rId24"/>
    <p:sldId id="260" r:id="rId25"/>
    <p:sldId id="271" r:id="rId26"/>
  </p:sldIdLst>
  <p:sldSz cx="12192000" cy="6858000"/>
  <p:notesSz cx="6858000" cy="9144000"/>
  <p:defaultTextStyle>
    <a:defPPr>
      <a:defRPr lang="en-US"/>
    </a:defPPr>
    <a:lvl1pPr marL="0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66371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32742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99113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65484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331856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98226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64597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730969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31" autoAdjust="0"/>
    <p:restoredTop sz="94660"/>
  </p:normalViewPr>
  <p:slideViewPr>
    <p:cSldViewPr snapToGrid="0">
      <p:cViewPr varScale="1">
        <p:scale>
          <a:sx n="85" d="100"/>
          <a:sy n="85" d="100"/>
        </p:scale>
        <p:origin x="4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hrudin Hrnjica" userId="8b11bbbf3f0ed903" providerId="LiveId" clId="{7D975ADA-FD49-468B-BFCE-E7748B9BD8A0}"/>
    <pc:docChg chg="undo custSel addSld modSld">
      <pc:chgData name="Bahrudin Hrnjica" userId="8b11bbbf3f0ed903" providerId="LiveId" clId="{7D975ADA-FD49-468B-BFCE-E7748B9BD8A0}" dt="2018-04-17T14:28:08.373" v="412" actId="6549"/>
      <pc:docMkLst>
        <pc:docMk/>
      </pc:docMkLst>
      <pc:sldChg chg="modSp modTransition">
        <pc:chgData name="Bahrudin Hrnjica" userId="8b11bbbf3f0ed903" providerId="LiveId" clId="{7D975ADA-FD49-468B-BFCE-E7748B9BD8A0}" dt="2018-04-15T06:34:26.222" v="365" actId="20577"/>
        <pc:sldMkLst>
          <pc:docMk/>
          <pc:sldMk cId="1535278082" sldId="256"/>
        </pc:sldMkLst>
        <pc:spChg chg="mod">
          <ac:chgData name="Bahrudin Hrnjica" userId="8b11bbbf3f0ed903" providerId="LiveId" clId="{7D975ADA-FD49-468B-BFCE-E7748B9BD8A0}" dt="2018-04-15T06:33:48.422" v="331" actId="1076"/>
          <ac:spMkLst>
            <pc:docMk/>
            <pc:sldMk cId="1535278082" sldId="256"/>
            <ac:spMk id="2" creationId="{892EFB10-3810-401D-8819-022B903856EA}"/>
          </ac:spMkLst>
        </pc:spChg>
        <pc:spChg chg="mod">
          <ac:chgData name="Bahrudin Hrnjica" userId="8b11bbbf3f0ed903" providerId="LiveId" clId="{7D975ADA-FD49-468B-BFCE-E7748B9BD8A0}" dt="2018-04-15T06:34:26.222" v="365" actId="20577"/>
          <ac:spMkLst>
            <pc:docMk/>
            <pc:sldMk cId="1535278082" sldId="256"/>
            <ac:spMk id="3" creationId="{E6C1112A-38EE-49F5-BE83-DEB0DE5717F1}"/>
          </ac:spMkLst>
        </pc:spChg>
      </pc:sldChg>
      <pc:sldChg chg="modSp modTransition">
        <pc:chgData name="Bahrudin Hrnjica" userId="8b11bbbf3f0ed903" providerId="LiveId" clId="{7D975ADA-FD49-468B-BFCE-E7748B9BD8A0}" dt="2018-04-15T07:08:53.443" v="392" actId="20577"/>
        <pc:sldMkLst>
          <pc:docMk/>
          <pc:sldMk cId="809342600" sldId="257"/>
        </pc:sldMkLst>
        <pc:spChg chg="mod">
          <ac:chgData name="Bahrudin Hrnjica" userId="8b11bbbf3f0ed903" providerId="LiveId" clId="{7D975ADA-FD49-468B-BFCE-E7748B9BD8A0}" dt="2018-04-15T07:08:53.443" v="392" actId="20577"/>
          <ac:spMkLst>
            <pc:docMk/>
            <pc:sldMk cId="809342600" sldId="257"/>
            <ac:spMk id="3" creationId="{7F163A9C-862E-4354-8C4A-F5C41D54D03E}"/>
          </ac:spMkLst>
        </pc:spChg>
      </pc:sldChg>
      <pc:sldChg chg="modSp modTransition">
        <pc:chgData name="Bahrudin Hrnjica" userId="8b11bbbf3f0ed903" providerId="LiveId" clId="{7D975ADA-FD49-468B-BFCE-E7748B9BD8A0}" dt="2018-04-15T06:52:37.555" v="376" actId="20577"/>
        <pc:sldMkLst>
          <pc:docMk/>
          <pc:sldMk cId="14899200" sldId="258"/>
        </pc:sldMkLst>
        <pc:spChg chg="mod">
          <ac:chgData name="Bahrudin Hrnjica" userId="8b11bbbf3f0ed903" providerId="LiveId" clId="{7D975ADA-FD49-468B-BFCE-E7748B9BD8A0}" dt="2018-04-15T06:52:37.555" v="376" actId="20577"/>
          <ac:spMkLst>
            <pc:docMk/>
            <pc:sldMk cId="14899200" sldId="258"/>
            <ac:spMk id="3" creationId="{AF0F435C-3F9B-47F1-90D0-0DEB3DC910AD}"/>
          </ac:spMkLst>
        </pc:spChg>
      </pc:sldChg>
      <pc:sldChg chg="delSp delDesignElem">
        <pc:chgData name="Bahrudin Hrnjica" userId="8b11bbbf3f0ed903" providerId="LiveId" clId="{7D975ADA-FD49-468B-BFCE-E7748B9BD8A0}" dt="2018-04-14T17:44:56.678" v="2" actId="1076"/>
        <pc:sldMkLst>
          <pc:docMk/>
          <pc:sldMk cId="1800307995" sldId="259"/>
        </pc:sldMkLst>
        <pc:spChg chg="del">
          <ac:chgData name="Bahrudin Hrnjica" userId="8b11bbbf3f0ed903" providerId="LiveId" clId="{7D975ADA-FD49-468B-BFCE-E7748B9BD8A0}" dt="2018-04-14T17:44:56.678" v="2" actId="1076"/>
          <ac:spMkLst>
            <pc:docMk/>
            <pc:sldMk cId="1800307995" sldId="259"/>
            <ac:spMk id="16" creationId="{6FF0F0B8-5B06-4174-9742-1FD7ABE712A7}"/>
          </ac:spMkLst>
        </pc:spChg>
      </pc:sldChg>
      <pc:sldChg chg="delSp delDesignElem">
        <pc:chgData name="Bahrudin Hrnjica" userId="8b11bbbf3f0ed903" providerId="LiveId" clId="{7D975ADA-FD49-468B-BFCE-E7748B9BD8A0}" dt="2018-04-14T17:44:56.678" v="2" actId="1076"/>
        <pc:sldMkLst>
          <pc:docMk/>
          <pc:sldMk cId="398092720" sldId="260"/>
        </pc:sldMkLst>
        <pc:spChg chg="del">
          <ac:chgData name="Bahrudin Hrnjica" userId="8b11bbbf3f0ed903" providerId="LiveId" clId="{7D975ADA-FD49-468B-BFCE-E7748B9BD8A0}" dt="2018-04-14T17:44:56.678" v="2" actId="1076"/>
          <ac:spMkLst>
            <pc:docMk/>
            <pc:sldMk cId="398092720" sldId="260"/>
            <ac:spMk id="9" creationId="{32BC26D8-82FB-445E-AA49-62A77D7C1EE0}"/>
          </ac:spMkLst>
        </pc:spChg>
        <pc:spChg chg="del">
          <ac:chgData name="Bahrudin Hrnjica" userId="8b11bbbf3f0ed903" providerId="LiveId" clId="{7D975ADA-FD49-468B-BFCE-E7748B9BD8A0}" dt="2018-04-14T17:44:56.678" v="2" actId="1076"/>
          <ac:spMkLst>
            <pc:docMk/>
            <pc:sldMk cId="398092720" sldId="260"/>
            <ac:spMk id="11" creationId="{CB44330D-EA18-4254-AA95-EB49948539B8}"/>
          </ac:spMkLst>
        </pc:spChg>
      </pc:sldChg>
      <pc:sldChg chg="modSp">
        <pc:chgData name="Bahrudin Hrnjica" userId="8b11bbbf3f0ed903" providerId="LiveId" clId="{7D975ADA-FD49-468B-BFCE-E7748B9BD8A0}" dt="2018-04-14T17:44:57.181" v="5" actId="27636"/>
        <pc:sldMkLst>
          <pc:docMk/>
          <pc:sldMk cId="798684500" sldId="276"/>
        </pc:sldMkLst>
        <pc:spChg chg="mod">
          <ac:chgData name="Bahrudin Hrnjica" userId="8b11bbbf3f0ed903" providerId="LiveId" clId="{7D975ADA-FD49-468B-BFCE-E7748B9BD8A0}" dt="2018-04-14T17:44:57.181" v="5" actId="27636"/>
          <ac:spMkLst>
            <pc:docMk/>
            <pc:sldMk cId="798684500" sldId="276"/>
            <ac:spMk id="8" creationId="{B3F22B7D-189D-4F99-9CFC-90F5BBF5E58C}"/>
          </ac:spMkLst>
        </pc:spChg>
      </pc:sldChg>
      <pc:sldChg chg="modSp modTransition">
        <pc:chgData name="Bahrudin Hrnjica" userId="8b11bbbf3f0ed903" providerId="LiveId" clId="{7D975ADA-FD49-468B-BFCE-E7748B9BD8A0}" dt="2018-04-14T17:47:24.675" v="27" actId="14100"/>
        <pc:sldMkLst>
          <pc:docMk/>
          <pc:sldMk cId="2926468840" sldId="278"/>
        </pc:sldMkLst>
        <pc:spChg chg="mod">
          <ac:chgData name="Bahrudin Hrnjica" userId="8b11bbbf3f0ed903" providerId="LiveId" clId="{7D975ADA-FD49-468B-BFCE-E7748B9BD8A0}" dt="2018-04-14T17:47:24.675" v="27" actId="14100"/>
          <ac:spMkLst>
            <pc:docMk/>
            <pc:sldMk cId="2926468840" sldId="278"/>
            <ac:spMk id="7" creationId="{ADD5BE56-EED9-4356-89D5-4CC3A26FC45C}"/>
          </ac:spMkLst>
        </pc:spChg>
      </pc:sldChg>
      <pc:sldChg chg="modSp modTransition">
        <pc:chgData name="Bahrudin Hrnjica" userId="8b11bbbf3f0ed903" providerId="LiveId" clId="{7D975ADA-FD49-468B-BFCE-E7748B9BD8A0}" dt="2018-04-17T14:28:08.373" v="412" actId="6549"/>
        <pc:sldMkLst>
          <pc:docMk/>
          <pc:sldMk cId="2866699905" sldId="279"/>
        </pc:sldMkLst>
        <pc:spChg chg="mod">
          <ac:chgData name="Bahrudin Hrnjica" userId="8b11bbbf3f0ed903" providerId="LiveId" clId="{7D975ADA-FD49-468B-BFCE-E7748B9BD8A0}" dt="2018-04-17T14:28:08.373" v="412" actId="6549"/>
          <ac:spMkLst>
            <pc:docMk/>
            <pc:sldMk cId="2866699905" sldId="279"/>
            <ac:spMk id="3" creationId="{D0554819-AB4F-4B4D-8AA2-9D455BC13767}"/>
          </ac:spMkLst>
        </pc:spChg>
      </pc:sldChg>
      <pc:sldChg chg="modSp modTransition">
        <pc:chgData name="Bahrudin Hrnjica" userId="8b11bbbf3f0ed903" providerId="LiveId" clId="{7D975ADA-FD49-468B-BFCE-E7748B9BD8A0}" dt="2018-04-15T18:46:17.115" v="410" actId="20577"/>
        <pc:sldMkLst>
          <pc:docMk/>
          <pc:sldMk cId="2466168083" sldId="283"/>
        </pc:sldMkLst>
        <pc:spChg chg="mod">
          <ac:chgData name="Bahrudin Hrnjica" userId="8b11bbbf3f0ed903" providerId="LiveId" clId="{7D975ADA-FD49-468B-BFCE-E7748B9BD8A0}" dt="2018-04-15T18:46:17.115" v="410" actId="20577"/>
          <ac:spMkLst>
            <pc:docMk/>
            <pc:sldMk cId="2466168083" sldId="283"/>
            <ac:spMk id="3" creationId="{F337A25F-A9E4-4019-A8B5-003ECF13134D}"/>
          </ac:spMkLst>
        </pc:spChg>
      </pc:sldChg>
      <pc:sldChg chg="modTransition">
        <pc:chgData name="Bahrudin Hrnjica" userId="8b11bbbf3f0ed903" providerId="LiveId" clId="{7D975ADA-FD49-468B-BFCE-E7748B9BD8A0}" dt="2018-04-14T17:44:56.678" v="2" actId="1076"/>
        <pc:sldMkLst>
          <pc:docMk/>
          <pc:sldMk cId="4270854001" sldId="287"/>
        </pc:sldMkLst>
      </pc:sldChg>
      <pc:sldChg chg="modSp modTransition">
        <pc:chgData name="Bahrudin Hrnjica" userId="8b11bbbf3f0ed903" providerId="LiveId" clId="{7D975ADA-FD49-468B-BFCE-E7748B9BD8A0}" dt="2018-04-14T17:45:54.867" v="12" actId="14100"/>
        <pc:sldMkLst>
          <pc:docMk/>
          <pc:sldMk cId="1367814902" sldId="289"/>
        </pc:sldMkLst>
        <pc:spChg chg="mod">
          <ac:chgData name="Bahrudin Hrnjica" userId="8b11bbbf3f0ed903" providerId="LiveId" clId="{7D975ADA-FD49-468B-BFCE-E7748B9BD8A0}" dt="2018-04-14T17:45:54.867" v="12" actId="14100"/>
          <ac:spMkLst>
            <pc:docMk/>
            <pc:sldMk cId="1367814902" sldId="289"/>
            <ac:spMk id="3" creationId="{289F720B-B7EF-4426-ADEA-A8DAD0541D37}"/>
          </ac:spMkLst>
        </pc:spChg>
      </pc:sldChg>
      <pc:sldChg chg="modSp modTransition modAnim">
        <pc:chgData name="Bahrudin Hrnjica" userId="8b11bbbf3f0ed903" providerId="LiveId" clId="{7D975ADA-FD49-468B-BFCE-E7748B9BD8A0}" dt="2018-04-14T18:16:55.685" v="41" actId="1076"/>
        <pc:sldMkLst>
          <pc:docMk/>
          <pc:sldMk cId="971235554" sldId="290"/>
        </pc:sldMkLst>
        <pc:spChg chg="mod">
          <ac:chgData name="Bahrudin Hrnjica" userId="8b11bbbf3f0ed903" providerId="LiveId" clId="{7D975ADA-FD49-468B-BFCE-E7748B9BD8A0}" dt="2018-04-14T17:46:46.417" v="26" actId="20577"/>
          <ac:spMkLst>
            <pc:docMk/>
            <pc:sldMk cId="971235554" sldId="290"/>
            <ac:spMk id="3" creationId="{C140CD5A-12CD-42BA-8FCA-4FE8D0F1A7CE}"/>
          </ac:spMkLst>
        </pc:spChg>
      </pc:sldChg>
      <pc:sldChg chg="modTransition">
        <pc:chgData name="Bahrudin Hrnjica" userId="8b11bbbf3f0ed903" providerId="LiveId" clId="{7D975ADA-FD49-468B-BFCE-E7748B9BD8A0}" dt="2018-04-14T17:44:56.678" v="2" actId="1076"/>
        <pc:sldMkLst>
          <pc:docMk/>
          <pc:sldMk cId="3510550726" sldId="293"/>
        </pc:sldMkLst>
      </pc:sldChg>
      <pc:sldChg chg="modSp modTransition">
        <pc:chgData name="Bahrudin Hrnjica" userId="8b11bbbf3f0ed903" providerId="LiveId" clId="{7D975ADA-FD49-468B-BFCE-E7748B9BD8A0}" dt="2018-04-15T07:02:09.702" v="377" actId="1076"/>
        <pc:sldMkLst>
          <pc:docMk/>
          <pc:sldMk cId="32385056" sldId="294"/>
        </pc:sldMkLst>
        <pc:spChg chg="mod">
          <ac:chgData name="Bahrudin Hrnjica" userId="8b11bbbf3f0ed903" providerId="LiveId" clId="{7D975ADA-FD49-468B-BFCE-E7748B9BD8A0}" dt="2018-04-15T07:02:09.702" v="377" actId="1076"/>
          <ac:spMkLst>
            <pc:docMk/>
            <pc:sldMk cId="32385056" sldId="294"/>
            <ac:spMk id="5" creationId="{F677C712-5622-45EF-B023-908F49113094}"/>
          </ac:spMkLst>
        </pc:spChg>
        <pc:graphicFrameChg chg="mod">
          <ac:chgData name="Bahrudin Hrnjica" userId="8b11bbbf3f0ed903" providerId="LiveId" clId="{7D975ADA-FD49-468B-BFCE-E7748B9BD8A0}" dt="2018-04-14T19:58:55.683" v="316" actId="20577"/>
          <ac:graphicFrameMkLst>
            <pc:docMk/>
            <pc:sldMk cId="32385056" sldId="294"/>
            <ac:graphicFrameMk id="4" creationId="{AB8EEF6A-7BF2-4C18-8966-E3F491918D39}"/>
          </ac:graphicFrameMkLst>
        </pc:graphicFrameChg>
      </pc:sldChg>
      <pc:sldChg chg="modSp modTransition">
        <pc:chgData name="Bahrudin Hrnjica" userId="8b11bbbf3f0ed903" providerId="LiveId" clId="{7D975ADA-FD49-468B-BFCE-E7748B9BD8A0}" dt="2018-04-14T19:57:01.403" v="310" actId="6549"/>
        <pc:sldMkLst>
          <pc:docMk/>
          <pc:sldMk cId="2119791889" sldId="295"/>
        </pc:sldMkLst>
        <pc:spChg chg="mod">
          <ac:chgData name="Bahrudin Hrnjica" userId="8b11bbbf3f0ed903" providerId="LiveId" clId="{7D975ADA-FD49-468B-BFCE-E7748B9BD8A0}" dt="2018-04-14T19:57:01.403" v="310" actId="6549"/>
          <ac:spMkLst>
            <pc:docMk/>
            <pc:sldMk cId="2119791889" sldId="295"/>
            <ac:spMk id="3" creationId="{11CA5550-2BF5-4D32-93F3-9751B9A16B19}"/>
          </ac:spMkLst>
        </pc:spChg>
      </pc:sldChg>
      <pc:sldChg chg="modSp modTransition">
        <pc:chgData name="Bahrudin Hrnjica" userId="8b11bbbf3f0ed903" providerId="LiveId" clId="{7D975ADA-FD49-468B-BFCE-E7748B9BD8A0}" dt="2018-04-14T20:02:09.921" v="330" actId="1076"/>
        <pc:sldMkLst>
          <pc:docMk/>
          <pc:sldMk cId="1375065539" sldId="296"/>
        </pc:sldMkLst>
        <pc:picChg chg="mod">
          <ac:chgData name="Bahrudin Hrnjica" userId="8b11bbbf3f0ed903" providerId="LiveId" clId="{7D975ADA-FD49-468B-BFCE-E7748B9BD8A0}" dt="2018-04-14T20:02:09.921" v="330" actId="1076"/>
          <ac:picMkLst>
            <pc:docMk/>
            <pc:sldMk cId="1375065539" sldId="296"/>
            <ac:picMk id="5" creationId="{ED78FCCE-3D70-4167-B875-40AA3ED5A9C9}"/>
          </ac:picMkLst>
        </pc:picChg>
      </pc:sldChg>
      <pc:sldChg chg="modSp modTransition">
        <pc:chgData name="Bahrudin Hrnjica" userId="8b11bbbf3f0ed903" providerId="LiveId" clId="{7D975ADA-FD49-468B-BFCE-E7748B9BD8A0}" dt="2018-04-14T20:02:00.559" v="329" actId="1076"/>
        <pc:sldMkLst>
          <pc:docMk/>
          <pc:sldMk cId="3202391466" sldId="297"/>
        </pc:sldMkLst>
        <pc:picChg chg="mod">
          <ac:chgData name="Bahrudin Hrnjica" userId="8b11bbbf3f0ed903" providerId="LiveId" clId="{7D975ADA-FD49-468B-BFCE-E7748B9BD8A0}" dt="2018-04-14T20:02:00.559" v="329" actId="1076"/>
          <ac:picMkLst>
            <pc:docMk/>
            <pc:sldMk cId="3202391466" sldId="297"/>
            <ac:picMk id="7" creationId="{43E1887B-773C-4406-8448-97F2BB639021}"/>
          </ac:picMkLst>
        </pc:picChg>
      </pc:sldChg>
      <pc:sldChg chg="addSp modSp add">
        <pc:chgData name="Bahrudin Hrnjica" userId="8b11bbbf3f0ed903" providerId="LiveId" clId="{7D975ADA-FD49-468B-BFCE-E7748B9BD8A0}" dt="2018-04-14T18:44:17.904" v="265" actId="20577"/>
        <pc:sldMkLst>
          <pc:docMk/>
          <pc:sldMk cId="1671615036" sldId="299"/>
        </pc:sldMkLst>
        <pc:spChg chg="mod">
          <ac:chgData name="Bahrudin Hrnjica" userId="8b11bbbf3f0ed903" providerId="LiveId" clId="{7D975ADA-FD49-468B-BFCE-E7748B9BD8A0}" dt="2018-04-14T18:41:34.953" v="58" actId="20577"/>
          <ac:spMkLst>
            <pc:docMk/>
            <pc:sldMk cId="1671615036" sldId="299"/>
            <ac:spMk id="2" creationId="{23F58BE5-01B8-42A3-A3BB-CA2B7AC63DE8}"/>
          </ac:spMkLst>
        </pc:spChg>
        <pc:spChg chg="mod">
          <ac:chgData name="Bahrudin Hrnjica" userId="8b11bbbf3f0ed903" providerId="LiveId" clId="{7D975ADA-FD49-468B-BFCE-E7748B9BD8A0}" dt="2018-04-14T18:44:17.904" v="265" actId="20577"/>
          <ac:spMkLst>
            <pc:docMk/>
            <pc:sldMk cId="1671615036" sldId="299"/>
            <ac:spMk id="3" creationId="{D520391E-87E6-4806-8408-992E75F0378C}"/>
          </ac:spMkLst>
        </pc:spChg>
        <pc:picChg chg="add mod">
          <ac:chgData name="Bahrudin Hrnjica" userId="8b11bbbf3f0ed903" providerId="LiveId" clId="{7D975ADA-FD49-468B-BFCE-E7748B9BD8A0}" dt="2018-04-14T18:41:55.005" v="90" actId="1076"/>
          <ac:picMkLst>
            <pc:docMk/>
            <pc:sldMk cId="1671615036" sldId="299"/>
            <ac:picMk id="4" creationId="{CCD1CBA2-9A6F-42A6-8497-888441F93A63}"/>
          </ac:picMkLst>
        </pc:picChg>
      </pc:sldChg>
      <pc:sldChg chg="add">
        <pc:chgData name="Bahrudin Hrnjica" userId="8b11bbbf3f0ed903" providerId="LiveId" clId="{7D975ADA-FD49-468B-BFCE-E7748B9BD8A0}" dt="2018-04-14T18:44:37.214" v="266" actId="1076"/>
        <pc:sldMkLst>
          <pc:docMk/>
          <pc:sldMk cId="572177250" sldId="300"/>
        </pc:sldMkLst>
      </pc:sldChg>
    </pc:docChg>
  </pc:docChgLst>
  <pc:docChgLst>
    <pc:chgData name="Bahrudin Hrnjica" userId="8b11bbbf3f0ed903" providerId="LiveId" clId="{E6276BAE-D1DE-4724-874B-DB3386729E1B}"/>
    <pc:docChg chg="undo custSel addSld delSld modSld sldOrd">
      <pc:chgData name="Bahrudin Hrnjica" userId="8b11bbbf3f0ed903" providerId="LiveId" clId="{E6276BAE-D1DE-4724-874B-DB3386729E1B}" dt="2018-04-14T17:44:15.692" v="5379"/>
      <pc:docMkLst>
        <pc:docMk/>
      </pc:docMkLst>
      <pc:sldChg chg="modSp">
        <pc:chgData name="Bahrudin Hrnjica" userId="8b11bbbf3f0ed903" providerId="LiveId" clId="{E6276BAE-D1DE-4724-874B-DB3386729E1B}" dt="2018-04-14T17:06:47.168" v="4677" actId="20577"/>
        <pc:sldMkLst>
          <pc:docMk/>
          <pc:sldMk cId="809342600" sldId="257"/>
        </pc:sldMkLst>
        <pc:spChg chg="mod">
          <ac:chgData name="Bahrudin Hrnjica" userId="8b11bbbf3f0ed903" providerId="LiveId" clId="{E6276BAE-D1DE-4724-874B-DB3386729E1B}" dt="2018-04-14T17:06:47.168" v="4677" actId="20577"/>
          <ac:spMkLst>
            <pc:docMk/>
            <pc:sldMk cId="809342600" sldId="257"/>
            <ac:spMk id="3" creationId="{7F163A9C-862E-4354-8C4A-F5C41D54D03E}"/>
          </ac:spMkLst>
        </pc:spChg>
      </pc:sldChg>
      <pc:sldChg chg="ord modTransition">
        <pc:chgData name="Bahrudin Hrnjica" userId="8b11bbbf3f0ed903" providerId="LiveId" clId="{E6276BAE-D1DE-4724-874B-DB3386729E1B}" dt="2018-04-14T17:44:08.476" v="5378"/>
        <pc:sldMkLst>
          <pc:docMk/>
          <pc:sldMk cId="1800307995" sldId="259"/>
        </pc:sldMkLst>
      </pc:sldChg>
      <pc:sldChg chg="ord modTransition">
        <pc:chgData name="Bahrudin Hrnjica" userId="8b11bbbf3f0ed903" providerId="LiveId" clId="{E6276BAE-D1DE-4724-874B-DB3386729E1B}" dt="2018-04-14T17:44:08.476" v="5378"/>
        <pc:sldMkLst>
          <pc:docMk/>
          <pc:sldMk cId="398092720" sldId="260"/>
        </pc:sldMkLst>
      </pc:sldChg>
      <pc:sldChg chg="addSp delSp modSp add ord modTransition">
        <pc:chgData name="Bahrudin Hrnjica" userId="8b11bbbf3f0ed903" providerId="LiveId" clId="{E6276BAE-D1DE-4724-874B-DB3386729E1B}" dt="2018-04-14T17:44:08.476" v="5378"/>
        <pc:sldMkLst>
          <pc:docMk/>
          <pc:sldMk cId="2780601945" sldId="271"/>
        </pc:sldMkLst>
        <pc:spChg chg="mod">
          <ac:chgData name="Bahrudin Hrnjica" userId="8b11bbbf3f0ed903" providerId="LiveId" clId="{E6276BAE-D1DE-4724-874B-DB3386729E1B}" dt="2018-04-03T19:03:59.074" v="492" actId="27636"/>
          <ac:spMkLst>
            <pc:docMk/>
            <pc:sldMk cId="2780601945" sldId="271"/>
            <ac:spMk id="3" creationId="{FB2A1A98-6942-4AA3-A4CE-3291CF01C900}"/>
          </ac:spMkLst>
        </pc:spChg>
        <pc:graphicFrameChg chg="del">
          <ac:chgData name="Bahrudin Hrnjica" userId="8b11bbbf3f0ed903" providerId="LiveId" clId="{E6276BAE-D1DE-4724-874B-DB3386729E1B}" dt="2018-04-03T19:04:03.070" v="493" actId="478"/>
          <ac:graphicFrameMkLst>
            <pc:docMk/>
            <pc:sldMk cId="2780601945" sldId="271"/>
            <ac:graphicFrameMk id="4" creationId="{3685FC58-0745-4A6F-88E0-4D551C8D87CA}"/>
          </ac:graphicFrameMkLst>
        </pc:graphicFrameChg>
        <pc:picChg chg="add mod">
          <ac:chgData name="Bahrudin Hrnjica" userId="8b11bbbf3f0ed903" providerId="LiveId" clId="{E6276BAE-D1DE-4724-874B-DB3386729E1B}" dt="2018-04-03T19:04:18.735" v="496" actId="14100"/>
          <ac:picMkLst>
            <pc:docMk/>
            <pc:sldMk cId="2780601945" sldId="271"/>
            <ac:picMk id="2" creationId="{92231386-F10F-432E-B207-E5AFC175BC03}"/>
          </ac:picMkLst>
        </pc:picChg>
      </pc:sldChg>
      <pc:sldChg chg="modSp add modTransition">
        <pc:chgData name="Bahrudin Hrnjica" userId="8b11bbbf3f0ed903" providerId="LiveId" clId="{E6276BAE-D1DE-4724-874B-DB3386729E1B}" dt="2018-04-14T17:44:08.476" v="5378"/>
        <pc:sldMkLst>
          <pc:docMk/>
          <pc:sldMk cId="173160808" sldId="274"/>
        </pc:sldMkLst>
        <pc:spChg chg="mod">
          <ac:chgData name="Bahrudin Hrnjica" userId="8b11bbbf3f0ed903" providerId="LiveId" clId="{E6276BAE-D1DE-4724-874B-DB3386729E1B}" dt="2018-04-03T19:10:10.933" v="565" actId="20577"/>
          <ac:spMkLst>
            <pc:docMk/>
            <pc:sldMk cId="173160808" sldId="274"/>
            <ac:spMk id="2" creationId="{CB9C4F9F-BE62-41E1-A16E-476BE2F5A1EB}"/>
          </ac:spMkLst>
        </pc:spChg>
        <pc:spChg chg="mod">
          <ac:chgData name="Bahrudin Hrnjica" userId="8b11bbbf3f0ed903" providerId="LiveId" clId="{E6276BAE-D1DE-4724-874B-DB3386729E1B}" dt="2018-04-07T18:14:45.781" v="1504" actId="6549"/>
          <ac:spMkLst>
            <pc:docMk/>
            <pc:sldMk cId="173160808" sldId="274"/>
            <ac:spMk id="3" creationId="{01D46A64-699D-4701-BC22-75C202B161DC}"/>
          </ac:spMkLst>
        </pc:spChg>
      </pc:sldChg>
      <pc:sldChg chg="addSp delSp modSp add modTransition">
        <pc:chgData name="Bahrudin Hrnjica" userId="8b11bbbf3f0ed903" providerId="LiveId" clId="{E6276BAE-D1DE-4724-874B-DB3386729E1B}" dt="2018-04-14T17:44:08.476" v="5378"/>
        <pc:sldMkLst>
          <pc:docMk/>
          <pc:sldMk cId="4273798589" sldId="275"/>
        </pc:sldMkLst>
        <pc:spChg chg="mod">
          <ac:chgData name="Bahrudin Hrnjica" userId="8b11bbbf3f0ed903" providerId="LiveId" clId="{E6276BAE-D1DE-4724-874B-DB3386729E1B}" dt="2018-04-03T19:13:46.335" v="1002" actId="20577"/>
          <ac:spMkLst>
            <pc:docMk/>
            <pc:sldMk cId="4273798589" sldId="275"/>
            <ac:spMk id="2" creationId="{EC7E6982-EF41-4578-8852-A01649703ADD}"/>
          </ac:spMkLst>
        </pc:spChg>
        <pc:spChg chg="del">
          <ac:chgData name="Bahrudin Hrnjica" userId="8b11bbbf3f0ed903" providerId="LiveId" clId="{E6276BAE-D1DE-4724-874B-DB3386729E1B}" dt="2018-04-03T19:14:08.452" v="1003" actId="1076"/>
          <ac:spMkLst>
            <pc:docMk/>
            <pc:sldMk cId="4273798589" sldId="275"/>
            <ac:spMk id="3" creationId="{EE85B896-26F3-4116-BC0B-78C14C7F286F}"/>
          </ac:spMkLst>
        </pc:spChg>
        <pc:spChg chg="add del mod">
          <ac:chgData name="Bahrudin Hrnjica" userId="8b11bbbf3f0ed903" providerId="LiveId" clId="{E6276BAE-D1DE-4724-874B-DB3386729E1B}" dt="2018-04-03T19:14:41.384" v="1009" actId="1076"/>
          <ac:spMkLst>
            <pc:docMk/>
            <pc:sldMk cId="4273798589" sldId="275"/>
            <ac:spMk id="6" creationId="{8040F25E-4DE9-43B1-BC67-F39D05F5C793}"/>
          </ac:spMkLst>
        </pc:spChg>
        <pc:picChg chg="add del mod">
          <ac:chgData name="Bahrudin Hrnjica" userId="8b11bbbf3f0ed903" providerId="LiveId" clId="{E6276BAE-D1DE-4724-874B-DB3386729E1B}" dt="2018-04-03T19:14:35.393" v="1007" actId="478"/>
          <ac:picMkLst>
            <pc:docMk/>
            <pc:sldMk cId="4273798589" sldId="275"/>
            <ac:picMk id="4" creationId="{596357FE-4605-4304-9BA4-B7639CE31446}"/>
          </ac:picMkLst>
        </pc:picChg>
        <pc:picChg chg="add mod">
          <ac:chgData name="Bahrudin Hrnjica" userId="8b11bbbf3f0ed903" providerId="LiveId" clId="{E6276BAE-D1DE-4724-874B-DB3386729E1B}" dt="2018-04-07T18:15:05.156" v="1509" actId="1076"/>
          <ac:picMkLst>
            <pc:docMk/>
            <pc:sldMk cId="4273798589" sldId="275"/>
            <ac:picMk id="7" creationId="{71062EB5-7B85-47B8-9040-DEE96254AE69}"/>
          </ac:picMkLst>
        </pc:picChg>
        <pc:picChg chg="add mod">
          <ac:chgData name="Bahrudin Hrnjica" userId="8b11bbbf3f0ed903" providerId="LiveId" clId="{E6276BAE-D1DE-4724-874B-DB3386729E1B}" dt="2018-04-07T18:15:03.453" v="1508" actId="1076"/>
          <ac:picMkLst>
            <pc:docMk/>
            <pc:sldMk cId="4273798589" sldId="275"/>
            <ac:picMk id="8" creationId="{63185AFE-79C7-4E41-AB19-F2F516242874}"/>
          </ac:picMkLst>
        </pc:picChg>
      </pc:sldChg>
      <pc:sldChg chg="addSp delSp modSp add modTransition">
        <pc:chgData name="Bahrudin Hrnjica" userId="8b11bbbf3f0ed903" providerId="LiveId" clId="{E6276BAE-D1DE-4724-874B-DB3386729E1B}" dt="2018-04-14T17:44:08.476" v="5378"/>
        <pc:sldMkLst>
          <pc:docMk/>
          <pc:sldMk cId="798684500" sldId="276"/>
        </pc:sldMkLst>
        <pc:spChg chg="mod">
          <ac:chgData name="Bahrudin Hrnjica" userId="8b11bbbf3f0ed903" providerId="LiveId" clId="{E6276BAE-D1DE-4724-874B-DB3386729E1B}" dt="2018-04-03T19:17:04.288" v="1026" actId="20577"/>
          <ac:spMkLst>
            <pc:docMk/>
            <pc:sldMk cId="798684500" sldId="276"/>
            <ac:spMk id="2" creationId="{84A60C73-2A40-435A-A2F4-071978A1D0BF}"/>
          </ac:spMkLst>
        </pc:spChg>
        <pc:spChg chg="del mod">
          <ac:chgData name="Bahrudin Hrnjica" userId="8b11bbbf3f0ed903" providerId="LiveId" clId="{E6276BAE-D1DE-4724-874B-DB3386729E1B}" dt="2018-04-03T19:17:39.853" v="1065" actId="14100"/>
          <ac:spMkLst>
            <pc:docMk/>
            <pc:sldMk cId="798684500" sldId="276"/>
            <ac:spMk id="3" creationId="{10F09B05-3441-467D-9992-8309CC610BFB}"/>
          </ac:spMkLst>
        </pc:spChg>
        <pc:spChg chg="add del mod">
          <ac:chgData name="Bahrudin Hrnjica" userId="8b11bbbf3f0ed903" providerId="LiveId" clId="{E6276BAE-D1DE-4724-874B-DB3386729E1B}" dt="2018-04-03T19:17:50.578" v="1067" actId="14100"/>
          <ac:spMkLst>
            <pc:docMk/>
            <pc:sldMk cId="798684500" sldId="276"/>
            <ac:spMk id="6" creationId="{93AEE62F-0A07-4CAF-A7FA-CE72104358C6}"/>
          </ac:spMkLst>
        </pc:spChg>
        <pc:spChg chg="add mod">
          <ac:chgData name="Bahrudin Hrnjica" userId="8b11bbbf3f0ed903" providerId="LiveId" clId="{E6276BAE-D1DE-4724-874B-DB3386729E1B}" dt="2018-04-03T19:19:03.077" v="1291" actId="27636"/>
          <ac:spMkLst>
            <pc:docMk/>
            <pc:sldMk cId="798684500" sldId="276"/>
            <ac:spMk id="8" creationId="{B3F22B7D-189D-4F99-9CFC-90F5BBF5E58C}"/>
          </ac:spMkLst>
        </pc:spChg>
        <pc:picChg chg="add del mod">
          <ac:chgData name="Bahrudin Hrnjica" userId="8b11bbbf3f0ed903" providerId="LiveId" clId="{E6276BAE-D1DE-4724-874B-DB3386729E1B}" dt="2018-04-03T19:17:48.728" v="1066" actId="478"/>
          <ac:picMkLst>
            <pc:docMk/>
            <pc:sldMk cId="798684500" sldId="276"/>
            <ac:picMk id="4" creationId="{45CBCC8D-C12C-4A95-A827-F19DEEF312F1}"/>
          </ac:picMkLst>
        </pc:picChg>
        <pc:picChg chg="add del mod">
          <ac:chgData name="Bahrudin Hrnjica" userId="8b11bbbf3f0ed903" providerId="LiveId" clId="{E6276BAE-D1DE-4724-874B-DB3386729E1B}" dt="2018-04-03T19:17:54.600" v="1069" actId="14100"/>
          <ac:picMkLst>
            <pc:docMk/>
            <pc:sldMk cId="798684500" sldId="276"/>
            <ac:picMk id="7" creationId="{45B5001B-39AC-4186-9B21-A3C2A12FD057}"/>
          </ac:picMkLst>
        </pc:picChg>
        <pc:picChg chg="add mod">
          <ac:chgData name="Bahrudin Hrnjica" userId="8b11bbbf3f0ed903" providerId="LiveId" clId="{E6276BAE-D1DE-4724-874B-DB3386729E1B}" dt="2018-04-03T19:19:12.312" v="1295" actId="14100"/>
          <ac:picMkLst>
            <pc:docMk/>
            <pc:sldMk cId="798684500" sldId="276"/>
            <ac:picMk id="9" creationId="{F404D8B5-6101-405C-AF42-89A19FDEC011}"/>
          </ac:picMkLst>
        </pc:picChg>
      </pc:sldChg>
      <pc:sldChg chg="modSp">
        <pc:chgData name="Bahrudin Hrnjica" userId="8b11bbbf3f0ed903" providerId="LiveId" clId="{E6276BAE-D1DE-4724-874B-DB3386729E1B}" dt="2018-04-14T17:13:44.092" v="4688" actId="20577"/>
        <pc:sldMkLst>
          <pc:docMk/>
          <pc:sldMk cId="2926468840" sldId="278"/>
        </pc:sldMkLst>
        <pc:spChg chg="mod">
          <ac:chgData name="Bahrudin Hrnjica" userId="8b11bbbf3f0ed903" providerId="LiveId" clId="{E6276BAE-D1DE-4724-874B-DB3386729E1B}" dt="2018-04-14T17:13:11.609" v="4681" actId="20577"/>
          <ac:spMkLst>
            <pc:docMk/>
            <pc:sldMk cId="2926468840" sldId="278"/>
            <ac:spMk id="8" creationId="{779B884C-3875-449B-94B6-F8B9897B5980}"/>
          </ac:spMkLst>
        </pc:spChg>
        <pc:spChg chg="mod">
          <ac:chgData name="Bahrudin Hrnjica" userId="8b11bbbf3f0ed903" providerId="LiveId" clId="{E6276BAE-D1DE-4724-874B-DB3386729E1B}" dt="2018-04-14T17:13:44.092" v="4688" actId="20577"/>
          <ac:spMkLst>
            <pc:docMk/>
            <pc:sldMk cId="2926468840" sldId="278"/>
            <ac:spMk id="10" creationId="{378CE5BD-FA04-4676-8967-661DA3FEB1A8}"/>
          </ac:spMkLst>
        </pc:spChg>
      </pc:sldChg>
      <pc:sldChg chg="modSp ord">
        <pc:chgData name="Bahrudin Hrnjica" userId="8b11bbbf3f0ed903" providerId="LiveId" clId="{E6276BAE-D1DE-4724-874B-DB3386729E1B}" dt="2018-04-14T17:39:45.032" v="5307" actId="20577"/>
        <pc:sldMkLst>
          <pc:docMk/>
          <pc:sldMk cId="2866699905" sldId="279"/>
        </pc:sldMkLst>
        <pc:spChg chg="mod">
          <ac:chgData name="Bahrudin Hrnjica" userId="8b11bbbf3f0ed903" providerId="LiveId" clId="{E6276BAE-D1DE-4724-874B-DB3386729E1B}" dt="2018-04-14T17:39:45.032" v="5307" actId="20577"/>
          <ac:spMkLst>
            <pc:docMk/>
            <pc:sldMk cId="2866699905" sldId="279"/>
            <ac:spMk id="3" creationId="{D0554819-AB4F-4B4D-8AA2-9D455BC13767}"/>
          </ac:spMkLst>
        </pc:spChg>
      </pc:sldChg>
      <pc:sldChg chg="modTransition">
        <pc:chgData name="Bahrudin Hrnjica" userId="8b11bbbf3f0ed903" providerId="LiveId" clId="{E6276BAE-D1DE-4724-874B-DB3386729E1B}" dt="2018-04-14T17:44:08.476" v="5378"/>
        <pc:sldMkLst>
          <pc:docMk/>
          <pc:sldMk cId="1662467822" sldId="280"/>
        </pc:sldMkLst>
      </pc:sldChg>
      <pc:sldChg chg="modTransition">
        <pc:chgData name="Bahrudin Hrnjica" userId="8b11bbbf3f0ed903" providerId="LiveId" clId="{E6276BAE-D1DE-4724-874B-DB3386729E1B}" dt="2018-04-14T17:44:08.476" v="5378"/>
        <pc:sldMkLst>
          <pc:docMk/>
          <pc:sldMk cId="2420794854" sldId="281"/>
        </pc:sldMkLst>
      </pc:sldChg>
      <pc:sldChg chg="modSp add ord">
        <pc:chgData name="Bahrudin Hrnjica" userId="8b11bbbf3f0ed903" providerId="LiveId" clId="{E6276BAE-D1DE-4724-874B-DB3386729E1B}" dt="2018-04-14T17:26:54.395" v="5003" actId="12"/>
        <pc:sldMkLst>
          <pc:docMk/>
          <pc:sldMk cId="2466168083" sldId="283"/>
        </pc:sldMkLst>
        <pc:spChg chg="mod">
          <ac:chgData name="Bahrudin Hrnjica" userId="8b11bbbf3f0ed903" providerId="LiveId" clId="{E6276BAE-D1DE-4724-874B-DB3386729E1B}" dt="2018-04-14T17:25:21.894" v="4848" actId="6549"/>
          <ac:spMkLst>
            <pc:docMk/>
            <pc:sldMk cId="2466168083" sldId="283"/>
            <ac:spMk id="2" creationId="{EC2A1E43-DB4B-4C1A-9798-AAEC95CD0DB7}"/>
          </ac:spMkLst>
        </pc:spChg>
        <pc:spChg chg="mod">
          <ac:chgData name="Bahrudin Hrnjica" userId="8b11bbbf3f0ed903" providerId="LiveId" clId="{E6276BAE-D1DE-4724-874B-DB3386729E1B}" dt="2018-04-14T17:26:54.395" v="5003" actId="12"/>
          <ac:spMkLst>
            <pc:docMk/>
            <pc:sldMk cId="2466168083" sldId="283"/>
            <ac:spMk id="3" creationId="{F337A25F-A9E4-4019-A8B5-003ECF13134D}"/>
          </ac:spMkLst>
        </pc:spChg>
      </pc:sldChg>
      <pc:sldChg chg="modSp add ord">
        <pc:chgData name="Bahrudin Hrnjica" userId="8b11bbbf3f0ed903" providerId="LiveId" clId="{E6276BAE-D1DE-4724-874B-DB3386729E1B}" dt="2018-04-14T17:39:09.529" v="5256"/>
        <pc:sldMkLst>
          <pc:docMk/>
          <pc:sldMk cId="4270854001" sldId="287"/>
        </pc:sldMkLst>
        <pc:spChg chg="mod">
          <ac:chgData name="Bahrudin Hrnjica" userId="8b11bbbf3f0ed903" providerId="LiveId" clId="{E6276BAE-D1DE-4724-874B-DB3386729E1B}" dt="2018-04-07T18:18:32.172" v="1863" actId="20577"/>
          <ac:spMkLst>
            <pc:docMk/>
            <pc:sldMk cId="4270854001" sldId="287"/>
            <ac:spMk id="2" creationId="{34B6D889-0650-4122-A486-A5F44BD110B2}"/>
          </ac:spMkLst>
        </pc:spChg>
      </pc:sldChg>
      <pc:sldChg chg="modSp add ord">
        <pc:chgData name="Bahrudin Hrnjica" userId="8b11bbbf3f0ed903" providerId="LiveId" clId="{E6276BAE-D1DE-4724-874B-DB3386729E1B}" dt="2018-04-14T17:22:56.314" v="4728" actId="20577"/>
        <pc:sldMkLst>
          <pc:docMk/>
          <pc:sldMk cId="1367814902" sldId="289"/>
        </pc:sldMkLst>
        <pc:spChg chg="mod">
          <ac:chgData name="Bahrudin Hrnjica" userId="8b11bbbf3f0ed903" providerId="LiveId" clId="{E6276BAE-D1DE-4724-874B-DB3386729E1B}" dt="2018-04-14T17:22:56.314" v="4728" actId="20577"/>
          <ac:spMkLst>
            <pc:docMk/>
            <pc:sldMk cId="1367814902" sldId="289"/>
            <ac:spMk id="2" creationId="{01F69F9B-C0FC-4DEC-9F7A-78C6C25A608A}"/>
          </ac:spMkLst>
        </pc:spChg>
        <pc:spChg chg="mod">
          <ac:chgData name="Bahrudin Hrnjica" userId="8b11bbbf3f0ed903" providerId="LiveId" clId="{E6276BAE-D1DE-4724-874B-DB3386729E1B}" dt="2018-04-14T16:47:49.159" v="3696" actId="20577"/>
          <ac:spMkLst>
            <pc:docMk/>
            <pc:sldMk cId="1367814902" sldId="289"/>
            <ac:spMk id="3" creationId="{289F720B-B7EF-4426-ADEA-A8DAD0541D37}"/>
          </ac:spMkLst>
        </pc:spChg>
      </pc:sldChg>
      <pc:sldChg chg="modSp add ord">
        <pc:chgData name="Bahrudin Hrnjica" userId="8b11bbbf3f0ed903" providerId="LiveId" clId="{E6276BAE-D1DE-4724-874B-DB3386729E1B}" dt="2018-04-14T17:23:29.576" v="4775" actId="6549"/>
        <pc:sldMkLst>
          <pc:docMk/>
          <pc:sldMk cId="971235554" sldId="290"/>
        </pc:sldMkLst>
        <pc:spChg chg="mod">
          <ac:chgData name="Bahrudin Hrnjica" userId="8b11bbbf3f0ed903" providerId="LiveId" clId="{E6276BAE-D1DE-4724-874B-DB3386729E1B}" dt="2018-04-14T17:23:29.576" v="4775" actId="6549"/>
          <ac:spMkLst>
            <pc:docMk/>
            <pc:sldMk cId="971235554" sldId="290"/>
            <ac:spMk id="2" creationId="{A769C218-E29A-42A3-8D69-0803C4E40B17}"/>
          </ac:spMkLst>
        </pc:spChg>
        <pc:spChg chg="mod">
          <ac:chgData name="Bahrudin Hrnjica" userId="8b11bbbf3f0ed903" providerId="LiveId" clId="{E6276BAE-D1DE-4724-874B-DB3386729E1B}" dt="2018-04-14T16:48:02.909" v="3699" actId="20577"/>
          <ac:spMkLst>
            <pc:docMk/>
            <pc:sldMk cId="971235554" sldId="290"/>
            <ac:spMk id="3" creationId="{C140CD5A-12CD-42BA-8FCA-4FE8D0F1A7CE}"/>
          </ac:spMkLst>
        </pc:spChg>
      </pc:sldChg>
      <pc:sldChg chg="addSp delSp modSp add ord">
        <pc:chgData name="Bahrudin Hrnjica" userId="8b11bbbf3f0ed903" providerId="LiveId" clId="{E6276BAE-D1DE-4724-874B-DB3386729E1B}" dt="2018-04-14T17:12:15.423" v="4679"/>
        <pc:sldMkLst>
          <pc:docMk/>
          <pc:sldMk cId="3510550726" sldId="293"/>
        </pc:sldMkLst>
        <pc:spChg chg="mod">
          <ac:chgData name="Bahrudin Hrnjica" userId="8b11bbbf3f0ed903" providerId="LiveId" clId="{E6276BAE-D1DE-4724-874B-DB3386729E1B}" dt="2018-04-14T16:24:22.105" v="2826" actId="20577"/>
          <ac:spMkLst>
            <pc:docMk/>
            <pc:sldMk cId="3510550726" sldId="293"/>
            <ac:spMk id="2" creationId="{387E77E7-F1BC-4597-807A-65CA20C64863}"/>
          </ac:spMkLst>
        </pc:spChg>
        <pc:spChg chg="del mod">
          <ac:chgData name="Bahrudin Hrnjica" userId="8b11bbbf3f0ed903" providerId="LiveId" clId="{E6276BAE-D1DE-4724-874B-DB3386729E1B}" dt="2018-04-14T16:25:58.082" v="2900" actId="1032"/>
          <ac:spMkLst>
            <pc:docMk/>
            <pc:sldMk cId="3510550726" sldId="293"/>
            <ac:spMk id="3" creationId="{893A1BAA-CDB8-4584-9415-7C77ABED71AE}"/>
          </ac:spMkLst>
        </pc:spChg>
        <pc:graphicFrameChg chg="add del mod">
          <ac:chgData name="Bahrudin Hrnjica" userId="8b11bbbf3f0ed903" providerId="LiveId" clId="{E6276BAE-D1DE-4724-874B-DB3386729E1B}" dt="2018-04-14T16:25:28.656" v="2897" actId="1032"/>
          <ac:graphicFrameMkLst>
            <pc:docMk/>
            <pc:sldMk cId="3510550726" sldId="293"/>
            <ac:graphicFrameMk id="4" creationId="{07C186B6-BA21-424A-B745-121E73518EF4}"/>
          </ac:graphicFrameMkLst>
        </pc:graphicFrameChg>
        <pc:graphicFrameChg chg="add mod">
          <ac:chgData name="Bahrudin Hrnjica" userId="8b11bbbf3f0ed903" providerId="LiveId" clId="{E6276BAE-D1DE-4724-874B-DB3386729E1B}" dt="2018-04-14T16:45:51.109" v="3675"/>
          <ac:graphicFrameMkLst>
            <pc:docMk/>
            <pc:sldMk cId="3510550726" sldId="293"/>
            <ac:graphicFrameMk id="5" creationId="{BADAE492-2087-4A4F-98D9-1D5CA3E2A2D7}"/>
          </ac:graphicFrameMkLst>
        </pc:graphicFrameChg>
      </pc:sldChg>
      <pc:sldChg chg="addSp delSp modSp add ord">
        <pc:chgData name="Bahrudin Hrnjica" userId="8b11bbbf3f0ed903" providerId="LiveId" clId="{E6276BAE-D1DE-4724-874B-DB3386729E1B}" dt="2018-04-14T17:12:15.423" v="4679"/>
        <pc:sldMkLst>
          <pc:docMk/>
          <pc:sldMk cId="32385056" sldId="294"/>
        </pc:sldMkLst>
        <pc:spChg chg="mod">
          <ac:chgData name="Bahrudin Hrnjica" userId="8b11bbbf3f0ed903" providerId="LiveId" clId="{E6276BAE-D1DE-4724-874B-DB3386729E1B}" dt="2018-04-14T16:55:53.013" v="4371" actId="20577"/>
          <ac:spMkLst>
            <pc:docMk/>
            <pc:sldMk cId="32385056" sldId="294"/>
            <ac:spMk id="2" creationId="{7381A0AB-33C0-4064-AF99-15E5BDB83462}"/>
          </ac:spMkLst>
        </pc:spChg>
        <pc:spChg chg="del">
          <ac:chgData name="Bahrudin Hrnjica" userId="8b11bbbf3f0ed903" providerId="LiveId" clId="{E6276BAE-D1DE-4724-874B-DB3386729E1B}" dt="2018-04-14T16:49:44.590" v="3790" actId="1032"/>
          <ac:spMkLst>
            <pc:docMk/>
            <pc:sldMk cId="32385056" sldId="294"/>
            <ac:spMk id="3" creationId="{43195A24-ADB3-49CB-8A49-AC8DA6C399A5}"/>
          </ac:spMkLst>
        </pc:spChg>
        <pc:spChg chg="add mod">
          <ac:chgData name="Bahrudin Hrnjica" userId="8b11bbbf3f0ed903" providerId="LiveId" clId="{E6276BAE-D1DE-4724-874B-DB3386729E1B}" dt="2018-04-14T16:55:25.519" v="4333" actId="14100"/>
          <ac:spMkLst>
            <pc:docMk/>
            <pc:sldMk cId="32385056" sldId="294"/>
            <ac:spMk id="5" creationId="{F677C712-5622-45EF-B023-908F49113094}"/>
          </ac:spMkLst>
        </pc:spChg>
        <pc:graphicFrameChg chg="add mod">
          <ac:chgData name="Bahrudin Hrnjica" userId="8b11bbbf3f0ed903" providerId="LiveId" clId="{E6276BAE-D1DE-4724-874B-DB3386729E1B}" dt="2018-04-14T16:54:22.742" v="4284" actId="20577"/>
          <ac:graphicFrameMkLst>
            <pc:docMk/>
            <pc:sldMk cId="32385056" sldId="294"/>
            <ac:graphicFrameMk id="4" creationId="{AB8EEF6A-7BF2-4C18-8966-E3F491918D39}"/>
          </ac:graphicFrameMkLst>
        </pc:graphicFrameChg>
      </pc:sldChg>
      <pc:sldChg chg="modSp add">
        <pc:chgData name="Bahrudin Hrnjica" userId="8b11bbbf3f0ed903" providerId="LiveId" clId="{E6276BAE-D1DE-4724-874B-DB3386729E1B}" dt="2018-04-14T17:36:50.336" v="5240" actId="20577"/>
        <pc:sldMkLst>
          <pc:docMk/>
          <pc:sldMk cId="2119791889" sldId="295"/>
        </pc:sldMkLst>
        <pc:spChg chg="mod">
          <ac:chgData name="Bahrudin Hrnjica" userId="8b11bbbf3f0ed903" providerId="LiveId" clId="{E6276BAE-D1DE-4724-874B-DB3386729E1B}" dt="2018-04-14T16:57:03.823" v="4378" actId="20577"/>
          <ac:spMkLst>
            <pc:docMk/>
            <pc:sldMk cId="2119791889" sldId="295"/>
            <ac:spMk id="2" creationId="{6DBEE75E-CD81-49DB-820B-8E153F2A8981}"/>
          </ac:spMkLst>
        </pc:spChg>
        <pc:spChg chg="mod">
          <ac:chgData name="Bahrudin Hrnjica" userId="8b11bbbf3f0ed903" providerId="LiveId" clId="{E6276BAE-D1DE-4724-874B-DB3386729E1B}" dt="2018-04-14T17:36:50.336" v="5240" actId="20577"/>
          <ac:spMkLst>
            <pc:docMk/>
            <pc:sldMk cId="2119791889" sldId="295"/>
            <ac:spMk id="3" creationId="{11CA5550-2BF5-4D32-93F3-9751B9A16B19}"/>
          </ac:spMkLst>
        </pc:spChg>
      </pc:sldChg>
      <pc:sldChg chg="addSp delSp modSp add">
        <pc:chgData name="Bahrudin Hrnjica" userId="8b11bbbf3f0ed903" providerId="LiveId" clId="{E6276BAE-D1DE-4724-874B-DB3386729E1B}" dt="2018-04-14T17:42:05.697" v="5343" actId="20577"/>
        <pc:sldMkLst>
          <pc:docMk/>
          <pc:sldMk cId="1375065539" sldId="296"/>
        </pc:sldMkLst>
        <pc:spChg chg="mod">
          <ac:chgData name="Bahrudin Hrnjica" userId="8b11bbbf3f0ed903" providerId="LiveId" clId="{E6276BAE-D1DE-4724-874B-DB3386729E1B}" dt="2018-04-14T17:42:05.697" v="5343" actId="20577"/>
          <ac:spMkLst>
            <pc:docMk/>
            <pc:sldMk cId="1375065539" sldId="296"/>
            <ac:spMk id="2" creationId="{EC2A1E43-DB4B-4C1A-9798-AAEC95CD0DB7}"/>
          </ac:spMkLst>
        </pc:spChg>
        <pc:spChg chg="del mod">
          <ac:chgData name="Bahrudin Hrnjica" userId="8b11bbbf3f0ed903" providerId="LiveId" clId="{E6276BAE-D1DE-4724-874B-DB3386729E1B}" dt="2018-04-14T17:41:08.805" v="5333" actId="20577"/>
          <ac:spMkLst>
            <pc:docMk/>
            <pc:sldMk cId="1375065539" sldId="296"/>
            <ac:spMk id="3" creationId="{F337A25F-A9E4-4019-A8B5-003ECF13134D}"/>
          </ac:spMkLst>
        </pc:spChg>
        <pc:picChg chg="add mod">
          <ac:chgData name="Bahrudin Hrnjica" userId="8b11bbbf3f0ed903" providerId="LiveId" clId="{E6276BAE-D1DE-4724-874B-DB3386729E1B}" dt="2018-04-14T17:41:11.692" v="5334" actId="27614"/>
          <ac:picMkLst>
            <pc:docMk/>
            <pc:sldMk cId="1375065539" sldId="296"/>
            <ac:picMk id="5" creationId="{ED78FCCE-3D70-4167-B875-40AA3ED5A9C9}"/>
          </ac:picMkLst>
        </pc:picChg>
      </pc:sldChg>
      <pc:sldChg chg="addSp delSp modSp add">
        <pc:chgData name="Bahrudin Hrnjica" userId="8b11bbbf3f0ed903" providerId="LiveId" clId="{E6276BAE-D1DE-4724-874B-DB3386729E1B}" dt="2018-04-14T17:43:23.752" v="5377" actId="14100"/>
        <pc:sldMkLst>
          <pc:docMk/>
          <pc:sldMk cId="3202391466" sldId="297"/>
        </pc:sldMkLst>
        <pc:spChg chg="mod">
          <ac:chgData name="Bahrudin Hrnjica" userId="8b11bbbf3f0ed903" providerId="LiveId" clId="{E6276BAE-D1DE-4724-874B-DB3386729E1B}" dt="2018-04-14T17:42:31.260" v="5371" actId="20577"/>
          <ac:spMkLst>
            <pc:docMk/>
            <pc:sldMk cId="3202391466" sldId="297"/>
            <ac:spMk id="2" creationId="{EC2A1E43-DB4B-4C1A-9798-AAEC95CD0DB7}"/>
          </ac:spMkLst>
        </pc:spChg>
        <pc:spChg chg="add del mod">
          <ac:chgData name="Bahrudin Hrnjica" userId="8b11bbbf3f0ed903" providerId="LiveId" clId="{E6276BAE-D1DE-4724-874B-DB3386729E1B}" dt="2018-04-14T17:43:17.366" v="5373" actId="14100"/>
          <ac:spMkLst>
            <pc:docMk/>
            <pc:sldMk cId="3202391466" sldId="297"/>
            <ac:spMk id="4" creationId="{6E464FCC-97AC-4558-A055-BCD9DD4963A3}"/>
          </ac:spMkLst>
        </pc:spChg>
        <pc:picChg chg="del">
          <ac:chgData name="Bahrudin Hrnjica" userId="8b11bbbf3f0ed903" providerId="LiveId" clId="{E6276BAE-D1DE-4724-874B-DB3386729E1B}" dt="2018-04-14T17:42:35.083" v="5372" actId="478"/>
          <ac:picMkLst>
            <pc:docMk/>
            <pc:sldMk cId="3202391466" sldId="297"/>
            <ac:picMk id="5" creationId="{ED78FCCE-3D70-4167-B875-40AA3ED5A9C9}"/>
          </ac:picMkLst>
        </pc:picChg>
        <pc:picChg chg="add mod">
          <ac:chgData name="Bahrudin Hrnjica" userId="8b11bbbf3f0ed903" providerId="LiveId" clId="{E6276BAE-D1DE-4724-874B-DB3386729E1B}" dt="2018-04-14T17:43:23.752" v="5377" actId="14100"/>
          <ac:picMkLst>
            <pc:docMk/>
            <pc:sldMk cId="3202391466" sldId="297"/>
            <ac:picMk id="7" creationId="{43E1887B-773C-4406-8448-97F2BB639021}"/>
          </ac:picMkLst>
        </pc:picChg>
      </pc:sldChg>
      <pc:sldChg chg="add">
        <pc:chgData name="Bahrudin Hrnjica" userId="8b11bbbf3f0ed903" providerId="LiveId" clId="{E6276BAE-D1DE-4724-874B-DB3386729E1B}" dt="2018-04-14T17:44:15.692" v="5379"/>
        <pc:sldMkLst>
          <pc:docMk/>
          <pc:sldMk cId="1329619462" sldId="298"/>
        </pc:sldMkLst>
      </pc:sldChg>
    </pc:docChg>
  </pc:docChgLst>
  <pc:docChgLst>
    <pc:chgData name="Bahrudin Hrnjica" userId="8b11bbbf3f0ed903" providerId="LiveId" clId="{6E10870B-349B-4868-9940-B4562C30A6F0}"/>
    <pc:docChg chg="undo custSel addSld delSld modSld">
      <pc:chgData name="Bahrudin Hrnjica" userId="8b11bbbf3f0ed903" providerId="LiveId" clId="{6E10870B-349B-4868-9940-B4562C30A6F0}" dt="2018-04-06T09:11:27.699" v="1413" actId="20577"/>
      <pc:docMkLst>
        <pc:docMk/>
      </pc:docMkLst>
      <pc:sldChg chg="modSp">
        <pc:chgData name="Bahrudin Hrnjica" userId="8b11bbbf3f0ed903" providerId="LiveId" clId="{6E10870B-349B-4868-9940-B4562C30A6F0}" dt="2018-04-04T06:25:27.075" v="25" actId="20577"/>
        <pc:sldMkLst>
          <pc:docMk/>
          <pc:sldMk cId="1535278082" sldId="256"/>
        </pc:sldMkLst>
        <pc:spChg chg="mod">
          <ac:chgData name="Bahrudin Hrnjica" userId="8b11bbbf3f0ed903" providerId="LiveId" clId="{6E10870B-349B-4868-9940-B4562C30A6F0}" dt="2018-04-04T06:25:27.075" v="25" actId="20577"/>
          <ac:spMkLst>
            <pc:docMk/>
            <pc:sldMk cId="1535278082" sldId="256"/>
            <ac:spMk id="3" creationId="{E6C1112A-38EE-49F5-BE83-DEB0DE5717F1}"/>
          </ac:spMkLst>
        </pc:spChg>
      </pc:sldChg>
      <pc:sldChg chg="modSp">
        <pc:chgData name="Bahrudin Hrnjica" userId="8b11bbbf3f0ed903" providerId="LiveId" clId="{6E10870B-349B-4868-9940-B4562C30A6F0}" dt="2018-04-04T06:26:17.636" v="60" actId="20577"/>
        <pc:sldMkLst>
          <pc:docMk/>
          <pc:sldMk cId="809342600" sldId="257"/>
        </pc:sldMkLst>
        <pc:spChg chg="mod">
          <ac:chgData name="Bahrudin Hrnjica" userId="8b11bbbf3f0ed903" providerId="LiveId" clId="{6E10870B-349B-4868-9940-B4562C30A6F0}" dt="2018-04-04T06:26:17.636" v="60" actId="20577"/>
          <ac:spMkLst>
            <pc:docMk/>
            <pc:sldMk cId="809342600" sldId="257"/>
            <ac:spMk id="3" creationId="{7F163A9C-862E-4354-8C4A-F5C41D54D03E}"/>
          </ac:spMkLst>
        </pc:spChg>
      </pc:sldChg>
      <pc:sldChg chg="modSp">
        <pc:chgData name="Bahrudin Hrnjica" userId="8b11bbbf3f0ed903" providerId="LiveId" clId="{6E10870B-349B-4868-9940-B4562C30A6F0}" dt="2018-04-04T06:26:23.809" v="62" actId="20577"/>
        <pc:sldMkLst>
          <pc:docMk/>
          <pc:sldMk cId="14899200" sldId="258"/>
        </pc:sldMkLst>
        <pc:spChg chg="mod">
          <ac:chgData name="Bahrudin Hrnjica" userId="8b11bbbf3f0ed903" providerId="LiveId" clId="{6E10870B-349B-4868-9940-B4562C30A6F0}" dt="2018-04-04T06:26:23.809" v="62" actId="20577"/>
          <ac:spMkLst>
            <pc:docMk/>
            <pc:sldMk cId="14899200" sldId="258"/>
            <ac:spMk id="2" creationId="{9FA17F72-E088-4882-9077-74FDB83F4F24}"/>
          </ac:spMkLst>
        </pc:spChg>
      </pc:sldChg>
      <pc:sldChg chg="modSp">
        <pc:chgData name="Bahrudin Hrnjica" userId="8b11bbbf3f0ed903" providerId="LiveId" clId="{6E10870B-349B-4868-9940-B4562C30A6F0}" dt="2018-04-04T08:07:26.414" v="498" actId="207"/>
        <pc:sldMkLst>
          <pc:docMk/>
          <pc:sldMk cId="2780601945" sldId="271"/>
        </pc:sldMkLst>
        <pc:spChg chg="mod">
          <ac:chgData name="Bahrudin Hrnjica" userId="8b11bbbf3f0ed903" providerId="LiveId" clId="{6E10870B-349B-4868-9940-B4562C30A6F0}" dt="2018-04-04T08:07:26.414" v="498" actId="207"/>
          <ac:spMkLst>
            <pc:docMk/>
            <pc:sldMk cId="2780601945" sldId="271"/>
            <ac:spMk id="3" creationId="{FB2A1A98-6942-4AA3-A4CE-3291CF01C900}"/>
          </ac:spMkLst>
        </pc:spChg>
      </pc:sldChg>
      <pc:sldChg chg="addSp delSp modSp add modAnim">
        <pc:chgData name="Bahrudin Hrnjica" userId="8b11bbbf3f0ed903" providerId="LiveId" clId="{6E10870B-349B-4868-9940-B4562C30A6F0}" dt="2018-04-04T08:06:31.253" v="496" actId="2696"/>
        <pc:sldMkLst>
          <pc:docMk/>
          <pc:sldMk cId="2926468840" sldId="278"/>
        </pc:sldMkLst>
        <pc:spChg chg="mod">
          <ac:chgData name="Bahrudin Hrnjica" userId="8b11bbbf3f0ed903" providerId="LiveId" clId="{6E10870B-349B-4868-9940-B4562C30A6F0}" dt="2018-04-04T06:44:37.551" v="471" actId="20577"/>
          <ac:spMkLst>
            <pc:docMk/>
            <pc:sldMk cId="2926468840" sldId="278"/>
            <ac:spMk id="2" creationId="{34A647C2-985F-454A-B34B-A0D08AB9EB1E}"/>
          </ac:spMkLst>
        </pc:spChg>
        <pc:spChg chg="del">
          <ac:chgData name="Bahrudin Hrnjica" userId="8b11bbbf3f0ed903" providerId="LiveId" clId="{6E10870B-349B-4868-9940-B4562C30A6F0}" dt="2018-04-04T06:35:20.596" v="123" actId="478"/>
          <ac:spMkLst>
            <pc:docMk/>
            <pc:sldMk cId="2926468840" sldId="278"/>
            <ac:spMk id="3" creationId="{F785CF0C-541A-4FDE-8F47-F942286D1A25}"/>
          </ac:spMkLst>
        </pc:spChg>
        <pc:spChg chg="add mod">
          <ac:chgData name="Bahrudin Hrnjica" userId="8b11bbbf3f0ed903" providerId="LiveId" clId="{6E10870B-349B-4868-9940-B4562C30A6F0}" dt="2018-04-04T06:43:59.946" v="440" actId="20577"/>
          <ac:spMkLst>
            <pc:docMk/>
            <pc:sldMk cId="2926468840" sldId="278"/>
            <ac:spMk id="4" creationId="{7EC22D51-483E-4833-A9A0-1187BB8A2704}"/>
          </ac:spMkLst>
        </pc:spChg>
        <pc:spChg chg="add mod ord">
          <ac:chgData name="Bahrudin Hrnjica" userId="8b11bbbf3f0ed903" providerId="LiveId" clId="{6E10870B-349B-4868-9940-B4562C30A6F0}" dt="2018-04-04T06:44:30.365" v="454" actId="14100"/>
          <ac:spMkLst>
            <pc:docMk/>
            <pc:sldMk cId="2926468840" sldId="278"/>
            <ac:spMk id="5" creationId="{603E8D1C-3893-47CD-9F1A-AE8F53A065CC}"/>
          </ac:spMkLst>
        </pc:spChg>
        <pc:spChg chg="add del mod">
          <ac:chgData name="Bahrudin Hrnjica" userId="8b11bbbf3f0ed903" providerId="LiveId" clId="{6E10870B-349B-4868-9940-B4562C30A6F0}" dt="2018-04-04T06:44:22.443" v="452" actId="14100"/>
          <ac:spMkLst>
            <pc:docMk/>
            <pc:sldMk cId="2926468840" sldId="278"/>
            <ac:spMk id="6" creationId="{CB4543ED-1348-4EA4-A2CC-819219821651}"/>
          </ac:spMkLst>
        </pc:spChg>
        <pc:spChg chg="add mod">
          <ac:chgData name="Bahrudin Hrnjica" userId="8b11bbbf3f0ed903" providerId="LiveId" clId="{6E10870B-349B-4868-9940-B4562C30A6F0}" dt="2018-04-04T06:43:06.202" v="422" actId="14100"/>
          <ac:spMkLst>
            <pc:docMk/>
            <pc:sldMk cId="2926468840" sldId="278"/>
            <ac:spMk id="7" creationId="{ADD5BE56-EED9-4356-89D5-4CC3A26FC45C}"/>
          </ac:spMkLst>
        </pc:spChg>
        <pc:spChg chg="add mod">
          <ac:chgData name="Bahrudin Hrnjica" userId="8b11bbbf3f0ed903" providerId="LiveId" clId="{6E10870B-349B-4868-9940-B4562C30A6F0}" dt="2018-04-04T06:43:06.202" v="422" actId="14100"/>
          <ac:spMkLst>
            <pc:docMk/>
            <pc:sldMk cId="2926468840" sldId="278"/>
            <ac:spMk id="8" creationId="{779B884C-3875-449B-94B6-F8B9897B5980}"/>
          </ac:spMkLst>
        </pc:spChg>
        <pc:spChg chg="add mod ord">
          <ac:chgData name="Bahrudin Hrnjica" userId="8b11bbbf3f0ed903" providerId="LiveId" clId="{6E10870B-349B-4868-9940-B4562C30A6F0}" dt="2018-04-04T06:43:06.202" v="422" actId="14100"/>
          <ac:spMkLst>
            <pc:docMk/>
            <pc:sldMk cId="2926468840" sldId="278"/>
            <ac:spMk id="9" creationId="{177B7638-057F-42AE-9F78-71896E133C41}"/>
          </ac:spMkLst>
        </pc:spChg>
        <pc:spChg chg="add mod">
          <ac:chgData name="Bahrudin Hrnjica" userId="8b11bbbf3f0ed903" providerId="LiveId" clId="{6E10870B-349B-4868-9940-B4562C30A6F0}" dt="2018-04-04T06:43:06.202" v="422" actId="14100"/>
          <ac:spMkLst>
            <pc:docMk/>
            <pc:sldMk cId="2926468840" sldId="278"/>
            <ac:spMk id="10" creationId="{378CE5BD-FA04-4676-8967-661DA3FEB1A8}"/>
          </ac:spMkLst>
        </pc:spChg>
        <pc:spChg chg="add mod">
          <ac:chgData name="Bahrudin Hrnjica" userId="8b11bbbf3f0ed903" providerId="LiveId" clId="{6E10870B-349B-4868-9940-B4562C30A6F0}" dt="2018-04-04T06:43:06.202" v="422" actId="14100"/>
          <ac:spMkLst>
            <pc:docMk/>
            <pc:sldMk cId="2926468840" sldId="278"/>
            <ac:spMk id="11" creationId="{31EF1154-A744-4E24-A969-80BCC5CE517C}"/>
          </ac:spMkLst>
        </pc:spChg>
        <pc:spChg chg="add mod ord">
          <ac:chgData name="Bahrudin Hrnjica" userId="8b11bbbf3f0ed903" providerId="LiveId" clId="{6E10870B-349B-4868-9940-B4562C30A6F0}" dt="2018-04-04T06:43:06.202" v="422" actId="14100"/>
          <ac:spMkLst>
            <pc:docMk/>
            <pc:sldMk cId="2926468840" sldId="278"/>
            <ac:spMk id="12" creationId="{DD961F44-18F7-4871-BDA6-FF5AB10BB3C4}"/>
          </ac:spMkLst>
        </pc:spChg>
        <pc:spChg chg="add mod">
          <ac:chgData name="Bahrudin Hrnjica" userId="8b11bbbf3f0ed903" providerId="LiveId" clId="{6E10870B-349B-4868-9940-B4562C30A6F0}" dt="2018-04-04T06:43:06.202" v="422" actId="14100"/>
          <ac:spMkLst>
            <pc:docMk/>
            <pc:sldMk cId="2926468840" sldId="278"/>
            <ac:spMk id="13" creationId="{CE4EA9CE-9B1F-4025-AA7C-18DD1BCFF3C9}"/>
          </ac:spMkLst>
        </pc:spChg>
        <pc:spChg chg="add mod">
          <ac:chgData name="Bahrudin Hrnjica" userId="8b11bbbf3f0ed903" providerId="LiveId" clId="{6E10870B-349B-4868-9940-B4562C30A6F0}" dt="2018-04-04T06:44:17.028" v="451" actId="14100"/>
          <ac:spMkLst>
            <pc:docMk/>
            <pc:sldMk cId="2926468840" sldId="278"/>
            <ac:spMk id="14" creationId="{52525288-D660-4721-ACE1-D759346DDAAC}"/>
          </ac:spMkLst>
        </pc:spChg>
        <pc:spChg chg="add mod">
          <ac:chgData name="Bahrudin Hrnjica" userId="8b11bbbf3f0ed903" providerId="LiveId" clId="{6E10870B-349B-4868-9940-B4562C30A6F0}" dt="2018-04-04T06:44:27.527" v="453" actId="1076"/>
          <ac:spMkLst>
            <pc:docMk/>
            <pc:sldMk cId="2926468840" sldId="278"/>
            <ac:spMk id="15" creationId="{F96A8B0C-8B5F-4F85-8E52-92C7BA53F8C1}"/>
          </ac:spMkLst>
        </pc:spChg>
      </pc:sldChg>
      <pc:sldChg chg="modSp add">
        <pc:chgData name="Bahrudin Hrnjica" userId="8b11bbbf3f0ed903" providerId="LiveId" clId="{6E10870B-349B-4868-9940-B4562C30A6F0}" dt="2018-04-04T10:58:25.903" v="700" actId="20577"/>
        <pc:sldMkLst>
          <pc:docMk/>
          <pc:sldMk cId="2866699905" sldId="279"/>
        </pc:sldMkLst>
        <pc:spChg chg="mod">
          <ac:chgData name="Bahrudin Hrnjica" userId="8b11bbbf3f0ed903" providerId="LiveId" clId="{6E10870B-349B-4868-9940-B4562C30A6F0}" dt="2018-04-04T08:11:07.453" v="532" actId="20577"/>
          <ac:spMkLst>
            <pc:docMk/>
            <pc:sldMk cId="2866699905" sldId="279"/>
            <ac:spMk id="2" creationId="{E75AFC6C-B212-4E18-B797-5B363ADDF9F5}"/>
          </ac:spMkLst>
        </pc:spChg>
        <pc:spChg chg="mod">
          <ac:chgData name="Bahrudin Hrnjica" userId="8b11bbbf3f0ed903" providerId="LiveId" clId="{6E10870B-349B-4868-9940-B4562C30A6F0}" dt="2018-04-04T10:58:25.903" v="700" actId="20577"/>
          <ac:spMkLst>
            <pc:docMk/>
            <pc:sldMk cId="2866699905" sldId="279"/>
            <ac:spMk id="3" creationId="{D0554819-AB4F-4B4D-8AA2-9D455BC13767}"/>
          </ac:spMkLst>
        </pc:spChg>
      </pc:sldChg>
      <pc:sldChg chg="modSp add">
        <pc:chgData name="Bahrudin Hrnjica" userId="8b11bbbf3f0ed903" providerId="LiveId" clId="{6E10870B-349B-4868-9940-B4562C30A6F0}" dt="2018-04-04T11:01:25.280" v="968" actId="313"/>
        <pc:sldMkLst>
          <pc:docMk/>
          <pc:sldMk cId="1662467822" sldId="280"/>
        </pc:sldMkLst>
        <pc:spChg chg="mod">
          <ac:chgData name="Bahrudin Hrnjica" userId="8b11bbbf3f0ed903" providerId="LiveId" clId="{6E10870B-349B-4868-9940-B4562C30A6F0}" dt="2018-04-04T11:01:20.866" v="966" actId="20577"/>
          <ac:spMkLst>
            <pc:docMk/>
            <pc:sldMk cId="1662467822" sldId="280"/>
            <ac:spMk id="2" creationId="{3D6592A4-D8C4-452E-8343-B33BC5E2AAF0}"/>
          </ac:spMkLst>
        </pc:spChg>
        <pc:spChg chg="mod">
          <ac:chgData name="Bahrudin Hrnjica" userId="8b11bbbf3f0ed903" providerId="LiveId" clId="{6E10870B-349B-4868-9940-B4562C30A6F0}" dt="2018-04-04T11:01:25.280" v="968" actId="313"/>
          <ac:spMkLst>
            <pc:docMk/>
            <pc:sldMk cId="1662467822" sldId="280"/>
            <ac:spMk id="3" creationId="{22E6ABAF-1718-463F-BCFF-3A9C38363F29}"/>
          </ac:spMkLst>
        </pc:spChg>
      </pc:sldChg>
      <pc:sldChg chg="modSp add">
        <pc:chgData name="Bahrudin Hrnjica" userId="8b11bbbf3f0ed903" providerId="LiveId" clId="{6E10870B-349B-4868-9940-B4562C30A6F0}" dt="2018-04-04T11:02:46.301" v="1149" actId="20577"/>
        <pc:sldMkLst>
          <pc:docMk/>
          <pc:sldMk cId="2420794854" sldId="281"/>
        </pc:sldMkLst>
        <pc:spChg chg="mod">
          <ac:chgData name="Bahrudin Hrnjica" userId="8b11bbbf3f0ed903" providerId="LiveId" clId="{6E10870B-349B-4868-9940-B4562C30A6F0}" dt="2018-04-04T11:01:37.945" v="969" actId="20577"/>
          <ac:spMkLst>
            <pc:docMk/>
            <pc:sldMk cId="2420794854" sldId="281"/>
            <ac:spMk id="2" creationId="{5CB4F88B-16CB-4D52-B46A-8A5561D0A3AF}"/>
          </ac:spMkLst>
        </pc:spChg>
        <pc:spChg chg="mod">
          <ac:chgData name="Bahrudin Hrnjica" userId="8b11bbbf3f0ed903" providerId="LiveId" clId="{6E10870B-349B-4868-9940-B4562C30A6F0}" dt="2018-04-04T11:02:46.301" v="1149" actId="20577"/>
          <ac:spMkLst>
            <pc:docMk/>
            <pc:sldMk cId="2420794854" sldId="281"/>
            <ac:spMk id="3" creationId="{818225B7-A95C-44B8-BD7C-82F46676E565}"/>
          </ac:spMkLst>
        </pc:spChg>
      </pc:sldChg>
    </pc:docChg>
  </pc:docChgLst>
  <pc:docChgLst>
    <pc:chgData name="Bahrudin Hrnjica" userId="8b11bbbf3f0ed903" providerId="LiveId" clId="{A31C17AC-2709-464B-B148-1ADCFBFE932F}"/>
    <pc:docChg chg="custSel modSld">
      <pc:chgData name="Bahrudin Hrnjica" userId="8b11bbbf3f0ed903" providerId="LiveId" clId="{A31C17AC-2709-464B-B148-1ADCFBFE932F}" dt="2018-04-22T08:45:32.496" v="300" actId="20577"/>
      <pc:docMkLst>
        <pc:docMk/>
      </pc:docMkLst>
      <pc:sldChg chg="modSp">
        <pc:chgData name="Bahrudin Hrnjica" userId="8b11bbbf3f0ed903" providerId="LiveId" clId="{A31C17AC-2709-464B-B148-1ADCFBFE932F}" dt="2018-04-19T21:43:08.160" v="264" actId="20577"/>
        <pc:sldMkLst>
          <pc:docMk/>
          <pc:sldMk cId="14899200" sldId="258"/>
        </pc:sldMkLst>
        <pc:spChg chg="mod">
          <ac:chgData name="Bahrudin Hrnjica" userId="8b11bbbf3f0ed903" providerId="LiveId" clId="{A31C17AC-2709-464B-B148-1ADCFBFE932F}" dt="2018-04-19T21:43:08.160" v="264" actId="20577"/>
          <ac:spMkLst>
            <pc:docMk/>
            <pc:sldMk cId="14899200" sldId="258"/>
            <ac:spMk id="3" creationId="{AF0F435C-3F9B-47F1-90D0-0DEB3DC910AD}"/>
          </ac:spMkLst>
        </pc:spChg>
      </pc:sldChg>
      <pc:sldChg chg="modSp">
        <pc:chgData name="Bahrudin Hrnjica" userId="8b11bbbf3f0ed903" providerId="LiveId" clId="{A31C17AC-2709-464B-B148-1ADCFBFE932F}" dt="2018-04-18T06:05:36.779" v="5" actId="1076"/>
        <pc:sldMkLst>
          <pc:docMk/>
          <pc:sldMk cId="4273798589" sldId="275"/>
        </pc:sldMkLst>
        <pc:picChg chg="mod">
          <ac:chgData name="Bahrudin Hrnjica" userId="8b11bbbf3f0ed903" providerId="LiveId" clId="{A31C17AC-2709-464B-B148-1ADCFBFE932F}" dt="2018-04-18T06:05:35.700" v="4" actId="1076"/>
          <ac:picMkLst>
            <pc:docMk/>
            <pc:sldMk cId="4273798589" sldId="275"/>
            <ac:picMk id="7" creationId="{71062EB5-7B85-47B8-9040-DEE96254AE69}"/>
          </ac:picMkLst>
        </pc:picChg>
        <pc:picChg chg="mod">
          <ac:chgData name="Bahrudin Hrnjica" userId="8b11bbbf3f0ed903" providerId="LiveId" clId="{A31C17AC-2709-464B-B148-1ADCFBFE932F}" dt="2018-04-18T06:05:36.779" v="5" actId="1076"/>
          <ac:picMkLst>
            <pc:docMk/>
            <pc:sldMk cId="4273798589" sldId="275"/>
            <ac:picMk id="8" creationId="{63185AFE-79C7-4E41-AB19-F2F516242874}"/>
          </ac:picMkLst>
        </pc:picChg>
      </pc:sldChg>
      <pc:sldChg chg="modSp">
        <pc:chgData name="Bahrudin Hrnjica" userId="8b11bbbf3f0ed903" providerId="LiveId" clId="{A31C17AC-2709-464B-B148-1ADCFBFE932F}" dt="2018-04-18T06:05:29.493" v="1" actId="1076"/>
        <pc:sldMkLst>
          <pc:docMk/>
          <pc:sldMk cId="798684500" sldId="276"/>
        </pc:sldMkLst>
        <pc:picChg chg="mod">
          <ac:chgData name="Bahrudin Hrnjica" userId="8b11bbbf3f0ed903" providerId="LiveId" clId="{A31C17AC-2709-464B-B148-1ADCFBFE932F}" dt="2018-04-18T06:05:29.493" v="1" actId="1076"/>
          <ac:picMkLst>
            <pc:docMk/>
            <pc:sldMk cId="798684500" sldId="276"/>
            <ac:picMk id="9" creationId="{F404D8B5-6101-405C-AF42-89A19FDEC011}"/>
          </ac:picMkLst>
        </pc:picChg>
      </pc:sldChg>
      <pc:sldChg chg="modSp">
        <pc:chgData name="Bahrudin Hrnjica" userId="8b11bbbf3f0ed903" providerId="LiveId" clId="{A31C17AC-2709-464B-B148-1ADCFBFE932F}" dt="2018-04-18T06:05:44.628" v="6" actId="313"/>
        <pc:sldMkLst>
          <pc:docMk/>
          <pc:sldMk cId="2420794854" sldId="281"/>
        </pc:sldMkLst>
        <pc:spChg chg="mod">
          <ac:chgData name="Bahrudin Hrnjica" userId="8b11bbbf3f0ed903" providerId="LiveId" clId="{A31C17AC-2709-464B-B148-1ADCFBFE932F}" dt="2018-04-18T06:05:44.628" v="6" actId="313"/>
          <ac:spMkLst>
            <pc:docMk/>
            <pc:sldMk cId="2420794854" sldId="281"/>
            <ac:spMk id="3" creationId="{818225B7-A95C-44B8-BD7C-82F46676E565}"/>
          </ac:spMkLst>
        </pc:spChg>
      </pc:sldChg>
      <pc:sldChg chg="modSp">
        <pc:chgData name="Bahrudin Hrnjica" userId="8b11bbbf3f0ed903" providerId="LiveId" clId="{A31C17AC-2709-464B-B148-1ADCFBFE932F}" dt="2018-04-22T08:45:32.496" v="300" actId="20577"/>
        <pc:sldMkLst>
          <pc:docMk/>
          <pc:sldMk cId="2466168083" sldId="283"/>
        </pc:sldMkLst>
        <pc:spChg chg="mod">
          <ac:chgData name="Bahrudin Hrnjica" userId="8b11bbbf3f0ed903" providerId="LiveId" clId="{A31C17AC-2709-464B-B148-1ADCFBFE932F}" dt="2018-04-22T08:45:32.496" v="300" actId="20577"/>
          <ac:spMkLst>
            <pc:docMk/>
            <pc:sldMk cId="2466168083" sldId="283"/>
            <ac:spMk id="3" creationId="{F337A25F-A9E4-4019-A8B5-003ECF13134D}"/>
          </ac:spMkLst>
        </pc:spChg>
      </pc:sldChg>
      <pc:sldChg chg="modSp">
        <pc:chgData name="Bahrudin Hrnjica" userId="8b11bbbf3f0ed903" providerId="LiveId" clId="{A31C17AC-2709-464B-B148-1ADCFBFE932F}" dt="2018-04-19T20:54:07.780" v="46" actId="20577"/>
        <pc:sldMkLst>
          <pc:docMk/>
          <pc:sldMk cId="2119791889" sldId="295"/>
        </pc:sldMkLst>
        <pc:spChg chg="mod">
          <ac:chgData name="Bahrudin Hrnjica" userId="8b11bbbf3f0ed903" providerId="LiveId" clId="{A31C17AC-2709-464B-B148-1ADCFBFE932F}" dt="2018-04-19T20:54:07.780" v="46" actId="20577"/>
          <ac:spMkLst>
            <pc:docMk/>
            <pc:sldMk cId="2119791889" sldId="295"/>
            <ac:spMk id="3" creationId="{11CA5550-2BF5-4D32-93F3-9751B9A16B19}"/>
          </ac:spMkLst>
        </pc:spChg>
      </pc:sldChg>
      <pc:sldChg chg="modSp">
        <pc:chgData name="Bahrudin Hrnjica" userId="8b11bbbf3f0ed903" providerId="LiveId" clId="{A31C17AC-2709-464B-B148-1ADCFBFE932F}" dt="2018-04-22T08:44:40.126" v="267" actId="20577"/>
        <pc:sldMkLst>
          <pc:docMk/>
          <pc:sldMk cId="1375065539" sldId="296"/>
        </pc:sldMkLst>
        <pc:spChg chg="mod">
          <ac:chgData name="Bahrudin Hrnjica" userId="8b11bbbf3f0ed903" providerId="LiveId" clId="{A31C17AC-2709-464B-B148-1ADCFBFE932F}" dt="2018-04-22T08:44:40.126" v="267" actId="20577"/>
          <ac:spMkLst>
            <pc:docMk/>
            <pc:sldMk cId="1375065539" sldId="296"/>
            <ac:spMk id="2" creationId="{EC2A1E43-DB4B-4C1A-9798-AAEC95CD0DB7}"/>
          </ac:spMkLst>
        </pc:spChg>
      </pc:sldChg>
      <pc:sldChg chg="modSp">
        <pc:chgData name="Bahrudin Hrnjica" userId="8b11bbbf3f0ed903" providerId="LiveId" clId="{A31C17AC-2709-464B-B148-1ADCFBFE932F}" dt="2018-04-22T08:45:02.465" v="295" actId="1076"/>
        <pc:sldMkLst>
          <pc:docMk/>
          <pc:sldMk cId="3202391466" sldId="297"/>
        </pc:sldMkLst>
        <pc:spChg chg="mod">
          <ac:chgData name="Bahrudin Hrnjica" userId="8b11bbbf3f0ed903" providerId="LiveId" clId="{A31C17AC-2709-464B-B148-1ADCFBFE932F}" dt="2018-04-22T08:44:58.195" v="294" actId="20577"/>
          <ac:spMkLst>
            <pc:docMk/>
            <pc:sldMk cId="3202391466" sldId="297"/>
            <ac:spMk id="2" creationId="{EC2A1E43-DB4B-4C1A-9798-AAEC95CD0DB7}"/>
          </ac:spMkLst>
        </pc:spChg>
        <pc:picChg chg="mod">
          <ac:chgData name="Bahrudin Hrnjica" userId="8b11bbbf3f0ed903" providerId="LiveId" clId="{A31C17AC-2709-464B-B148-1ADCFBFE932F}" dt="2018-04-22T08:45:02.465" v="295" actId="1076"/>
          <ac:picMkLst>
            <pc:docMk/>
            <pc:sldMk cId="3202391466" sldId="297"/>
            <ac:picMk id="7" creationId="{43E1887B-773C-4406-8448-97F2BB639021}"/>
          </ac:picMkLst>
        </pc:picChg>
      </pc:sldChg>
      <pc:sldChg chg="modSp">
        <pc:chgData name="Bahrudin Hrnjica" userId="8b11bbbf3f0ed903" providerId="LiveId" clId="{A31C17AC-2709-464B-B148-1ADCFBFE932F}" dt="2018-04-19T21:41:43.853" v="257" actId="6549"/>
        <pc:sldMkLst>
          <pc:docMk/>
          <pc:sldMk cId="1671615036" sldId="299"/>
        </pc:sldMkLst>
        <pc:spChg chg="mod">
          <ac:chgData name="Bahrudin Hrnjica" userId="8b11bbbf3f0ed903" providerId="LiveId" clId="{A31C17AC-2709-464B-B148-1ADCFBFE932F}" dt="2018-04-19T21:41:43.853" v="257" actId="6549"/>
          <ac:spMkLst>
            <pc:docMk/>
            <pc:sldMk cId="1671615036" sldId="299"/>
            <ac:spMk id="3" creationId="{D520391E-87E6-4806-8408-992E75F0378C}"/>
          </ac:spMkLst>
        </pc:spChg>
        <pc:picChg chg="mod">
          <ac:chgData name="Bahrudin Hrnjica" userId="8b11bbbf3f0ed903" providerId="LiveId" clId="{A31C17AC-2709-464B-B148-1ADCFBFE932F}" dt="2018-04-19T21:41:39.648" v="249" actId="1076"/>
          <ac:picMkLst>
            <pc:docMk/>
            <pc:sldMk cId="1671615036" sldId="299"/>
            <ac:picMk id="4" creationId="{CCD1CBA2-9A6F-42A6-8497-888441F93A63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6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AAB039-FD2F-4F0B-85EE-76D50AA643C6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540BB47-D82B-4AD5-B72A-F7B00C672EE1}">
      <dgm:prSet phldrT="[Text]"/>
      <dgm:spPr/>
      <dgm:t>
        <a:bodyPr/>
        <a:lstStyle/>
        <a:p>
          <a:r>
            <a:rPr lang="en-US" dirty="0"/>
            <a:t>Network Design</a:t>
          </a:r>
        </a:p>
      </dgm:t>
    </dgm:pt>
    <dgm:pt modelId="{EBFAABEC-52F3-4E9E-B6D9-205D0DC47861}" type="parTrans" cxnId="{402E37D5-5CF1-4FF6-90C5-047773EAF376}">
      <dgm:prSet/>
      <dgm:spPr/>
      <dgm:t>
        <a:bodyPr/>
        <a:lstStyle/>
        <a:p>
          <a:endParaRPr lang="en-US"/>
        </a:p>
      </dgm:t>
    </dgm:pt>
    <dgm:pt modelId="{D196BDC0-01FA-4563-9656-58F0AF5359A3}" type="sibTrans" cxnId="{402E37D5-5CF1-4FF6-90C5-047773EAF376}">
      <dgm:prSet/>
      <dgm:spPr/>
      <dgm:t>
        <a:bodyPr/>
        <a:lstStyle/>
        <a:p>
          <a:endParaRPr lang="en-US"/>
        </a:p>
      </dgm:t>
    </dgm:pt>
    <dgm:pt modelId="{3AD1B1FD-C3C0-412A-8A83-7880432D809A}">
      <dgm:prSet/>
      <dgm:spPr/>
      <dgm:t>
        <a:bodyPr/>
        <a:lstStyle/>
        <a:p>
          <a:r>
            <a:rPr lang="en-US" dirty="0"/>
            <a:t>Activation Function</a:t>
          </a:r>
        </a:p>
      </dgm:t>
    </dgm:pt>
    <dgm:pt modelId="{1F5C5F76-37A0-43CA-B731-F5495529C1AC}" type="parTrans" cxnId="{35463239-E449-4E0D-B1F0-23BF46BD12D7}">
      <dgm:prSet/>
      <dgm:spPr/>
      <dgm:t>
        <a:bodyPr/>
        <a:lstStyle/>
        <a:p>
          <a:endParaRPr lang="en-US"/>
        </a:p>
      </dgm:t>
    </dgm:pt>
    <dgm:pt modelId="{5C9414F8-E032-4862-93A1-54E4F079BC2D}" type="sibTrans" cxnId="{35463239-E449-4E0D-B1F0-23BF46BD12D7}">
      <dgm:prSet/>
      <dgm:spPr/>
      <dgm:t>
        <a:bodyPr/>
        <a:lstStyle/>
        <a:p>
          <a:endParaRPr lang="en-US"/>
        </a:p>
      </dgm:t>
    </dgm:pt>
    <dgm:pt modelId="{9DEAE90D-6D90-4097-8EAC-586A8DE08E32}">
      <dgm:prSet/>
      <dgm:spPr/>
      <dgm:t>
        <a:bodyPr/>
        <a:lstStyle/>
        <a:p>
          <a:r>
            <a:rPr lang="en-US" dirty="0"/>
            <a:t>Loss Function</a:t>
          </a:r>
        </a:p>
      </dgm:t>
    </dgm:pt>
    <dgm:pt modelId="{DA43892E-0C05-4036-A011-2FA6944AF655}" type="parTrans" cxnId="{75DC83D4-C65D-4D86-984B-2AA4F154EC26}">
      <dgm:prSet/>
      <dgm:spPr/>
      <dgm:t>
        <a:bodyPr/>
        <a:lstStyle/>
        <a:p>
          <a:endParaRPr lang="en-US"/>
        </a:p>
      </dgm:t>
    </dgm:pt>
    <dgm:pt modelId="{832A6130-284E-4BBE-8CC6-DB7318160AEE}" type="sibTrans" cxnId="{75DC83D4-C65D-4D86-984B-2AA4F154EC26}">
      <dgm:prSet/>
      <dgm:spPr/>
      <dgm:t>
        <a:bodyPr/>
        <a:lstStyle/>
        <a:p>
          <a:endParaRPr lang="en-US"/>
        </a:p>
      </dgm:t>
    </dgm:pt>
    <dgm:pt modelId="{34EF5D44-6D9D-4A6F-B226-CDEB3AF0644A}">
      <dgm:prSet/>
      <dgm:spPr/>
      <dgm:t>
        <a:bodyPr/>
        <a:lstStyle/>
        <a:p>
          <a:r>
            <a:rPr lang="en-US" dirty="0"/>
            <a:t>Overfitting</a:t>
          </a:r>
        </a:p>
      </dgm:t>
    </dgm:pt>
    <dgm:pt modelId="{A25FBB29-343C-4A19-8B5D-B07AD9C0C86A}" type="parTrans" cxnId="{1AAAB74E-7D8D-46D5-9211-9A1227C25192}">
      <dgm:prSet/>
      <dgm:spPr/>
      <dgm:t>
        <a:bodyPr/>
        <a:lstStyle/>
        <a:p>
          <a:endParaRPr lang="en-US"/>
        </a:p>
      </dgm:t>
    </dgm:pt>
    <dgm:pt modelId="{10131EB7-F39A-4B51-B7A3-9D1C7D0824B4}" type="sibTrans" cxnId="{1AAAB74E-7D8D-46D5-9211-9A1227C25192}">
      <dgm:prSet/>
      <dgm:spPr/>
      <dgm:t>
        <a:bodyPr/>
        <a:lstStyle/>
        <a:p>
          <a:endParaRPr lang="en-US"/>
        </a:p>
      </dgm:t>
    </dgm:pt>
    <dgm:pt modelId="{FDCFACFC-027F-4FE1-90BD-310F1530DB04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Features (number of input parameters)</a:t>
          </a:r>
        </a:p>
      </dgm:t>
    </dgm:pt>
    <dgm:pt modelId="{458061CB-0CB4-44C6-80E7-B011137CF106}" type="parTrans" cxnId="{E9CB82BB-86D1-4561-A63C-F9B326CFEC69}">
      <dgm:prSet/>
      <dgm:spPr/>
      <dgm:t>
        <a:bodyPr/>
        <a:lstStyle/>
        <a:p>
          <a:endParaRPr lang="en-US"/>
        </a:p>
      </dgm:t>
    </dgm:pt>
    <dgm:pt modelId="{E604DD09-8919-4A92-8300-D6813DF8FBAB}" type="sibTrans" cxnId="{E9CB82BB-86D1-4561-A63C-F9B326CFEC69}">
      <dgm:prSet/>
      <dgm:spPr/>
      <dgm:t>
        <a:bodyPr/>
        <a:lstStyle/>
        <a:p>
          <a:endParaRPr lang="en-US"/>
        </a:p>
      </dgm:t>
    </dgm:pt>
    <dgm:pt modelId="{DDA58CBF-1190-418C-8D05-37120D704A4B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Label (one hot vector)</a:t>
          </a:r>
        </a:p>
      </dgm:t>
    </dgm:pt>
    <dgm:pt modelId="{A6B78044-7793-4D6F-A8F4-2EFFCD4777D6}" type="parTrans" cxnId="{F9725EE7-2094-4AEC-A7F8-547EB068A368}">
      <dgm:prSet/>
      <dgm:spPr/>
      <dgm:t>
        <a:bodyPr/>
        <a:lstStyle/>
        <a:p>
          <a:endParaRPr lang="en-US"/>
        </a:p>
      </dgm:t>
    </dgm:pt>
    <dgm:pt modelId="{4D1C7C90-7564-4E86-8157-D65427ED866E}" type="sibTrans" cxnId="{F9725EE7-2094-4AEC-A7F8-547EB068A368}">
      <dgm:prSet/>
      <dgm:spPr/>
      <dgm:t>
        <a:bodyPr/>
        <a:lstStyle/>
        <a:p>
          <a:endParaRPr lang="en-US"/>
        </a:p>
      </dgm:t>
    </dgm:pt>
    <dgm:pt modelId="{CC0A2DC5-AD74-4D54-8EBF-892C99466E19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Network parameters</a:t>
          </a:r>
        </a:p>
      </dgm:t>
    </dgm:pt>
    <dgm:pt modelId="{179336CC-12D7-44CC-8E1E-E0F2CEFEDA48}" type="parTrans" cxnId="{3AD979C7-C08A-45CB-AE55-DCDC4F981997}">
      <dgm:prSet/>
      <dgm:spPr/>
      <dgm:t>
        <a:bodyPr/>
        <a:lstStyle/>
        <a:p>
          <a:endParaRPr lang="en-US"/>
        </a:p>
      </dgm:t>
    </dgm:pt>
    <dgm:pt modelId="{12B31F65-433C-4727-AFE6-A170B32B2C3F}" type="sibTrans" cxnId="{3AD979C7-C08A-45CB-AE55-DCDC4F981997}">
      <dgm:prSet/>
      <dgm:spPr/>
      <dgm:t>
        <a:bodyPr/>
        <a:lstStyle/>
        <a:p>
          <a:endParaRPr lang="en-US"/>
        </a:p>
      </dgm:t>
    </dgm:pt>
    <dgm:pt modelId="{1B4BA176-3C02-4A81-8FEC-DA2248731CFF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Training parameters</a:t>
          </a:r>
        </a:p>
      </dgm:t>
    </dgm:pt>
    <dgm:pt modelId="{4A173C5C-F397-459A-A27C-41BEC307A788}" type="parTrans" cxnId="{349AFD32-EBF1-49D8-BEC7-C6613A0C5606}">
      <dgm:prSet/>
      <dgm:spPr/>
      <dgm:t>
        <a:bodyPr/>
        <a:lstStyle/>
        <a:p>
          <a:endParaRPr lang="en-US"/>
        </a:p>
      </dgm:t>
    </dgm:pt>
    <dgm:pt modelId="{55D1D582-8623-4DD0-B0A8-70943F8681A2}" type="sibTrans" cxnId="{349AFD32-EBF1-49D8-BEC7-C6613A0C5606}">
      <dgm:prSet/>
      <dgm:spPr/>
      <dgm:t>
        <a:bodyPr/>
        <a:lstStyle/>
        <a:p>
          <a:endParaRPr lang="en-US"/>
        </a:p>
      </dgm:t>
    </dgm:pt>
    <dgm:pt modelId="{4CE2667D-DC6D-443C-82E4-7094CC4E6083}">
      <dgm:prSet/>
      <dgm:spPr/>
      <dgm:t>
        <a:bodyPr/>
        <a:lstStyle/>
        <a:p>
          <a:r>
            <a:rPr lang="en-US" dirty="0"/>
            <a:t>Enable non-linear models:</a:t>
          </a:r>
        </a:p>
      </dgm:t>
    </dgm:pt>
    <dgm:pt modelId="{546E935F-6A9F-416C-816B-A048149AFE53}" type="parTrans" cxnId="{FB2A32AF-0951-4215-A48B-55B2D499596B}">
      <dgm:prSet/>
      <dgm:spPr/>
      <dgm:t>
        <a:bodyPr/>
        <a:lstStyle/>
        <a:p>
          <a:endParaRPr lang="en-US"/>
        </a:p>
      </dgm:t>
    </dgm:pt>
    <dgm:pt modelId="{3703A569-D064-49EC-86FC-974D945C643A}" type="sibTrans" cxnId="{FB2A32AF-0951-4215-A48B-55B2D499596B}">
      <dgm:prSet/>
      <dgm:spPr/>
      <dgm:t>
        <a:bodyPr/>
        <a:lstStyle/>
        <a:p>
          <a:endParaRPr lang="en-US"/>
        </a:p>
      </dgm:t>
    </dgm:pt>
    <dgm:pt modelId="{98EC338F-B1A1-4B46-839E-94B1294366B2}">
      <dgm:prSet/>
      <dgm:spPr/>
      <dgm:t>
        <a:bodyPr/>
        <a:lstStyle/>
        <a:p>
          <a:r>
            <a:rPr lang="en-US" dirty="0" err="1"/>
            <a:t>Softmax</a:t>
          </a:r>
          <a:r>
            <a:rPr lang="en-US" dirty="0"/>
            <a:t>, tanh, </a:t>
          </a:r>
          <a:r>
            <a:rPr lang="en-US" dirty="0" err="1"/>
            <a:t>ReLU</a:t>
          </a:r>
          <a:endParaRPr lang="en-US" dirty="0"/>
        </a:p>
      </dgm:t>
    </dgm:pt>
    <dgm:pt modelId="{AB26DD87-2813-41FA-BBD5-8A236A8206FB}" type="parTrans" cxnId="{2DE94983-D1B0-4D08-9B31-20992C178DCB}">
      <dgm:prSet/>
      <dgm:spPr/>
      <dgm:t>
        <a:bodyPr/>
        <a:lstStyle/>
        <a:p>
          <a:endParaRPr lang="en-US"/>
        </a:p>
      </dgm:t>
    </dgm:pt>
    <dgm:pt modelId="{936DF43B-7FC6-4A7C-A1C9-A809E67AF52D}" type="sibTrans" cxnId="{2DE94983-D1B0-4D08-9B31-20992C178DCB}">
      <dgm:prSet/>
      <dgm:spPr/>
      <dgm:t>
        <a:bodyPr/>
        <a:lstStyle/>
        <a:p>
          <a:endParaRPr lang="en-US"/>
        </a:p>
      </dgm:t>
    </dgm:pt>
    <dgm:pt modelId="{C255BA05-C8A4-4B54-A2E2-805D3FE71BA5}">
      <dgm:prSet/>
      <dgm:spPr/>
      <dgm:t>
        <a:bodyPr/>
        <a:lstStyle/>
        <a:p>
          <a:r>
            <a:rPr lang="en-US" dirty="0"/>
            <a:t>Measure the performance during training.</a:t>
          </a:r>
        </a:p>
      </dgm:t>
    </dgm:pt>
    <dgm:pt modelId="{41C1E3A8-27EE-4179-AA1B-FFB74F3F2408}" type="parTrans" cxnId="{FD010AF0-91B2-463C-A13B-9493E3A98621}">
      <dgm:prSet/>
      <dgm:spPr/>
      <dgm:t>
        <a:bodyPr/>
        <a:lstStyle/>
        <a:p>
          <a:endParaRPr lang="en-US"/>
        </a:p>
      </dgm:t>
    </dgm:pt>
    <dgm:pt modelId="{B489AADD-60BB-4D1C-978A-62B5FA210009}" type="sibTrans" cxnId="{FD010AF0-91B2-463C-A13B-9493E3A98621}">
      <dgm:prSet/>
      <dgm:spPr/>
      <dgm:t>
        <a:bodyPr/>
        <a:lstStyle/>
        <a:p>
          <a:endParaRPr lang="en-US"/>
        </a:p>
      </dgm:t>
    </dgm:pt>
    <dgm:pt modelId="{DEDEC485-EFD6-4A7F-ABCE-AA8B7AFA1B81}">
      <dgm:prSet/>
      <dgm:spPr/>
      <dgm:t>
        <a:bodyPr/>
        <a:lstStyle/>
        <a:p>
          <a:r>
            <a:rPr lang="en-US" dirty="0"/>
            <a:t>Cross-Entropy, Square Error</a:t>
          </a:r>
        </a:p>
      </dgm:t>
    </dgm:pt>
    <dgm:pt modelId="{C4ABD215-5DCC-4179-A244-FD1769A4AE32}" type="parTrans" cxnId="{E51BA807-03FF-455C-893C-DB1EC8CDEFE5}">
      <dgm:prSet/>
      <dgm:spPr/>
      <dgm:t>
        <a:bodyPr/>
        <a:lstStyle/>
        <a:p>
          <a:endParaRPr lang="en-US"/>
        </a:p>
      </dgm:t>
    </dgm:pt>
    <dgm:pt modelId="{AA9188A6-0A00-4BC1-B827-1BCD09314006}" type="sibTrans" cxnId="{E51BA807-03FF-455C-893C-DB1EC8CDEFE5}">
      <dgm:prSet/>
      <dgm:spPr/>
      <dgm:t>
        <a:bodyPr/>
        <a:lstStyle/>
        <a:p>
          <a:endParaRPr lang="en-US"/>
        </a:p>
      </dgm:t>
    </dgm:pt>
    <dgm:pt modelId="{F1DA822D-50C8-4BA3-8BAB-4E1C8C0C9EB2}">
      <dgm:prSet/>
      <dgm:spPr/>
      <dgm:t>
        <a:bodyPr/>
        <a:lstStyle/>
        <a:p>
          <a:r>
            <a:rPr lang="en-US" dirty="0"/>
            <a:t>Trainer</a:t>
          </a:r>
        </a:p>
      </dgm:t>
    </dgm:pt>
    <dgm:pt modelId="{393ED3A4-570B-4ED8-9692-C459D911E742}" type="sibTrans" cxnId="{60207C17-4F43-44D5-8DE1-BC4B30454639}">
      <dgm:prSet/>
      <dgm:spPr/>
      <dgm:t>
        <a:bodyPr/>
        <a:lstStyle/>
        <a:p>
          <a:endParaRPr lang="en-US"/>
        </a:p>
      </dgm:t>
    </dgm:pt>
    <dgm:pt modelId="{BED8B679-B97F-4934-9F2C-EB346AE6AC24}" type="parTrans" cxnId="{60207C17-4F43-44D5-8DE1-BC4B30454639}">
      <dgm:prSet/>
      <dgm:spPr/>
      <dgm:t>
        <a:bodyPr/>
        <a:lstStyle/>
        <a:p>
          <a:endParaRPr lang="en-US"/>
        </a:p>
      </dgm:t>
    </dgm:pt>
    <dgm:pt modelId="{E5053032-A9B6-4539-BCF4-288D8A130F5A}">
      <dgm:prSet/>
      <dgm:spPr/>
      <dgm:t>
        <a:bodyPr/>
        <a:lstStyle/>
        <a:p>
          <a:r>
            <a:rPr lang="en-US" dirty="0"/>
            <a:t>Optimization process which purpose is to calculate weights based on backpropagation.</a:t>
          </a:r>
        </a:p>
      </dgm:t>
    </dgm:pt>
    <dgm:pt modelId="{26BB4C16-3383-4203-AF0A-C12FE2D05B14}" type="parTrans" cxnId="{7D6EA6D6-33BC-48E5-BEA5-367AB81904FA}">
      <dgm:prSet/>
      <dgm:spPr/>
      <dgm:t>
        <a:bodyPr/>
        <a:lstStyle/>
        <a:p>
          <a:endParaRPr lang="en-US"/>
        </a:p>
      </dgm:t>
    </dgm:pt>
    <dgm:pt modelId="{ADFBB9D5-AEF9-4803-A713-572273C1EF06}" type="sibTrans" cxnId="{7D6EA6D6-33BC-48E5-BEA5-367AB81904FA}">
      <dgm:prSet/>
      <dgm:spPr/>
      <dgm:t>
        <a:bodyPr/>
        <a:lstStyle/>
        <a:p>
          <a:endParaRPr lang="en-US"/>
        </a:p>
      </dgm:t>
    </dgm:pt>
    <dgm:pt modelId="{E54831E2-6132-4C44-AACB-BAAB5E05235C}">
      <dgm:prSet/>
      <dgm:spPr/>
      <dgm:t>
        <a:bodyPr/>
        <a:lstStyle/>
        <a:p>
          <a:r>
            <a:rPr lang="en-US" dirty="0"/>
            <a:t>SGD, Adam,…</a:t>
          </a:r>
        </a:p>
      </dgm:t>
    </dgm:pt>
    <dgm:pt modelId="{DA219B48-D74C-48BF-BB80-2141EE8CAD3D}" type="parTrans" cxnId="{6989ED62-39BC-4013-A8C8-EF44896B38CD}">
      <dgm:prSet/>
      <dgm:spPr/>
      <dgm:t>
        <a:bodyPr/>
        <a:lstStyle/>
        <a:p>
          <a:endParaRPr lang="en-US"/>
        </a:p>
      </dgm:t>
    </dgm:pt>
    <dgm:pt modelId="{1B616BA5-6BA2-487E-BC04-FD68622DE523}" type="sibTrans" cxnId="{6989ED62-39BC-4013-A8C8-EF44896B38CD}">
      <dgm:prSet/>
      <dgm:spPr/>
      <dgm:t>
        <a:bodyPr/>
        <a:lstStyle/>
        <a:p>
          <a:endParaRPr lang="en-US"/>
        </a:p>
      </dgm:t>
    </dgm:pt>
    <dgm:pt modelId="{850D60C4-71DC-4478-AF0F-2779FA86DA34}">
      <dgm:prSet/>
      <dgm:spPr/>
      <dgm:t>
        <a:bodyPr/>
        <a:lstStyle/>
        <a:p>
          <a:r>
            <a:rPr lang="en-US" dirty="0"/>
            <a:t>Stop model from over-optimizing on training data set.</a:t>
          </a:r>
        </a:p>
      </dgm:t>
    </dgm:pt>
    <dgm:pt modelId="{03B8F07E-73BB-476C-8D3B-4EE88987F0B9}" type="parTrans" cxnId="{E90FC2BC-8E9B-4FC4-9B68-95F442D3B0ED}">
      <dgm:prSet/>
      <dgm:spPr/>
      <dgm:t>
        <a:bodyPr/>
        <a:lstStyle/>
        <a:p>
          <a:endParaRPr lang="en-US"/>
        </a:p>
      </dgm:t>
    </dgm:pt>
    <dgm:pt modelId="{6299AE95-4B8D-4BDE-B28E-80436D5BBD6A}" type="sibTrans" cxnId="{E90FC2BC-8E9B-4FC4-9B68-95F442D3B0ED}">
      <dgm:prSet/>
      <dgm:spPr/>
      <dgm:t>
        <a:bodyPr/>
        <a:lstStyle/>
        <a:p>
          <a:endParaRPr lang="en-US"/>
        </a:p>
      </dgm:t>
    </dgm:pt>
    <dgm:pt modelId="{ED763E00-AB3C-45BF-A3AA-5EABA6E28873}" type="pres">
      <dgm:prSet presAssocID="{C9AAB039-FD2F-4F0B-85EE-76D50AA643C6}" presName="Name0" presStyleCnt="0">
        <dgm:presLayoutVars>
          <dgm:dir/>
          <dgm:resizeHandles val="exact"/>
        </dgm:presLayoutVars>
      </dgm:prSet>
      <dgm:spPr/>
    </dgm:pt>
    <dgm:pt modelId="{A01FBD25-E9E0-4202-901D-F1D2B6DB900E}" type="pres">
      <dgm:prSet presAssocID="{C9AAB039-FD2F-4F0B-85EE-76D50AA643C6}" presName="bkgdShp" presStyleLbl="alignAccFollowNode1" presStyleIdx="0" presStyleCnt="1"/>
      <dgm:spPr/>
    </dgm:pt>
    <dgm:pt modelId="{0057EE13-989D-4B97-9E88-F1C6118794F7}" type="pres">
      <dgm:prSet presAssocID="{C9AAB039-FD2F-4F0B-85EE-76D50AA643C6}" presName="linComp" presStyleCnt="0"/>
      <dgm:spPr/>
    </dgm:pt>
    <dgm:pt modelId="{68B05792-F748-46EA-AF33-CEE1560D5F7C}" type="pres">
      <dgm:prSet presAssocID="{6540BB47-D82B-4AD5-B72A-F7B00C672EE1}" presName="compNode" presStyleCnt="0"/>
      <dgm:spPr/>
    </dgm:pt>
    <dgm:pt modelId="{5B5A5313-27CA-46C5-BDFD-E50264774C4A}" type="pres">
      <dgm:prSet presAssocID="{6540BB47-D82B-4AD5-B72A-F7B00C672EE1}" presName="node" presStyleLbl="node1" presStyleIdx="0" presStyleCnt="5">
        <dgm:presLayoutVars>
          <dgm:bulletEnabled val="1"/>
        </dgm:presLayoutVars>
      </dgm:prSet>
      <dgm:spPr/>
    </dgm:pt>
    <dgm:pt modelId="{42A4ECAA-FE3F-445C-8A3C-1D6974814BC7}" type="pres">
      <dgm:prSet presAssocID="{6540BB47-D82B-4AD5-B72A-F7B00C672EE1}" presName="invisiNode" presStyleLbl="node1" presStyleIdx="0" presStyleCnt="5"/>
      <dgm:spPr/>
    </dgm:pt>
    <dgm:pt modelId="{A1533E6F-D9A1-4B9A-82A1-E30BFE409F8B}" type="pres">
      <dgm:prSet presAssocID="{6540BB47-D82B-4AD5-B72A-F7B00C672EE1}" presName="imagNode" presStyleLbl="fgImgPlac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14000" b="-14000"/>
          </a:stretch>
        </a:blipFill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46C5B5AE-1E4D-41CB-B18A-8B40C81F28BC}" type="pres">
      <dgm:prSet presAssocID="{D196BDC0-01FA-4563-9656-58F0AF5359A3}" presName="sibTrans" presStyleLbl="sibTrans2D1" presStyleIdx="0" presStyleCnt="0"/>
      <dgm:spPr/>
    </dgm:pt>
    <dgm:pt modelId="{BBD920B6-50E8-4B79-A064-B53A870780B9}" type="pres">
      <dgm:prSet presAssocID="{3AD1B1FD-C3C0-412A-8A83-7880432D809A}" presName="compNode" presStyleCnt="0"/>
      <dgm:spPr/>
    </dgm:pt>
    <dgm:pt modelId="{609DC9B6-F140-4D6E-9C75-31307E0ACCF4}" type="pres">
      <dgm:prSet presAssocID="{3AD1B1FD-C3C0-412A-8A83-7880432D809A}" presName="node" presStyleLbl="node1" presStyleIdx="1" presStyleCnt="5">
        <dgm:presLayoutVars>
          <dgm:bulletEnabled val="1"/>
        </dgm:presLayoutVars>
      </dgm:prSet>
      <dgm:spPr/>
    </dgm:pt>
    <dgm:pt modelId="{57746297-CED1-4F1C-A3F4-D99A8BCB3181}" type="pres">
      <dgm:prSet presAssocID="{3AD1B1FD-C3C0-412A-8A83-7880432D809A}" presName="invisiNode" presStyleLbl="node1" presStyleIdx="1" presStyleCnt="5"/>
      <dgm:spPr/>
    </dgm:pt>
    <dgm:pt modelId="{6138D8D6-1BDE-4589-9DB7-C41A52D7A2D7}" type="pres">
      <dgm:prSet presAssocID="{3AD1B1FD-C3C0-412A-8A83-7880432D809A}" presName="imagNode" presStyleLbl="fgImgPlac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14000" b="-14000"/>
          </a:stretch>
        </a:blipFill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E352210E-FA01-4AA1-888F-6BA13D0B0653}" type="pres">
      <dgm:prSet presAssocID="{5C9414F8-E032-4862-93A1-54E4F079BC2D}" presName="sibTrans" presStyleLbl="sibTrans2D1" presStyleIdx="0" presStyleCnt="0"/>
      <dgm:spPr/>
    </dgm:pt>
    <dgm:pt modelId="{D8E4A717-3F02-4492-A3C6-08F304C63995}" type="pres">
      <dgm:prSet presAssocID="{9DEAE90D-6D90-4097-8EAC-586A8DE08E32}" presName="compNode" presStyleCnt="0"/>
      <dgm:spPr/>
    </dgm:pt>
    <dgm:pt modelId="{1D8A4E6E-C3AA-44F7-A870-9869C7E0E622}" type="pres">
      <dgm:prSet presAssocID="{9DEAE90D-6D90-4097-8EAC-586A8DE08E32}" presName="node" presStyleLbl="node1" presStyleIdx="2" presStyleCnt="5">
        <dgm:presLayoutVars>
          <dgm:bulletEnabled val="1"/>
        </dgm:presLayoutVars>
      </dgm:prSet>
      <dgm:spPr/>
    </dgm:pt>
    <dgm:pt modelId="{F02766E0-8F9A-4331-9697-EAF4B71FBF96}" type="pres">
      <dgm:prSet presAssocID="{9DEAE90D-6D90-4097-8EAC-586A8DE08E32}" presName="invisiNode" presStyleLbl="node1" presStyleIdx="2" presStyleCnt="5"/>
      <dgm:spPr/>
    </dgm:pt>
    <dgm:pt modelId="{29B998DA-6A68-4EC5-9212-65E8C3932910}" type="pres">
      <dgm:prSet presAssocID="{9DEAE90D-6D90-4097-8EAC-586A8DE08E32}" presName="imagNode" presStyleLbl="fgImgPlac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t="-14000" b="-14000"/>
          </a:stretch>
        </a:blipFill>
      </dgm:spPr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4FCD9B32-E0E4-4063-B34D-72981F6EB756}" type="pres">
      <dgm:prSet presAssocID="{832A6130-284E-4BBE-8CC6-DB7318160AEE}" presName="sibTrans" presStyleLbl="sibTrans2D1" presStyleIdx="0" presStyleCnt="0"/>
      <dgm:spPr/>
    </dgm:pt>
    <dgm:pt modelId="{96B64685-6A21-4012-8C4F-62C83DD139A1}" type="pres">
      <dgm:prSet presAssocID="{F1DA822D-50C8-4BA3-8BAB-4E1C8C0C9EB2}" presName="compNode" presStyleCnt="0"/>
      <dgm:spPr/>
    </dgm:pt>
    <dgm:pt modelId="{ADDED277-1396-4241-A691-C47655A74007}" type="pres">
      <dgm:prSet presAssocID="{F1DA822D-50C8-4BA3-8BAB-4E1C8C0C9EB2}" presName="node" presStyleLbl="node1" presStyleIdx="3" presStyleCnt="5">
        <dgm:presLayoutVars>
          <dgm:bulletEnabled val="1"/>
        </dgm:presLayoutVars>
      </dgm:prSet>
      <dgm:spPr/>
    </dgm:pt>
    <dgm:pt modelId="{B35D09F4-29D4-452B-AC5F-1319CD2E521F}" type="pres">
      <dgm:prSet presAssocID="{F1DA822D-50C8-4BA3-8BAB-4E1C8C0C9EB2}" presName="invisiNode" presStyleLbl="node1" presStyleIdx="3" presStyleCnt="5"/>
      <dgm:spPr/>
    </dgm:pt>
    <dgm:pt modelId="{1940A740-9EF9-40F7-9E3F-FFAE123AADAE}" type="pres">
      <dgm:prSet presAssocID="{F1DA822D-50C8-4BA3-8BAB-4E1C8C0C9EB2}" presName="imagNode" presStyleLbl="fgImgPlac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t="-14000" b="-14000"/>
          </a:stretch>
        </a:blipFill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ADC999FF-E0B6-4894-AC28-2F3F9332EDD9}" type="pres">
      <dgm:prSet presAssocID="{393ED3A4-570B-4ED8-9692-C459D911E742}" presName="sibTrans" presStyleLbl="sibTrans2D1" presStyleIdx="0" presStyleCnt="0"/>
      <dgm:spPr/>
    </dgm:pt>
    <dgm:pt modelId="{218B2174-EA72-43AC-8C25-A789556734FD}" type="pres">
      <dgm:prSet presAssocID="{34EF5D44-6D9D-4A6F-B226-CDEB3AF0644A}" presName="compNode" presStyleCnt="0"/>
      <dgm:spPr/>
    </dgm:pt>
    <dgm:pt modelId="{F27DAF9D-68D9-429F-AFB6-C88D10161D28}" type="pres">
      <dgm:prSet presAssocID="{34EF5D44-6D9D-4A6F-B226-CDEB3AF0644A}" presName="node" presStyleLbl="node1" presStyleIdx="4" presStyleCnt="5">
        <dgm:presLayoutVars>
          <dgm:bulletEnabled val="1"/>
        </dgm:presLayoutVars>
      </dgm:prSet>
      <dgm:spPr/>
    </dgm:pt>
    <dgm:pt modelId="{81EBFE06-BE23-4C23-A54E-C5723433145B}" type="pres">
      <dgm:prSet presAssocID="{34EF5D44-6D9D-4A6F-B226-CDEB3AF0644A}" presName="invisiNode" presStyleLbl="node1" presStyleIdx="4" presStyleCnt="5"/>
      <dgm:spPr/>
    </dgm:pt>
    <dgm:pt modelId="{59A49818-8DC7-4A0E-B492-4B5B22BDB842}" type="pres">
      <dgm:prSet presAssocID="{34EF5D44-6D9D-4A6F-B226-CDEB3AF0644A}" presName="imagNode" presStyleLbl="fgImgPlac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 t="-14000" b="-14000"/>
          </a:stretch>
        </a:blipFill>
      </dgm:spPr>
      <dgm:extLst>
        <a:ext uri="{E40237B7-FDA0-4F09-8148-C483321AD2D9}">
          <dgm14:cNvPr xmlns:dgm14="http://schemas.microsoft.com/office/drawing/2010/diagram" id="0" name="" descr="Warning"/>
        </a:ext>
      </dgm:extLst>
    </dgm:pt>
  </dgm:ptLst>
  <dgm:cxnLst>
    <dgm:cxn modelId="{E51BA807-03FF-455C-893C-DB1EC8CDEFE5}" srcId="{9DEAE90D-6D90-4097-8EAC-586A8DE08E32}" destId="{DEDEC485-EFD6-4A7F-ABCE-AA8B7AFA1B81}" srcOrd="1" destOrd="0" parTransId="{C4ABD215-5DCC-4179-A244-FD1769A4AE32}" sibTransId="{AA9188A6-0A00-4BC1-B827-1BCD09314006}"/>
    <dgm:cxn modelId="{60207C17-4F43-44D5-8DE1-BC4B30454639}" srcId="{C9AAB039-FD2F-4F0B-85EE-76D50AA643C6}" destId="{F1DA822D-50C8-4BA3-8BAB-4E1C8C0C9EB2}" srcOrd="3" destOrd="0" parTransId="{BED8B679-B97F-4934-9F2C-EB346AE6AC24}" sibTransId="{393ED3A4-570B-4ED8-9692-C459D911E742}"/>
    <dgm:cxn modelId="{045B5C1E-E20B-46AF-A32F-EBEF44902355}" type="presOf" srcId="{832A6130-284E-4BBE-8CC6-DB7318160AEE}" destId="{4FCD9B32-E0E4-4063-B34D-72981F6EB756}" srcOrd="0" destOrd="0" presId="urn:microsoft.com/office/officeart/2005/8/layout/pList2"/>
    <dgm:cxn modelId="{349AFD32-EBF1-49D8-BEC7-C6613A0C5606}" srcId="{6540BB47-D82B-4AD5-B72A-F7B00C672EE1}" destId="{1B4BA176-3C02-4A81-8FEC-DA2248731CFF}" srcOrd="3" destOrd="0" parTransId="{4A173C5C-F397-459A-A27C-41BEC307A788}" sibTransId="{55D1D582-8623-4DD0-B0A8-70943F8681A2}"/>
    <dgm:cxn modelId="{560D1B35-3A90-4AC0-9AED-D06F33A23FF4}" type="presOf" srcId="{D196BDC0-01FA-4563-9656-58F0AF5359A3}" destId="{46C5B5AE-1E4D-41CB-B18A-8B40C81F28BC}" srcOrd="0" destOrd="0" presId="urn:microsoft.com/office/officeart/2005/8/layout/pList2"/>
    <dgm:cxn modelId="{35463239-E449-4E0D-B1F0-23BF46BD12D7}" srcId="{C9AAB039-FD2F-4F0B-85EE-76D50AA643C6}" destId="{3AD1B1FD-C3C0-412A-8A83-7880432D809A}" srcOrd="1" destOrd="0" parTransId="{1F5C5F76-37A0-43CA-B731-F5495529C1AC}" sibTransId="{5C9414F8-E032-4862-93A1-54E4F079BC2D}"/>
    <dgm:cxn modelId="{2AA0413A-4CB8-472A-BB85-B6BF32AA178F}" type="presOf" srcId="{3AD1B1FD-C3C0-412A-8A83-7880432D809A}" destId="{609DC9B6-F140-4D6E-9C75-31307E0ACCF4}" srcOrd="0" destOrd="0" presId="urn:microsoft.com/office/officeart/2005/8/layout/pList2"/>
    <dgm:cxn modelId="{C1B88F5E-C1C5-4689-B0BB-2BA693880E64}" type="presOf" srcId="{DEDEC485-EFD6-4A7F-ABCE-AA8B7AFA1B81}" destId="{1D8A4E6E-C3AA-44F7-A870-9869C7E0E622}" srcOrd="0" destOrd="2" presId="urn:microsoft.com/office/officeart/2005/8/layout/pList2"/>
    <dgm:cxn modelId="{ED65CB61-70D2-4A77-BC1D-62F6FF6E72F4}" type="presOf" srcId="{E54831E2-6132-4C44-AACB-BAAB5E05235C}" destId="{ADDED277-1396-4241-A691-C47655A74007}" srcOrd="0" destOrd="2" presId="urn:microsoft.com/office/officeart/2005/8/layout/pList2"/>
    <dgm:cxn modelId="{6989ED62-39BC-4013-A8C8-EF44896B38CD}" srcId="{F1DA822D-50C8-4BA3-8BAB-4E1C8C0C9EB2}" destId="{E54831E2-6132-4C44-AACB-BAAB5E05235C}" srcOrd="1" destOrd="0" parTransId="{DA219B48-D74C-48BF-BB80-2141EE8CAD3D}" sibTransId="{1B616BA5-6BA2-487E-BC04-FD68622DE523}"/>
    <dgm:cxn modelId="{04B12D4A-A117-48CC-BE64-2D5921563C63}" type="presOf" srcId="{C9AAB039-FD2F-4F0B-85EE-76D50AA643C6}" destId="{ED763E00-AB3C-45BF-A3AA-5EABA6E28873}" srcOrd="0" destOrd="0" presId="urn:microsoft.com/office/officeart/2005/8/layout/pList2"/>
    <dgm:cxn modelId="{B771874C-E23B-4700-A1C8-9E67DD64145F}" type="presOf" srcId="{98EC338F-B1A1-4B46-839E-94B1294366B2}" destId="{609DC9B6-F140-4D6E-9C75-31307E0ACCF4}" srcOrd="0" destOrd="2" presId="urn:microsoft.com/office/officeart/2005/8/layout/pList2"/>
    <dgm:cxn modelId="{1AAAB74E-7D8D-46D5-9211-9A1227C25192}" srcId="{C9AAB039-FD2F-4F0B-85EE-76D50AA643C6}" destId="{34EF5D44-6D9D-4A6F-B226-CDEB3AF0644A}" srcOrd="4" destOrd="0" parTransId="{A25FBB29-343C-4A19-8B5D-B07AD9C0C86A}" sibTransId="{10131EB7-F39A-4B51-B7A3-9D1C7D0824B4}"/>
    <dgm:cxn modelId="{2062FD7F-7DF8-448D-A210-5BED0216F35D}" type="presOf" srcId="{5C9414F8-E032-4862-93A1-54E4F079BC2D}" destId="{E352210E-FA01-4AA1-888F-6BA13D0B0653}" srcOrd="0" destOrd="0" presId="urn:microsoft.com/office/officeart/2005/8/layout/pList2"/>
    <dgm:cxn modelId="{2DE94983-D1B0-4D08-9B31-20992C178DCB}" srcId="{4CE2667D-DC6D-443C-82E4-7094CC4E6083}" destId="{98EC338F-B1A1-4B46-839E-94B1294366B2}" srcOrd="0" destOrd="0" parTransId="{AB26DD87-2813-41FA-BBD5-8A236A8206FB}" sibTransId="{936DF43B-7FC6-4A7C-A1C9-A809E67AF52D}"/>
    <dgm:cxn modelId="{B06ABC91-F7C6-41B6-BBC0-237445D1037C}" type="presOf" srcId="{1B4BA176-3C02-4A81-8FEC-DA2248731CFF}" destId="{5B5A5313-27CA-46C5-BDFD-E50264774C4A}" srcOrd="0" destOrd="4" presId="urn:microsoft.com/office/officeart/2005/8/layout/pList2"/>
    <dgm:cxn modelId="{A859B399-E194-4AC4-B1CA-48E5DA2C8DD5}" type="presOf" srcId="{393ED3A4-570B-4ED8-9692-C459D911E742}" destId="{ADC999FF-E0B6-4894-AC28-2F3F9332EDD9}" srcOrd="0" destOrd="0" presId="urn:microsoft.com/office/officeart/2005/8/layout/pList2"/>
    <dgm:cxn modelId="{23F847AC-8A47-4F50-830A-4BDDC27DC4FD}" type="presOf" srcId="{F1DA822D-50C8-4BA3-8BAB-4E1C8C0C9EB2}" destId="{ADDED277-1396-4241-A691-C47655A74007}" srcOrd="0" destOrd="0" presId="urn:microsoft.com/office/officeart/2005/8/layout/pList2"/>
    <dgm:cxn modelId="{61A9CFAC-076C-4183-A539-2AE6EF5F3C7E}" type="presOf" srcId="{6540BB47-D82B-4AD5-B72A-F7B00C672EE1}" destId="{5B5A5313-27CA-46C5-BDFD-E50264774C4A}" srcOrd="0" destOrd="0" presId="urn:microsoft.com/office/officeart/2005/8/layout/pList2"/>
    <dgm:cxn modelId="{4BED9EAD-8A25-4BB6-B4FB-83D115AB71A5}" type="presOf" srcId="{34EF5D44-6D9D-4A6F-B226-CDEB3AF0644A}" destId="{F27DAF9D-68D9-429F-AFB6-C88D10161D28}" srcOrd="0" destOrd="0" presId="urn:microsoft.com/office/officeart/2005/8/layout/pList2"/>
    <dgm:cxn modelId="{FB2A32AF-0951-4215-A48B-55B2D499596B}" srcId="{3AD1B1FD-C3C0-412A-8A83-7880432D809A}" destId="{4CE2667D-DC6D-443C-82E4-7094CC4E6083}" srcOrd="0" destOrd="0" parTransId="{546E935F-6A9F-416C-816B-A048149AFE53}" sibTransId="{3703A569-D064-49EC-86FC-974D945C643A}"/>
    <dgm:cxn modelId="{68C590AF-944C-4372-88C9-3403248C3C7F}" type="presOf" srcId="{9DEAE90D-6D90-4097-8EAC-586A8DE08E32}" destId="{1D8A4E6E-C3AA-44F7-A870-9869C7E0E622}" srcOrd="0" destOrd="0" presId="urn:microsoft.com/office/officeart/2005/8/layout/pList2"/>
    <dgm:cxn modelId="{F77D61B9-A885-4A00-8071-461CB42BA960}" type="presOf" srcId="{FDCFACFC-027F-4FE1-90BD-310F1530DB04}" destId="{5B5A5313-27CA-46C5-BDFD-E50264774C4A}" srcOrd="0" destOrd="1" presId="urn:microsoft.com/office/officeart/2005/8/layout/pList2"/>
    <dgm:cxn modelId="{E9CB82BB-86D1-4561-A63C-F9B326CFEC69}" srcId="{6540BB47-D82B-4AD5-B72A-F7B00C672EE1}" destId="{FDCFACFC-027F-4FE1-90BD-310F1530DB04}" srcOrd="0" destOrd="0" parTransId="{458061CB-0CB4-44C6-80E7-B011137CF106}" sibTransId="{E604DD09-8919-4A92-8300-D6813DF8FBAB}"/>
    <dgm:cxn modelId="{E90FC2BC-8E9B-4FC4-9B68-95F442D3B0ED}" srcId="{34EF5D44-6D9D-4A6F-B226-CDEB3AF0644A}" destId="{850D60C4-71DC-4478-AF0F-2779FA86DA34}" srcOrd="0" destOrd="0" parTransId="{03B8F07E-73BB-476C-8D3B-4EE88987F0B9}" sibTransId="{6299AE95-4B8D-4BDE-B28E-80436D5BBD6A}"/>
    <dgm:cxn modelId="{D3BFD2C4-E580-4015-B1F7-DE27B78B53F2}" type="presOf" srcId="{4CE2667D-DC6D-443C-82E4-7094CC4E6083}" destId="{609DC9B6-F140-4D6E-9C75-31307E0ACCF4}" srcOrd="0" destOrd="1" presId="urn:microsoft.com/office/officeart/2005/8/layout/pList2"/>
    <dgm:cxn modelId="{3AD979C7-C08A-45CB-AE55-DCDC4F981997}" srcId="{6540BB47-D82B-4AD5-B72A-F7B00C672EE1}" destId="{CC0A2DC5-AD74-4D54-8EBF-892C99466E19}" srcOrd="2" destOrd="0" parTransId="{179336CC-12D7-44CC-8E1E-E0F2CEFEDA48}" sibTransId="{12B31F65-433C-4727-AFE6-A170B32B2C3F}"/>
    <dgm:cxn modelId="{A9EF39CA-EDB8-4E50-A6A2-8DD64F452630}" type="presOf" srcId="{CC0A2DC5-AD74-4D54-8EBF-892C99466E19}" destId="{5B5A5313-27CA-46C5-BDFD-E50264774C4A}" srcOrd="0" destOrd="3" presId="urn:microsoft.com/office/officeart/2005/8/layout/pList2"/>
    <dgm:cxn modelId="{EFEC6ACB-D502-408E-8E77-C09C93CD632F}" type="presOf" srcId="{E5053032-A9B6-4539-BCF4-288D8A130F5A}" destId="{ADDED277-1396-4241-A691-C47655A74007}" srcOrd="0" destOrd="1" presId="urn:microsoft.com/office/officeart/2005/8/layout/pList2"/>
    <dgm:cxn modelId="{75DC83D4-C65D-4D86-984B-2AA4F154EC26}" srcId="{C9AAB039-FD2F-4F0B-85EE-76D50AA643C6}" destId="{9DEAE90D-6D90-4097-8EAC-586A8DE08E32}" srcOrd="2" destOrd="0" parTransId="{DA43892E-0C05-4036-A011-2FA6944AF655}" sibTransId="{832A6130-284E-4BBE-8CC6-DB7318160AEE}"/>
    <dgm:cxn modelId="{402E37D5-5CF1-4FF6-90C5-047773EAF376}" srcId="{C9AAB039-FD2F-4F0B-85EE-76D50AA643C6}" destId="{6540BB47-D82B-4AD5-B72A-F7B00C672EE1}" srcOrd="0" destOrd="0" parTransId="{EBFAABEC-52F3-4E9E-B6D9-205D0DC47861}" sibTransId="{D196BDC0-01FA-4563-9656-58F0AF5359A3}"/>
    <dgm:cxn modelId="{7D6EA6D6-33BC-48E5-BEA5-367AB81904FA}" srcId="{F1DA822D-50C8-4BA3-8BAB-4E1C8C0C9EB2}" destId="{E5053032-A9B6-4539-BCF4-288D8A130F5A}" srcOrd="0" destOrd="0" parTransId="{26BB4C16-3383-4203-AF0A-C12FE2D05B14}" sibTransId="{ADFBB9D5-AEF9-4803-A713-572273C1EF06}"/>
    <dgm:cxn modelId="{980CABD9-163A-432B-97C3-8205D299B9FE}" type="presOf" srcId="{DDA58CBF-1190-418C-8D05-37120D704A4B}" destId="{5B5A5313-27CA-46C5-BDFD-E50264774C4A}" srcOrd="0" destOrd="2" presId="urn:microsoft.com/office/officeart/2005/8/layout/pList2"/>
    <dgm:cxn modelId="{F9725EE7-2094-4AEC-A7F8-547EB068A368}" srcId="{6540BB47-D82B-4AD5-B72A-F7B00C672EE1}" destId="{DDA58CBF-1190-418C-8D05-37120D704A4B}" srcOrd="1" destOrd="0" parTransId="{A6B78044-7793-4D6F-A8F4-2EFFCD4777D6}" sibTransId="{4D1C7C90-7564-4E86-8157-D65427ED866E}"/>
    <dgm:cxn modelId="{C9A5CAE8-0D73-4B0B-998B-40F2CD26369C}" type="presOf" srcId="{C255BA05-C8A4-4B54-A2E2-805D3FE71BA5}" destId="{1D8A4E6E-C3AA-44F7-A870-9869C7E0E622}" srcOrd="0" destOrd="1" presId="urn:microsoft.com/office/officeart/2005/8/layout/pList2"/>
    <dgm:cxn modelId="{840F3CED-EA04-4FD1-BB01-7C09B9804B00}" type="presOf" srcId="{850D60C4-71DC-4478-AF0F-2779FA86DA34}" destId="{F27DAF9D-68D9-429F-AFB6-C88D10161D28}" srcOrd="0" destOrd="1" presId="urn:microsoft.com/office/officeart/2005/8/layout/pList2"/>
    <dgm:cxn modelId="{FD010AF0-91B2-463C-A13B-9493E3A98621}" srcId="{9DEAE90D-6D90-4097-8EAC-586A8DE08E32}" destId="{C255BA05-C8A4-4B54-A2E2-805D3FE71BA5}" srcOrd="0" destOrd="0" parTransId="{41C1E3A8-27EE-4179-AA1B-FFB74F3F2408}" sibTransId="{B489AADD-60BB-4D1C-978A-62B5FA210009}"/>
    <dgm:cxn modelId="{B941373D-CFC1-4FA2-9BEE-F2C3ABEF4C9D}" type="presParOf" srcId="{ED763E00-AB3C-45BF-A3AA-5EABA6E28873}" destId="{A01FBD25-E9E0-4202-901D-F1D2B6DB900E}" srcOrd="0" destOrd="0" presId="urn:microsoft.com/office/officeart/2005/8/layout/pList2"/>
    <dgm:cxn modelId="{447D8A0E-2402-4216-BCC8-AD005B62336E}" type="presParOf" srcId="{ED763E00-AB3C-45BF-A3AA-5EABA6E28873}" destId="{0057EE13-989D-4B97-9E88-F1C6118794F7}" srcOrd="1" destOrd="0" presId="urn:microsoft.com/office/officeart/2005/8/layout/pList2"/>
    <dgm:cxn modelId="{78C0EE2B-92C6-45FA-A744-B197FB27CF7E}" type="presParOf" srcId="{0057EE13-989D-4B97-9E88-F1C6118794F7}" destId="{68B05792-F748-46EA-AF33-CEE1560D5F7C}" srcOrd="0" destOrd="0" presId="urn:microsoft.com/office/officeart/2005/8/layout/pList2"/>
    <dgm:cxn modelId="{427B1290-B627-4059-9DC0-D5B612A0E34E}" type="presParOf" srcId="{68B05792-F748-46EA-AF33-CEE1560D5F7C}" destId="{5B5A5313-27CA-46C5-BDFD-E50264774C4A}" srcOrd="0" destOrd="0" presId="urn:microsoft.com/office/officeart/2005/8/layout/pList2"/>
    <dgm:cxn modelId="{9DC31448-91F2-4EB3-9E92-CA540B82A321}" type="presParOf" srcId="{68B05792-F748-46EA-AF33-CEE1560D5F7C}" destId="{42A4ECAA-FE3F-445C-8A3C-1D6974814BC7}" srcOrd="1" destOrd="0" presId="urn:microsoft.com/office/officeart/2005/8/layout/pList2"/>
    <dgm:cxn modelId="{E05109AA-4A63-44A6-AB64-BBD4941F2C0E}" type="presParOf" srcId="{68B05792-F748-46EA-AF33-CEE1560D5F7C}" destId="{A1533E6F-D9A1-4B9A-82A1-E30BFE409F8B}" srcOrd="2" destOrd="0" presId="urn:microsoft.com/office/officeart/2005/8/layout/pList2"/>
    <dgm:cxn modelId="{4BF04F9B-E2EE-49C6-BECF-667D7B89D335}" type="presParOf" srcId="{0057EE13-989D-4B97-9E88-F1C6118794F7}" destId="{46C5B5AE-1E4D-41CB-B18A-8B40C81F28BC}" srcOrd="1" destOrd="0" presId="urn:microsoft.com/office/officeart/2005/8/layout/pList2"/>
    <dgm:cxn modelId="{99346A3E-6E37-4CED-987A-CA449AA17D4F}" type="presParOf" srcId="{0057EE13-989D-4B97-9E88-F1C6118794F7}" destId="{BBD920B6-50E8-4B79-A064-B53A870780B9}" srcOrd="2" destOrd="0" presId="urn:microsoft.com/office/officeart/2005/8/layout/pList2"/>
    <dgm:cxn modelId="{338A9C9F-99B9-44F6-AC83-AD47D630F010}" type="presParOf" srcId="{BBD920B6-50E8-4B79-A064-B53A870780B9}" destId="{609DC9B6-F140-4D6E-9C75-31307E0ACCF4}" srcOrd="0" destOrd="0" presId="urn:microsoft.com/office/officeart/2005/8/layout/pList2"/>
    <dgm:cxn modelId="{E4ADB526-1D87-4456-B78E-66EC46B74C21}" type="presParOf" srcId="{BBD920B6-50E8-4B79-A064-B53A870780B9}" destId="{57746297-CED1-4F1C-A3F4-D99A8BCB3181}" srcOrd="1" destOrd="0" presId="urn:microsoft.com/office/officeart/2005/8/layout/pList2"/>
    <dgm:cxn modelId="{0F5B9D88-A881-4FC1-9BFD-9D0D7618C50D}" type="presParOf" srcId="{BBD920B6-50E8-4B79-A064-B53A870780B9}" destId="{6138D8D6-1BDE-4589-9DB7-C41A52D7A2D7}" srcOrd="2" destOrd="0" presId="urn:microsoft.com/office/officeart/2005/8/layout/pList2"/>
    <dgm:cxn modelId="{3D2E97CD-D5D9-4691-9DAA-C4AB4FE140B6}" type="presParOf" srcId="{0057EE13-989D-4B97-9E88-F1C6118794F7}" destId="{E352210E-FA01-4AA1-888F-6BA13D0B0653}" srcOrd="3" destOrd="0" presId="urn:microsoft.com/office/officeart/2005/8/layout/pList2"/>
    <dgm:cxn modelId="{5BAED4EA-6CB6-409A-834D-B3498ED24E4E}" type="presParOf" srcId="{0057EE13-989D-4B97-9E88-F1C6118794F7}" destId="{D8E4A717-3F02-4492-A3C6-08F304C63995}" srcOrd="4" destOrd="0" presId="urn:microsoft.com/office/officeart/2005/8/layout/pList2"/>
    <dgm:cxn modelId="{10046B23-A98D-4159-9C14-02D9D096F80A}" type="presParOf" srcId="{D8E4A717-3F02-4492-A3C6-08F304C63995}" destId="{1D8A4E6E-C3AA-44F7-A870-9869C7E0E622}" srcOrd="0" destOrd="0" presId="urn:microsoft.com/office/officeart/2005/8/layout/pList2"/>
    <dgm:cxn modelId="{4364791C-7409-4B93-B9FE-E1C58CCE10B1}" type="presParOf" srcId="{D8E4A717-3F02-4492-A3C6-08F304C63995}" destId="{F02766E0-8F9A-4331-9697-EAF4B71FBF96}" srcOrd="1" destOrd="0" presId="urn:microsoft.com/office/officeart/2005/8/layout/pList2"/>
    <dgm:cxn modelId="{56958140-C0DC-4B5E-A9A7-2982A466B7F3}" type="presParOf" srcId="{D8E4A717-3F02-4492-A3C6-08F304C63995}" destId="{29B998DA-6A68-4EC5-9212-65E8C3932910}" srcOrd="2" destOrd="0" presId="urn:microsoft.com/office/officeart/2005/8/layout/pList2"/>
    <dgm:cxn modelId="{EFA1814F-E075-4554-8E0D-240A62EF377C}" type="presParOf" srcId="{0057EE13-989D-4B97-9E88-F1C6118794F7}" destId="{4FCD9B32-E0E4-4063-B34D-72981F6EB756}" srcOrd="5" destOrd="0" presId="urn:microsoft.com/office/officeart/2005/8/layout/pList2"/>
    <dgm:cxn modelId="{06A66D02-ED41-4010-AE2F-C1D7C4D3C892}" type="presParOf" srcId="{0057EE13-989D-4B97-9E88-F1C6118794F7}" destId="{96B64685-6A21-4012-8C4F-62C83DD139A1}" srcOrd="6" destOrd="0" presId="urn:microsoft.com/office/officeart/2005/8/layout/pList2"/>
    <dgm:cxn modelId="{BAF14E64-AD67-470F-AF4F-19EA2707CF7F}" type="presParOf" srcId="{96B64685-6A21-4012-8C4F-62C83DD139A1}" destId="{ADDED277-1396-4241-A691-C47655A74007}" srcOrd="0" destOrd="0" presId="urn:microsoft.com/office/officeart/2005/8/layout/pList2"/>
    <dgm:cxn modelId="{89C816E9-3C9D-48F4-A3D2-D07724A008C9}" type="presParOf" srcId="{96B64685-6A21-4012-8C4F-62C83DD139A1}" destId="{B35D09F4-29D4-452B-AC5F-1319CD2E521F}" srcOrd="1" destOrd="0" presId="urn:microsoft.com/office/officeart/2005/8/layout/pList2"/>
    <dgm:cxn modelId="{58660A4E-30CA-489A-80CB-2C67D56B2B88}" type="presParOf" srcId="{96B64685-6A21-4012-8C4F-62C83DD139A1}" destId="{1940A740-9EF9-40F7-9E3F-FFAE123AADAE}" srcOrd="2" destOrd="0" presId="urn:microsoft.com/office/officeart/2005/8/layout/pList2"/>
    <dgm:cxn modelId="{0FC911F7-78D2-4091-9F6F-ABD168B48C2F}" type="presParOf" srcId="{0057EE13-989D-4B97-9E88-F1C6118794F7}" destId="{ADC999FF-E0B6-4894-AC28-2F3F9332EDD9}" srcOrd="7" destOrd="0" presId="urn:microsoft.com/office/officeart/2005/8/layout/pList2"/>
    <dgm:cxn modelId="{133674FD-A0D8-4959-A490-4297BD9FAC62}" type="presParOf" srcId="{0057EE13-989D-4B97-9E88-F1C6118794F7}" destId="{218B2174-EA72-43AC-8C25-A789556734FD}" srcOrd="8" destOrd="0" presId="urn:microsoft.com/office/officeart/2005/8/layout/pList2"/>
    <dgm:cxn modelId="{BC0E7516-2A73-4079-9FD7-B7B55B971AF7}" type="presParOf" srcId="{218B2174-EA72-43AC-8C25-A789556734FD}" destId="{F27DAF9D-68D9-429F-AFB6-C88D10161D28}" srcOrd="0" destOrd="0" presId="urn:microsoft.com/office/officeart/2005/8/layout/pList2"/>
    <dgm:cxn modelId="{9DCF1AA1-9A17-4D66-A132-8FDD7A48E28D}" type="presParOf" srcId="{218B2174-EA72-43AC-8C25-A789556734FD}" destId="{81EBFE06-BE23-4C23-A54E-C5723433145B}" srcOrd="1" destOrd="0" presId="urn:microsoft.com/office/officeart/2005/8/layout/pList2"/>
    <dgm:cxn modelId="{335519D8-76AA-4B3A-BA45-7F987823970F}" type="presParOf" srcId="{218B2174-EA72-43AC-8C25-A789556734FD}" destId="{59A49818-8DC7-4A0E-B492-4B5B22BDB842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96CC0A3-6ADE-438D-8FFF-9FF336C0CB09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C04ED342-9BC1-4C7A-A723-33EA0521C47C}">
      <dgm:prSet phldrT="[Text]"/>
      <dgm:spPr/>
      <dgm:t>
        <a:bodyPr/>
        <a:lstStyle/>
        <a:p>
          <a:r>
            <a:rPr lang="en-US" dirty="0"/>
            <a:t>Build</a:t>
          </a:r>
        </a:p>
      </dgm:t>
    </dgm:pt>
    <dgm:pt modelId="{ECADEA6D-6175-4D28-B7E7-0B2A9159C6A0}" type="parTrans" cxnId="{31498F85-8277-4A45-B61A-9EBB94A492A6}">
      <dgm:prSet/>
      <dgm:spPr/>
      <dgm:t>
        <a:bodyPr/>
        <a:lstStyle/>
        <a:p>
          <a:endParaRPr lang="en-US"/>
        </a:p>
      </dgm:t>
    </dgm:pt>
    <dgm:pt modelId="{FCD844DB-D749-4BA3-A5F3-34CEAD23F724}" type="sibTrans" cxnId="{31498F85-8277-4A45-B61A-9EBB94A492A6}">
      <dgm:prSet/>
      <dgm:spPr/>
      <dgm:t>
        <a:bodyPr/>
        <a:lstStyle/>
        <a:p>
          <a:endParaRPr lang="en-US"/>
        </a:p>
      </dgm:t>
    </dgm:pt>
    <dgm:pt modelId="{63EB9102-D73C-4C1F-A7C6-4857EDD33BC5}">
      <dgm:prSet phldrT="[Text]"/>
      <dgm:spPr/>
      <dgm:t>
        <a:bodyPr/>
        <a:lstStyle/>
        <a:p>
          <a:r>
            <a:rPr lang="en-US" dirty="0"/>
            <a:t>Train</a:t>
          </a:r>
        </a:p>
      </dgm:t>
    </dgm:pt>
    <dgm:pt modelId="{DD5238E7-4D9B-4957-9556-D558C1FDB274}" type="parTrans" cxnId="{693E6DFC-B136-4B31-8D20-6CE1A6779624}">
      <dgm:prSet/>
      <dgm:spPr/>
      <dgm:t>
        <a:bodyPr/>
        <a:lstStyle/>
        <a:p>
          <a:endParaRPr lang="en-US"/>
        </a:p>
      </dgm:t>
    </dgm:pt>
    <dgm:pt modelId="{CB28FFCD-45B8-473B-A967-9825EED3FBE9}" type="sibTrans" cxnId="{693E6DFC-B136-4B31-8D20-6CE1A6779624}">
      <dgm:prSet/>
      <dgm:spPr/>
      <dgm:t>
        <a:bodyPr/>
        <a:lstStyle/>
        <a:p>
          <a:endParaRPr lang="en-US"/>
        </a:p>
      </dgm:t>
    </dgm:pt>
    <dgm:pt modelId="{DCA5C3C4-B526-4713-9142-563BDC0249EB}">
      <dgm:prSet phldrT="[Text]"/>
      <dgm:spPr/>
      <dgm:t>
        <a:bodyPr/>
        <a:lstStyle/>
        <a:p>
          <a:r>
            <a:rPr lang="en-US" dirty="0"/>
            <a:t>Test</a:t>
          </a:r>
        </a:p>
      </dgm:t>
    </dgm:pt>
    <dgm:pt modelId="{0FFCA9B0-5144-4DA3-93E1-862C062B9C75}" type="parTrans" cxnId="{F161A045-242E-4608-B1E0-FA2C70A8E808}">
      <dgm:prSet/>
      <dgm:spPr/>
      <dgm:t>
        <a:bodyPr/>
        <a:lstStyle/>
        <a:p>
          <a:endParaRPr lang="en-US"/>
        </a:p>
      </dgm:t>
    </dgm:pt>
    <dgm:pt modelId="{582E06D7-D6C5-41EA-80CD-097D95DD1430}" type="sibTrans" cxnId="{F161A045-242E-4608-B1E0-FA2C70A8E808}">
      <dgm:prSet/>
      <dgm:spPr/>
      <dgm:t>
        <a:bodyPr/>
        <a:lstStyle/>
        <a:p>
          <a:endParaRPr lang="en-US"/>
        </a:p>
      </dgm:t>
    </dgm:pt>
    <dgm:pt modelId="{FEE14A22-5475-404E-A0CC-4C04DA9219C3}">
      <dgm:prSet phldrT="[Text]"/>
      <dgm:spPr/>
      <dgm:t>
        <a:bodyPr/>
        <a:lstStyle/>
        <a:p>
          <a:r>
            <a:rPr lang="en-US" dirty="0"/>
            <a:t>Predict</a:t>
          </a:r>
        </a:p>
      </dgm:t>
    </dgm:pt>
    <dgm:pt modelId="{24E3FC09-7B95-400F-8CE6-313700656185}" type="parTrans" cxnId="{5D15AF54-C0AB-4FEB-9BAA-A10C2DD74374}">
      <dgm:prSet/>
      <dgm:spPr/>
      <dgm:t>
        <a:bodyPr/>
        <a:lstStyle/>
        <a:p>
          <a:endParaRPr lang="en-US"/>
        </a:p>
      </dgm:t>
    </dgm:pt>
    <dgm:pt modelId="{362F239D-9BC3-4B64-AD76-A6D3D34A8E39}" type="sibTrans" cxnId="{5D15AF54-C0AB-4FEB-9BAA-A10C2DD74374}">
      <dgm:prSet/>
      <dgm:spPr/>
      <dgm:t>
        <a:bodyPr/>
        <a:lstStyle/>
        <a:p>
          <a:endParaRPr lang="en-US"/>
        </a:p>
      </dgm:t>
    </dgm:pt>
    <dgm:pt modelId="{59A7850A-C5D2-4A69-9A73-51227E9A0E54}">
      <dgm:prSet phldrT="[Text]"/>
      <dgm:spPr/>
      <dgm:t>
        <a:bodyPr/>
        <a:lstStyle/>
        <a:p>
          <a:r>
            <a:rPr lang="en-US" dirty="0"/>
            <a:t>Providing data, defining input and output, network and training configuration</a:t>
          </a:r>
        </a:p>
      </dgm:t>
    </dgm:pt>
    <dgm:pt modelId="{635F4B39-40C5-4214-89BB-073174B9F532}" type="parTrans" cxnId="{F009D4A7-537F-4FD3-8DA3-9D68077E8741}">
      <dgm:prSet/>
      <dgm:spPr/>
      <dgm:t>
        <a:bodyPr/>
        <a:lstStyle/>
        <a:p>
          <a:endParaRPr lang="en-US"/>
        </a:p>
      </dgm:t>
    </dgm:pt>
    <dgm:pt modelId="{F0C4ABEC-0DAC-44A4-9E59-948C8EF626C5}" type="sibTrans" cxnId="{F009D4A7-537F-4FD3-8DA3-9D68077E8741}">
      <dgm:prSet/>
      <dgm:spPr/>
      <dgm:t>
        <a:bodyPr/>
        <a:lstStyle/>
        <a:p>
          <a:endParaRPr lang="en-US"/>
        </a:p>
      </dgm:t>
    </dgm:pt>
    <dgm:pt modelId="{D15B9A08-2F11-47B2-ADD7-F86184A23C9F}">
      <dgm:prSet phldrT="[Text]"/>
      <dgm:spPr/>
      <dgm:t>
        <a:bodyPr/>
        <a:lstStyle/>
        <a:p>
          <a:r>
            <a:rPr lang="en-US" dirty="0"/>
            <a:t>Use training data set to build NN model, often 70% of provided data</a:t>
          </a:r>
        </a:p>
      </dgm:t>
    </dgm:pt>
    <dgm:pt modelId="{15DBE673-23BF-494B-8B16-229837D60146}" type="parTrans" cxnId="{CC1E71EE-EE8C-430B-B261-661663E67FCC}">
      <dgm:prSet/>
      <dgm:spPr/>
      <dgm:t>
        <a:bodyPr/>
        <a:lstStyle/>
        <a:p>
          <a:endParaRPr lang="en-US"/>
        </a:p>
      </dgm:t>
    </dgm:pt>
    <dgm:pt modelId="{3673AD06-33C3-4274-B350-4873C8175B13}" type="sibTrans" cxnId="{CC1E71EE-EE8C-430B-B261-661663E67FCC}">
      <dgm:prSet/>
      <dgm:spPr/>
      <dgm:t>
        <a:bodyPr/>
        <a:lstStyle/>
        <a:p>
          <a:endParaRPr lang="en-US"/>
        </a:p>
      </dgm:t>
    </dgm:pt>
    <dgm:pt modelId="{CA96E6E6-8DEE-4D32-885F-0F736798A913}">
      <dgm:prSet phldrT="[Text]"/>
      <dgm:spPr/>
      <dgm:t>
        <a:bodyPr/>
        <a:lstStyle/>
        <a:p>
          <a:r>
            <a:rPr lang="en-US" dirty="0"/>
            <a:t>Use your remaining data set (30%) to validate NN model.</a:t>
          </a:r>
        </a:p>
      </dgm:t>
    </dgm:pt>
    <dgm:pt modelId="{E4B8E258-8777-43CF-AF39-DD8E30096ED3}" type="parTrans" cxnId="{13309FE6-BF26-4FA9-90B8-5AB36314F2D9}">
      <dgm:prSet/>
      <dgm:spPr/>
      <dgm:t>
        <a:bodyPr/>
        <a:lstStyle/>
        <a:p>
          <a:endParaRPr lang="en-US"/>
        </a:p>
      </dgm:t>
    </dgm:pt>
    <dgm:pt modelId="{BC8A22D4-26D9-4652-8A76-0C71A75C97C1}" type="sibTrans" cxnId="{13309FE6-BF26-4FA9-90B8-5AB36314F2D9}">
      <dgm:prSet/>
      <dgm:spPr/>
      <dgm:t>
        <a:bodyPr/>
        <a:lstStyle/>
        <a:p>
          <a:endParaRPr lang="en-US"/>
        </a:p>
      </dgm:t>
    </dgm:pt>
    <dgm:pt modelId="{0997D3CF-438C-4A92-86D4-6872928357CF}">
      <dgm:prSet phldrT="[Text]"/>
      <dgm:spPr/>
      <dgm:t>
        <a:bodyPr/>
        <a:lstStyle/>
        <a:p>
          <a:r>
            <a:rPr lang="en-US" dirty="0"/>
            <a:t>Once training and evaluation process are successfully done, use  the model in production, to make prediction.</a:t>
          </a:r>
        </a:p>
      </dgm:t>
    </dgm:pt>
    <dgm:pt modelId="{B8E367D6-1889-4FD4-8D4B-D8776FADE48C}" type="parTrans" cxnId="{FD4C9050-EA2B-4686-95B2-2F2D047E4AB0}">
      <dgm:prSet/>
      <dgm:spPr/>
      <dgm:t>
        <a:bodyPr/>
        <a:lstStyle/>
        <a:p>
          <a:endParaRPr lang="en-US"/>
        </a:p>
      </dgm:t>
    </dgm:pt>
    <dgm:pt modelId="{2493DDB4-D7E6-4698-BAC3-51E9D507A12D}" type="sibTrans" cxnId="{FD4C9050-EA2B-4686-95B2-2F2D047E4AB0}">
      <dgm:prSet/>
      <dgm:spPr/>
      <dgm:t>
        <a:bodyPr/>
        <a:lstStyle/>
        <a:p>
          <a:endParaRPr lang="en-US"/>
        </a:p>
      </dgm:t>
    </dgm:pt>
    <dgm:pt modelId="{9650821A-2D84-4EE5-BFA2-F96E597EAB2D}" type="pres">
      <dgm:prSet presAssocID="{496CC0A3-6ADE-438D-8FFF-9FF336C0CB09}" presName="CompostProcess" presStyleCnt="0">
        <dgm:presLayoutVars>
          <dgm:dir/>
          <dgm:resizeHandles val="exact"/>
        </dgm:presLayoutVars>
      </dgm:prSet>
      <dgm:spPr/>
    </dgm:pt>
    <dgm:pt modelId="{991A9D02-40E8-41EB-815C-EAEED1136152}" type="pres">
      <dgm:prSet presAssocID="{496CC0A3-6ADE-438D-8FFF-9FF336C0CB09}" presName="arrow" presStyleLbl="bgShp" presStyleIdx="0" presStyleCnt="1"/>
      <dgm:spPr/>
    </dgm:pt>
    <dgm:pt modelId="{2F4F0A61-AEE4-418D-8EA8-3A5635EDDFE0}" type="pres">
      <dgm:prSet presAssocID="{496CC0A3-6ADE-438D-8FFF-9FF336C0CB09}" presName="linearProcess" presStyleCnt="0"/>
      <dgm:spPr/>
    </dgm:pt>
    <dgm:pt modelId="{39055881-06E4-4FB5-BE8C-E12058F2D0FE}" type="pres">
      <dgm:prSet presAssocID="{C04ED342-9BC1-4C7A-A723-33EA0521C47C}" presName="textNode" presStyleLbl="node1" presStyleIdx="0" presStyleCnt="4">
        <dgm:presLayoutVars>
          <dgm:bulletEnabled val="1"/>
        </dgm:presLayoutVars>
      </dgm:prSet>
      <dgm:spPr/>
    </dgm:pt>
    <dgm:pt modelId="{C1C8216C-D6C6-4660-A646-25FC5FB2A9D6}" type="pres">
      <dgm:prSet presAssocID="{FCD844DB-D749-4BA3-A5F3-34CEAD23F724}" presName="sibTrans" presStyleCnt="0"/>
      <dgm:spPr/>
    </dgm:pt>
    <dgm:pt modelId="{5AC2F216-0351-41F7-96FE-DA9D3C1461E3}" type="pres">
      <dgm:prSet presAssocID="{63EB9102-D73C-4C1F-A7C6-4857EDD33BC5}" presName="textNode" presStyleLbl="node1" presStyleIdx="1" presStyleCnt="4">
        <dgm:presLayoutVars>
          <dgm:bulletEnabled val="1"/>
        </dgm:presLayoutVars>
      </dgm:prSet>
      <dgm:spPr/>
    </dgm:pt>
    <dgm:pt modelId="{226FE48D-605F-4C39-AB1E-101F1B78EE45}" type="pres">
      <dgm:prSet presAssocID="{CB28FFCD-45B8-473B-A967-9825EED3FBE9}" presName="sibTrans" presStyleCnt="0"/>
      <dgm:spPr/>
    </dgm:pt>
    <dgm:pt modelId="{797122C6-AE6D-4969-A88E-FC83BCCB4A38}" type="pres">
      <dgm:prSet presAssocID="{DCA5C3C4-B526-4713-9142-563BDC0249EB}" presName="textNode" presStyleLbl="node1" presStyleIdx="2" presStyleCnt="4">
        <dgm:presLayoutVars>
          <dgm:bulletEnabled val="1"/>
        </dgm:presLayoutVars>
      </dgm:prSet>
      <dgm:spPr/>
    </dgm:pt>
    <dgm:pt modelId="{F6AE9AC7-E07D-48F9-AB8E-339F05BA4447}" type="pres">
      <dgm:prSet presAssocID="{582E06D7-D6C5-41EA-80CD-097D95DD1430}" presName="sibTrans" presStyleCnt="0"/>
      <dgm:spPr/>
    </dgm:pt>
    <dgm:pt modelId="{B90F9EE8-EACF-432E-BAC5-792ABC90D394}" type="pres">
      <dgm:prSet presAssocID="{FEE14A22-5475-404E-A0CC-4C04DA9219C3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83D52103-C1BD-441E-A265-2C3A8963D424}" type="presOf" srcId="{63EB9102-D73C-4C1F-A7C6-4857EDD33BC5}" destId="{5AC2F216-0351-41F7-96FE-DA9D3C1461E3}" srcOrd="0" destOrd="0" presId="urn:microsoft.com/office/officeart/2005/8/layout/hProcess9"/>
    <dgm:cxn modelId="{FD304603-18A0-4C32-8488-1A99D0B479F8}" type="presOf" srcId="{D15B9A08-2F11-47B2-ADD7-F86184A23C9F}" destId="{5AC2F216-0351-41F7-96FE-DA9D3C1461E3}" srcOrd="0" destOrd="1" presId="urn:microsoft.com/office/officeart/2005/8/layout/hProcess9"/>
    <dgm:cxn modelId="{D19E780B-B1AC-4BE1-92EF-256D86684D5F}" type="presOf" srcId="{C04ED342-9BC1-4C7A-A723-33EA0521C47C}" destId="{39055881-06E4-4FB5-BE8C-E12058F2D0FE}" srcOrd="0" destOrd="0" presId="urn:microsoft.com/office/officeart/2005/8/layout/hProcess9"/>
    <dgm:cxn modelId="{2A27332D-1A16-4836-AFF3-A7F58B02C16C}" type="presOf" srcId="{0997D3CF-438C-4A92-86D4-6872928357CF}" destId="{B90F9EE8-EACF-432E-BAC5-792ABC90D394}" srcOrd="0" destOrd="1" presId="urn:microsoft.com/office/officeart/2005/8/layout/hProcess9"/>
    <dgm:cxn modelId="{96C9F83D-3B02-4C7B-9334-FA7727491798}" type="presOf" srcId="{DCA5C3C4-B526-4713-9142-563BDC0249EB}" destId="{797122C6-AE6D-4969-A88E-FC83BCCB4A38}" srcOrd="0" destOrd="0" presId="urn:microsoft.com/office/officeart/2005/8/layout/hProcess9"/>
    <dgm:cxn modelId="{F161A045-242E-4608-B1E0-FA2C70A8E808}" srcId="{496CC0A3-6ADE-438D-8FFF-9FF336C0CB09}" destId="{DCA5C3C4-B526-4713-9142-563BDC0249EB}" srcOrd="2" destOrd="0" parTransId="{0FFCA9B0-5144-4DA3-93E1-862C062B9C75}" sibTransId="{582E06D7-D6C5-41EA-80CD-097D95DD1430}"/>
    <dgm:cxn modelId="{FD4C9050-EA2B-4686-95B2-2F2D047E4AB0}" srcId="{FEE14A22-5475-404E-A0CC-4C04DA9219C3}" destId="{0997D3CF-438C-4A92-86D4-6872928357CF}" srcOrd="0" destOrd="0" parTransId="{B8E367D6-1889-4FD4-8D4B-D8776FADE48C}" sibTransId="{2493DDB4-D7E6-4698-BAC3-51E9D507A12D}"/>
    <dgm:cxn modelId="{A1F1E572-4C4E-47E3-868C-4E1C9540C38F}" type="presOf" srcId="{59A7850A-C5D2-4A69-9A73-51227E9A0E54}" destId="{39055881-06E4-4FB5-BE8C-E12058F2D0FE}" srcOrd="0" destOrd="1" presId="urn:microsoft.com/office/officeart/2005/8/layout/hProcess9"/>
    <dgm:cxn modelId="{5D15AF54-C0AB-4FEB-9BAA-A10C2DD74374}" srcId="{496CC0A3-6ADE-438D-8FFF-9FF336C0CB09}" destId="{FEE14A22-5475-404E-A0CC-4C04DA9219C3}" srcOrd="3" destOrd="0" parTransId="{24E3FC09-7B95-400F-8CE6-313700656185}" sibTransId="{362F239D-9BC3-4B64-AD76-A6D3D34A8E39}"/>
    <dgm:cxn modelId="{149C9C58-07D4-4A5F-94BE-9BF5C8A315BC}" type="presOf" srcId="{496CC0A3-6ADE-438D-8FFF-9FF336C0CB09}" destId="{9650821A-2D84-4EE5-BFA2-F96E597EAB2D}" srcOrd="0" destOrd="0" presId="urn:microsoft.com/office/officeart/2005/8/layout/hProcess9"/>
    <dgm:cxn modelId="{31498F85-8277-4A45-B61A-9EBB94A492A6}" srcId="{496CC0A3-6ADE-438D-8FFF-9FF336C0CB09}" destId="{C04ED342-9BC1-4C7A-A723-33EA0521C47C}" srcOrd="0" destOrd="0" parTransId="{ECADEA6D-6175-4D28-B7E7-0B2A9159C6A0}" sibTransId="{FCD844DB-D749-4BA3-A5F3-34CEAD23F724}"/>
    <dgm:cxn modelId="{F009D4A7-537F-4FD3-8DA3-9D68077E8741}" srcId="{C04ED342-9BC1-4C7A-A723-33EA0521C47C}" destId="{59A7850A-C5D2-4A69-9A73-51227E9A0E54}" srcOrd="0" destOrd="0" parTransId="{635F4B39-40C5-4214-89BB-073174B9F532}" sibTransId="{F0C4ABEC-0DAC-44A4-9E59-948C8EF626C5}"/>
    <dgm:cxn modelId="{808FB1C1-FE99-4546-861E-20323572F260}" type="presOf" srcId="{CA96E6E6-8DEE-4D32-885F-0F736798A913}" destId="{797122C6-AE6D-4969-A88E-FC83BCCB4A38}" srcOrd="0" destOrd="1" presId="urn:microsoft.com/office/officeart/2005/8/layout/hProcess9"/>
    <dgm:cxn modelId="{13309FE6-BF26-4FA9-90B8-5AB36314F2D9}" srcId="{DCA5C3C4-B526-4713-9142-563BDC0249EB}" destId="{CA96E6E6-8DEE-4D32-885F-0F736798A913}" srcOrd="0" destOrd="0" parTransId="{E4B8E258-8777-43CF-AF39-DD8E30096ED3}" sibTransId="{BC8A22D4-26D9-4652-8A76-0C71A75C97C1}"/>
    <dgm:cxn modelId="{1D1031E9-BF3E-49C4-A0EE-B10F548C5AE2}" type="presOf" srcId="{FEE14A22-5475-404E-A0CC-4C04DA9219C3}" destId="{B90F9EE8-EACF-432E-BAC5-792ABC90D394}" srcOrd="0" destOrd="0" presId="urn:microsoft.com/office/officeart/2005/8/layout/hProcess9"/>
    <dgm:cxn modelId="{CC1E71EE-EE8C-430B-B261-661663E67FCC}" srcId="{63EB9102-D73C-4C1F-A7C6-4857EDD33BC5}" destId="{D15B9A08-2F11-47B2-ADD7-F86184A23C9F}" srcOrd="0" destOrd="0" parTransId="{15DBE673-23BF-494B-8B16-229837D60146}" sibTransId="{3673AD06-33C3-4274-B350-4873C8175B13}"/>
    <dgm:cxn modelId="{693E6DFC-B136-4B31-8D20-6CE1A6779624}" srcId="{496CC0A3-6ADE-438D-8FFF-9FF336C0CB09}" destId="{63EB9102-D73C-4C1F-A7C6-4857EDD33BC5}" srcOrd="1" destOrd="0" parTransId="{DD5238E7-4D9B-4957-9556-D558C1FDB274}" sibTransId="{CB28FFCD-45B8-473B-A967-9825EED3FBE9}"/>
    <dgm:cxn modelId="{420311DD-CB4E-4453-A3E7-64643BA4DFD2}" type="presParOf" srcId="{9650821A-2D84-4EE5-BFA2-F96E597EAB2D}" destId="{991A9D02-40E8-41EB-815C-EAEED1136152}" srcOrd="0" destOrd="0" presId="urn:microsoft.com/office/officeart/2005/8/layout/hProcess9"/>
    <dgm:cxn modelId="{08CEB36C-E2CF-4C42-9B67-DDE3DB270F05}" type="presParOf" srcId="{9650821A-2D84-4EE5-BFA2-F96E597EAB2D}" destId="{2F4F0A61-AEE4-418D-8EA8-3A5635EDDFE0}" srcOrd="1" destOrd="0" presId="urn:microsoft.com/office/officeart/2005/8/layout/hProcess9"/>
    <dgm:cxn modelId="{74B59504-705B-42E7-ADFA-2E33691544FB}" type="presParOf" srcId="{2F4F0A61-AEE4-418D-8EA8-3A5635EDDFE0}" destId="{39055881-06E4-4FB5-BE8C-E12058F2D0FE}" srcOrd="0" destOrd="0" presId="urn:microsoft.com/office/officeart/2005/8/layout/hProcess9"/>
    <dgm:cxn modelId="{0D5D49E9-F157-4BA0-877C-8D89505F234C}" type="presParOf" srcId="{2F4F0A61-AEE4-418D-8EA8-3A5635EDDFE0}" destId="{C1C8216C-D6C6-4660-A646-25FC5FB2A9D6}" srcOrd="1" destOrd="0" presId="urn:microsoft.com/office/officeart/2005/8/layout/hProcess9"/>
    <dgm:cxn modelId="{4058F0B3-9833-4CE2-872E-5A3B033D2F9A}" type="presParOf" srcId="{2F4F0A61-AEE4-418D-8EA8-3A5635EDDFE0}" destId="{5AC2F216-0351-41F7-96FE-DA9D3C1461E3}" srcOrd="2" destOrd="0" presId="urn:microsoft.com/office/officeart/2005/8/layout/hProcess9"/>
    <dgm:cxn modelId="{47DD7C39-974F-4905-9195-5E405A98E746}" type="presParOf" srcId="{2F4F0A61-AEE4-418D-8EA8-3A5635EDDFE0}" destId="{226FE48D-605F-4C39-AB1E-101F1B78EE45}" srcOrd="3" destOrd="0" presId="urn:microsoft.com/office/officeart/2005/8/layout/hProcess9"/>
    <dgm:cxn modelId="{D86817EC-61FF-4FFB-A37E-C18E500D9BBA}" type="presParOf" srcId="{2F4F0A61-AEE4-418D-8EA8-3A5635EDDFE0}" destId="{797122C6-AE6D-4969-A88E-FC83BCCB4A38}" srcOrd="4" destOrd="0" presId="urn:microsoft.com/office/officeart/2005/8/layout/hProcess9"/>
    <dgm:cxn modelId="{BCB5A5DB-081A-429E-B682-DA579F49305F}" type="presParOf" srcId="{2F4F0A61-AEE4-418D-8EA8-3A5635EDDFE0}" destId="{F6AE9AC7-E07D-48F9-AB8E-339F05BA4447}" srcOrd="5" destOrd="0" presId="urn:microsoft.com/office/officeart/2005/8/layout/hProcess9"/>
    <dgm:cxn modelId="{1D981348-AD8F-493B-A480-A9DBE2DCA43B}" type="presParOf" srcId="{2F4F0A61-AEE4-418D-8EA8-3A5635EDDFE0}" destId="{B90F9EE8-EACF-432E-BAC5-792ABC90D394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1FBD25-E9E0-4202-901D-F1D2B6DB900E}">
      <dsp:nvSpPr>
        <dsp:cNvPr id="0" name=""/>
        <dsp:cNvSpPr/>
      </dsp:nvSpPr>
      <dsp:spPr>
        <a:xfrm>
          <a:off x="0" y="0"/>
          <a:ext cx="10515600" cy="195810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533E6F-D9A1-4B9A-82A1-E30BFE409F8B}">
      <dsp:nvSpPr>
        <dsp:cNvPr id="0" name=""/>
        <dsp:cNvSpPr/>
      </dsp:nvSpPr>
      <dsp:spPr>
        <a:xfrm>
          <a:off x="318846" y="261080"/>
          <a:ext cx="1829242" cy="143594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14000" b="-14000"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5A5313-27CA-46C5-BDFD-E50264774C4A}">
      <dsp:nvSpPr>
        <dsp:cNvPr id="0" name=""/>
        <dsp:cNvSpPr/>
      </dsp:nvSpPr>
      <dsp:spPr>
        <a:xfrm rot="10800000">
          <a:off x="318846" y="1958102"/>
          <a:ext cx="1829242" cy="2393235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Network Design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200" kern="1200" dirty="0"/>
            <a:t>Features (number of input parameters)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200" kern="1200" dirty="0"/>
            <a:t>Label (one hot vector)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200" kern="1200" dirty="0"/>
            <a:t>Network parameters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200" kern="1200" dirty="0"/>
            <a:t>Training parameters</a:t>
          </a:r>
        </a:p>
      </dsp:txBody>
      <dsp:txXfrm rot="10800000">
        <a:off x="375102" y="1958102"/>
        <a:ext cx="1716730" cy="2336979"/>
      </dsp:txXfrm>
    </dsp:sp>
    <dsp:sp modelId="{6138D8D6-1BDE-4589-9DB7-C41A52D7A2D7}">
      <dsp:nvSpPr>
        <dsp:cNvPr id="0" name=""/>
        <dsp:cNvSpPr/>
      </dsp:nvSpPr>
      <dsp:spPr>
        <a:xfrm>
          <a:off x="2331012" y="261080"/>
          <a:ext cx="1829242" cy="143594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14000" b="-14000"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9DC9B6-F140-4D6E-9C75-31307E0ACCF4}">
      <dsp:nvSpPr>
        <dsp:cNvPr id="0" name=""/>
        <dsp:cNvSpPr/>
      </dsp:nvSpPr>
      <dsp:spPr>
        <a:xfrm rot="10800000">
          <a:off x="2331012" y="1958102"/>
          <a:ext cx="1829242" cy="2393235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Activation Function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Enable non-linear models: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 err="1"/>
            <a:t>Softmax</a:t>
          </a:r>
          <a:r>
            <a:rPr lang="en-US" sz="1200" kern="1200" dirty="0"/>
            <a:t>, tanh, </a:t>
          </a:r>
          <a:r>
            <a:rPr lang="en-US" sz="1200" kern="1200" dirty="0" err="1"/>
            <a:t>ReLU</a:t>
          </a:r>
          <a:endParaRPr lang="en-US" sz="1200" kern="1200" dirty="0"/>
        </a:p>
      </dsp:txBody>
      <dsp:txXfrm rot="10800000">
        <a:off x="2387268" y="1958102"/>
        <a:ext cx="1716730" cy="2336979"/>
      </dsp:txXfrm>
    </dsp:sp>
    <dsp:sp modelId="{29B998DA-6A68-4EC5-9212-65E8C3932910}">
      <dsp:nvSpPr>
        <dsp:cNvPr id="0" name=""/>
        <dsp:cNvSpPr/>
      </dsp:nvSpPr>
      <dsp:spPr>
        <a:xfrm>
          <a:off x="4343178" y="261080"/>
          <a:ext cx="1829242" cy="143594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t="-14000" b="-14000"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8A4E6E-C3AA-44F7-A870-9869C7E0E622}">
      <dsp:nvSpPr>
        <dsp:cNvPr id="0" name=""/>
        <dsp:cNvSpPr/>
      </dsp:nvSpPr>
      <dsp:spPr>
        <a:xfrm rot="10800000">
          <a:off x="4343178" y="1958102"/>
          <a:ext cx="1829242" cy="2393235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Loss Function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Measure the performance during training.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Cross-Entropy, Square Error</a:t>
          </a:r>
        </a:p>
      </dsp:txBody>
      <dsp:txXfrm rot="10800000">
        <a:off x="4399434" y="1958102"/>
        <a:ext cx="1716730" cy="2336979"/>
      </dsp:txXfrm>
    </dsp:sp>
    <dsp:sp modelId="{1940A740-9EF9-40F7-9E3F-FFAE123AADAE}">
      <dsp:nvSpPr>
        <dsp:cNvPr id="0" name=""/>
        <dsp:cNvSpPr/>
      </dsp:nvSpPr>
      <dsp:spPr>
        <a:xfrm>
          <a:off x="6355345" y="261080"/>
          <a:ext cx="1829242" cy="143594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t="-14000" b="-14000"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DED277-1396-4241-A691-C47655A74007}">
      <dsp:nvSpPr>
        <dsp:cNvPr id="0" name=""/>
        <dsp:cNvSpPr/>
      </dsp:nvSpPr>
      <dsp:spPr>
        <a:xfrm rot="10800000">
          <a:off x="6355345" y="1958102"/>
          <a:ext cx="1829242" cy="2393235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Trainer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Optimization process which purpose is to calculate weights based on backpropagation.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SGD, Adam,…</a:t>
          </a:r>
        </a:p>
      </dsp:txBody>
      <dsp:txXfrm rot="10800000">
        <a:off x="6411601" y="1958102"/>
        <a:ext cx="1716730" cy="2336979"/>
      </dsp:txXfrm>
    </dsp:sp>
    <dsp:sp modelId="{59A49818-8DC7-4A0E-B492-4B5B22BDB842}">
      <dsp:nvSpPr>
        <dsp:cNvPr id="0" name=""/>
        <dsp:cNvSpPr/>
      </dsp:nvSpPr>
      <dsp:spPr>
        <a:xfrm>
          <a:off x="8367511" y="261080"/>
          <a:ext cx="1829242" cy="143594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 t="-14000" b="-14000"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7DAF9D-68D9-429F-AFB6-C88D10161D28}">
      <dsp:nvSpPr>
        <dsp:cNvPr id="0" name=""/>
        <dsp:cNvSpPr/>
      </dsp:nvSpPr>
      <dsp:spPr>
        <a:xfrm rot="10800000">
          <a:off x="8367511" y="1958102"/>
          <a:ext cx="1829242" cy="2393235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Overfitting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Stop model from over-optimizing on training data set.</a:t>
          </a:r>
        </a:p>
      </dsp:txBody>
      <dsp:txXfrm rot="10800000">
        <a:off x="8423767" y="1958102"/>
        <a:ext cx="1716730" cy="23369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1A9D02-40E8-41EB-815C-EAEED1136152}">
      <dsp:nvSpPr>
        <dsp:cNvPr id="0" name=""/>
        <dsp:cNvSpPr/>
      </dsp:nvSpPr>
      <dsp:spPr>
        <a:xfrm>
          <a:off x="788669" y="0"/>
          <a:ext cx="8938260" cy="4351338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055881-06E4-4FB5-BE8C-E12058F2D0FE}">
      <dsp:nvSpPr>
        <dsp:cNvPr id="0" name=""/>
        <dsp:cNvSpPr/>
      </dsp:nvSpPr>
      <dsp:spPr>
        <a:xfrm>
          <a:off x="5262" y="1305401"/>
          <a:ext cx="2531343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Build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Providing data, defining input and output, network and training configuration</a:t>
          </a:r>
        </a:p>
      </dsp:txBody>
      <dsp:txXfrm>
        <a:off x="90228" y="1390367"/>
        <a:ext cx="2361411" cy="1570603"/>
      </dsp:txXfrm>
    </dsp:sp>
    <dsp:sp modelId="{5AC2F216-0351-41F7-96FE-DA9D3C1461E3}">
      <dsp:nvSpPr>
        <dsp:cNvPr id="0" name=""/>
        <dsp:cNvSpPr/>
      </dsp:nvSpPr>
      <dsp:spPr>
        <a:xfrm>
          <a:off x="2663173" y="1305401"/>
          <a:ext cx="2531343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Train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Use training data set to build NN model, often 70% of provided data</a:t>
          </a:r>
        </a:p>
      </dsp:txBody>
      <dsp:txXfrm>
        <a:off x="2748139" y="1390367"/>
        <a:ext cx="2361411" cy="1570603"/>
      </dsp:txXfrm>
    </dsp:sp>
    <dsp:sp modelId="{797122C6-AE6D-4969-A88E-FC83BCCB4A38}">
      <dsp:nvSpPr>
        <dsp:cNvPr id="0" name=""/>
        <dsp:cNvSpPr/>
      </dsp:nvSpPr>
      <dsp:spPr>
        <a:xfrm>
          <a:off x="5321083" y="1305401"/>
          <a:ext cx="2531343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Test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Use your remaining data set (30%) to validate NN model.</a:t>
          </a:r>
        </a:p>
      </dsp:txBody>
      <dsp:txXfrm>
        <a:off x="5406049" y="1390367"/>
        <a:ext cx="2361411" cy="1570603"/>
      </dsp:txXfrm>
    </dsp:sp>
    <dsp:sp modelId="{B90F9EE8-EACF-432E-BAC5-792ABC90D394}">
      <dsp:nvSpPr>
        <dsp:cNvPr id="0" name=""/>
        <dsp:cNvSpPr/>
      </dsp:nvSpPr>
      <dsp:spPr>
        <a:xfrm>
          <a:off x="7978993" y="1305401"/>
          <a:ext cx="2531343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Predict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Once training and evaluation process are successfully done, use  the model in production, to make prediction.</a:t>
          </a:r>
        </a:p>
      </dsp:txBody>
      <dsp:txXfrm>
        <a:off x="8063959" y="1390367"/>
        <a:ext cx="2361411" cy="15706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0BF2D3B-BD46-4B1A-AF39-0635AD0C130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32CF86-9FDA-4D21-B754-BA5F367CC81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4C194-A104-4BF7-AA04-5D7C8E7F4C63}" type="datetimeFigureOut">
              <a:rPr lang="en-US" smtClean="0"/>
              <a:t>4/22/2018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D89672-5345-498D-B6B9-4085427B229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4F24DC-42EC-4BEA-A8CA-AE3401B1869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7FB8BF-FC45-4E9B-A482-D589EE4F08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44635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52DE62-A9A4-4EDF-8B41-EEE0A7E8D922}" type="datetimeFigureOut">
              <a:rPr lang="en-US" smtClean="0"/>
              <a:t>4/22/2018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B501DA-67B1-4293-BC2B-8B773114F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79450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67311" y="4801910"/>
            <a:ext cx="8964185" cy="888887"/>
          </a:xfrm>
          <a:noFill/>
        </p:spPr>
        <p:txBody>
          <a:bodyPr lIns="146304" tIns="91440" rIns="146304" bIns="91440" anchor="t" anchorCtr="0"/>
          <a:lstStyle>
            <a:lvl1pPr>
              <a:defRPr sz="5294" spc="-98" baseline="0"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83755" y="5688279"/>
            <a:ext cx="7171337" cy="888508"/>
          </a:xfrm>
          <a:noFill/>
        </p:spPr>
        <p:txBody>
          <a:bodyPr lIns="164592" tIns="109728" rIns="164592" bIns="109728">
            <a:noAutofit/>
          </a:bodyPr>
          <a:lstStyle>
            <a:lvl1pPr marL="0" indent="0">
              <a:spcBef>
                <a:spcPts val="0"/>
              </a:spcBef>
              <a:buNone/>
              <a:defRPr sz="3137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140" name="Picture 1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black">
          <a:xfrm>
            <a:off x="448212" y="471692"/>
            <a:ext cx="1454257" cy="304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617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/>
          <p:cNvSpPr>
            <a:spLocks noChangeAspect="1" noChangeArrowheads="1" noTextEdit="1"/>
          </p:cNvSpPr>
          <p:nvPr/>
        </p:nvSpPr>
        <p:spPr bwMode="auto">
          <a:xfrm>
            <a:off x="6885301" y="-72526"/>
            <a:ext cx="5336122" cy="6902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GB" sz="1765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40" y="2084172"/>
            <a:ext cx="6815055" cy="1158793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058" spc="-98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pic>
        <p:nvPicPr>
          <p:cNvPr id="2050" name="Picture 2" descr="C:\Users\Rino\Desktop\Archive 4\2-0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59547" y="0"/>
            <a:ext cx="2832453" cy="68860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61101509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Accent Color 1">
    <p:bg>
      <p:bgPr>
        <a:solidFill>
          <a:srgbClr val="002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39" y="2084172"/>
            <a:ext cx="11653523" cy="1158793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058" spc="-98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4434795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quare Right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40" y="2686648"/>
            <a:ext cx="4795873" cy="1484704"/>
          </a:xfrm>
        </p:spPr>
        <p:txBody>
          <a:bodyPr wrap="square" anchor="ctr">
            <a:spAutoFit/>
          </a:bodyPr>
          <a:lstStyle>
            <a:lvl1pPr>
              <a:defRPr sz="4705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Square photo layout</a:t>
            </a:r>
          </a:p>
        </p:txBody>
      </p:sp>
      <p:pic>
        <p:nvPicPr>
          <p:cNvPr id="1026" name="Picture 2" descr="C:\Users\Rino\Desktop\Archive 4\2-0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37988" y="1"/>
            <a:ext cx="5654012" cy="68860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87111471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pos="3427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ponzo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1219027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3066898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">
    <p:bg>
      <p:bgPr>
        <a:solidFill>
          <a:srgbClr val="002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blackWhite">
          <a:xfrm>
            <a:off x="269240" y="6099190"/>
            <a:ext cx="4482124" cy="46774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79285" tIns="179285" rIns="179285" bIns="179285" numCol="1" anchor="t" anchorCtr="0" compatLnSpc="1">
            <a:prstTxWarp prst="textNoShape">
              <a:avLst/>
            </a:prstTxWarp>
            <a:spAutoFit/>
          </a:bodyPr>
          <a:lstStyle/>
          <a:p>
            <a:pPr defTabSz="913924" eaLnBrk="0" hangingPunct="0"/>
            <a:r>
              <a:rPr lang="en-US" sz="686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© Copyright Microsoft Corporation. All rights reserved.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black">
          <a:xfrm>
            <a:off x="448212" y="471692"/>
            <a:ext cx="1454257" cy="304828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554670" y="2934783"/>
            <a:ext cx="4795873" cy="1484704"/>
          </a:xfrm>
        </p:spPr>
        <p:txBody>
          <a:bodyPr wrap="square" anchor="ctr">
            <a:spAutoFit/>
          </a:bodyPr>
          <a:lstStyle>
            <a:lvl1pPr algn="ctr">
              <a:defRPr sz="4705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bs-Latn-BA" dirty="0"/>
              <a:t>Thank you!</a:t>
            </a:r>
            <a:br>
              <a:rPr lang="bs-Latn-BA" dirty="0"/>
            </a:br>
            <a:r>
              <a:rPr lang="bs-Latn-BA" dirty="0"/>
              <a:t>Hvala vam!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172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DE5D66-521F-4511-BD88-75464272D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AEAD3A-03EF-4D22-99D3-637218ED4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D611FA-E6DA-41FF-8494-EFC65DF78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26B57-3A43-4FB4-A19F-036209894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21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quare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269302" y="2077815"/>
            <a:ext cx="4840694" cy="1799462"/>
          </a:xfrm>
          <a:noFill/>
        </p:spPr>
        <p:txBody>
          <a:bodyPr lIns="146304" tIns="91440" rIns="146304" bIns="91440" anchor="t" anchorCtr="0"/>
          <a:lstStyle>
            <a:lvl1pPr>
              <a:defRPr sz="4705" spc="-98" baseline="0">
                <a:gradFill>
                  <a:gsLst>
                    <a:gs pos="74359">
                      <a:schemeClr val="tx1"/>
                    </a:gs>
                    <a:gs pos="57576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267682" y="3877277"/>
            <a:ext cx="4840694" cy="717249"/>
          </a:xfrm>
        </p:spPr>
        <p:txBody>
          <a:bodyPr lIns="164592" tIns="109728" rIns="164592" bIns="109728">
            <a:noAutofit/>
          </a:bodyPr>
          <a:lstStyle>
            <a:lvl1pPr marL="0" indent="0">
              <a:spcBef>
                <a:spcPts val="0"/>
              </a:spcBef>
              <a:buNone/>
              <a:defRPr lang="en-US" sz="3137" kern="1200" spc="0" baseline="0" dirty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36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dirty="0"/>
              <a:t>Speaker name</a:t>
            </a:r>
          </a:p>
        </p:txBody>
      </p:sp>
      <p:sp>
        <p:nvSpPr>
          <p:cNvPr id="8" name="Rectangle 7"/>
          <p:cNvSpPr/>
          <p:nvPr/>
        </p:nvSpPr>
        <p:spPr bwMode="gray">
          <a:xfrm>
            <a:off x="5334973" y="0"/>
            <a:ext cx="6857027" cy="6858000"/>
          </a:xfrm>
          <a:prstGeom prst="rect">
            <a:avLst/>
          </a:prstGeom>
          <a:solidFill>
            <a:srgbClr val="00205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334973" y="3219677"/>
            <a:ext cx="6870047" cy="3638322"/>
            <a:chOff x="5441950" y="3283772"/>
            <a:chExt cx="7007806" cy="3710752"/>
          </a:xfrm>
        </p:grpSpPr>
        <p:sp>
          <p:nvSpPr>
            <p:cNvPr id="10" name="Freeform: Shape 9"/>
            <p:cNvSpPr>
              <a:spLocks/>
            </p:cNvSpPr>
            <p:nvPr userDrawn="1"/>
          </p:nvSpPr>
          <p:spPr bwMode="gray">
            <a:xfrm>
              <a:off x="5441950" y="4946076"/>
              <a:ext cx="7007806" cy="2048448"/>
            </a:xfrm>
            <a:custGeom>
              <a:avLst/>
              <a:gdLst>
                <a:gd name="connsiteX0" fmla="*/ 237491 w 7007806"/>
                <a:gd name="connsiteY0" fmla="*/ 0 h 2048448"/>
                <a:gd name="connsiteX1" fmla="*/ 966532 w 7007806"/>
                <a:gd name="connsiteY1" fmla="*/ 0 h 2048448"/>
                <a:gd name="connsiteX2" fmla="*/ 966532 w 7007806"/>
                <a:gd name="connsiteY2" fmla="*/ 578198 h 2048448"/>
                <a:gd name="connsiteX3" fmla="*/ 1425492 w 7007806"/>
                <a:gd name="connsiteY3" fmla="*/ 606386 h 2048448"/>
                <a:gd name="connsiteX4" fmla="*/ 1677037 w 7007806"/>
                <a:gd name="connsiteY4" fmla="*/ 606386 h 2048448"/>
                <a:gd name="connsiteX5" fmla="*/ 1677037 w 7007806"/>
                <a:gd name="connsiteY5" fmla="*/ 483901 h 2048448"/>
                <a:gd name="connsiteX6" fmla="*/ 1686642 w 7007806"/>
                <a:gd name="connsiteY6" fmla="*/ 483901 h 2048448"/>
                <a:gd name="connsiteX7" fmla="*/ 1686642 w 7007806"/>
                <a:gd name="connsiteY7" fmla="*/ 225552 h 2048448"/>
                <a:gd name="connsiteX8" fmla="*/ 2059578 w 7007806"/>
                <a:gd name="connsiteY8" fmla="*/ 225552 h 2048448"/>
                <a:gd name="connsiteX9" fmla="*/ 2059578 w 7007806"/>
                <a:gd name="connsiteY9" fmla="*/ 339268 h 2048448"/>
                <a:gd name="connsiteX10" fmla="*/ 2098045 w 7007806"/>
                <a:gd name="connsiteY10" fmla="*/ 339268 h 2048448"/>
                <a:gd name="connsiteX11" fmla="*/ 2098045 w 7007806"/>
                <a:gd name="connsiteY11" fmla="*/ 483901 h 2048448"/>
                <a:gd name="connsiteX12" fmla="*/ 2204842 w 7007806"/>
                <a:gd name="connsiteY12" fmla="*/ 483901 h 2048448"/>
                <a:gd name="connsiteX13" fmla="*/ 2204842 w 7007806"/>
                <a:gd name="connsiteY13" fmla="*/ 643969 h 2048448"/>
                <a:gd name="connsiteX14" fmla="*/ 2602307 w 7007806"/>
                <a:gd name="connsiteY14" fmla="*/ 643969 h 2048448"/>
                <a:gd name="connsiteX15" fmla="*/ 2602307 w 7007806"/>
                <a:gd name="connsiteY15" fmla="*/ 744644 h 2048448"/>
                <a:gd name="connsiteX16" fmla="*/ 3055683 w 7007806"/>
                <a:gd name="connsiteY16" fmla="*/ 744644 h 2048448"/>
                <a:gd name="connsiteX17" fmla="*/ 3055683 w 7007806"/>
                <a:gd name="connsiteY17" fmla="*/ 777377 h 2048448"/>
                <a:gd name="connsiteX18" fmla="*/ 3075299 w 7007806"/>
                <a:gd name="connsiteY18" fmla="*/ 777377 h 2048448"/>
                <a:gd name="connsiteX19" fmla="*/ 3075299 w 7007806"/>
                <a:gd name="connsiteY19" fmla="*/ 965361 h 2048448"/>
                <a:gd name="connsiteX20" fmla="*/ 3423979 w 7007806"/>
                <a:gd name="connsiteY20" fmla="*/ 965361 h 2048448"/>
                <a:gd name="connsiteX21" fmla="*/ 3423979 w 7007806"/>
                <a:gd name="connsiteY21" fmla="*/ 525721 h 2048448"/>
                <a:gd name="connsiteX22" fmla="*/ 3527067 w 7007806"/>
                <a:gd name="connsiteY22" fmla="*/ 525721 h 2048448"/>
                <a:gd name="connsiteX23" fmla="*/ 3527067 w 7007806"/>
                <a:gd name="connsiteY23" fmla="*/ 386248 h 2048448"/>
                <a:gd name="connsiteX24" fmla="*/ 3830268 w 7007806"/>
                <a:gd name="connsiteY24" fmla="*/ 386248 h 2048448"/>
                <a:gd name="connsiteX25" fmla="*/ 3830268 w 7007806"/>
                <a:gd name="connsiteY25" fmla="*/ 525721 h 2048448"/>
                <a:gd name="connsiteX26" fmla="*/ 3927292 w 7007806"/>
                <a:gd name="connsiteY26" fmla="*/ 525721 h 2048448"/>
                <a:gd name="connsiteX27" fmla="*/ 3927292 w 7007806"/>
                <a:gd name="connsiteY27" fmla="*/ 58792 h 2048448"/>
                <a:gd name="connsiteX28" fmla="*/ 4630716 w 7007806"/>
                <a:gd name="connsiteY28" fmla="*/ 58792 h 2048448"/>
                <a:gd name="connsiteX29" fmla="*/ 4630716 w 7007806"/>
                <a:gd name="connsiteY29" fmla="*/ 616681 h 2048448"/>
                <a:gd name="connsiteX30" fmla="*/ 5073388 w 7007806"/>
                <a:gd name="connsiteY30" fmla="*/ 255872 h 2048448"/>
                <a:gd name="connsiteX31" fmla="*/ 5073388 w 7007806"/>
                <a:gd name="connsiteY31" fmla="*/ 643969 h 2048448"/>
                <a:gd name="connsiteX32" fmla="*/ 5315948 w 7007806"/>
                <a:gd name="connsiteY32" fmla="*/ 643969 h 2048448"/>
                <a:gd name="connsiteX33" fmla="*/ 5315948 w 7007806"/>
                <a:gd name="connsiteY33" fmla="*/ 525721 h 2048448"/>
                <a:gd name="connsiteX34" fmla="*/ 5419036 w 7007806"/>
                <a:gd name="connsiteY34" fmla="*/ 525721 h 2048448"/>
                <a:gd name="connsiteX35" fmla="*/ 5419036 w 7007806"/>
                <a:gd name="connsiteY35" fmla="*/ 386248 h 2048448"/>
                <a:gd name="connsiteX36" fmla="*/ 5722237 w 7007806"/>
                <a:gd name="connsiteY36" fmla="*/ 386248 h 2048448"/>
                <a:gd name="connsiteX37" fmla="*/ 5722237 w 7007806"/>
                <a:gd name="connsiteY37" fmla="*/ 525721 h 2048448"/>
                <a:gd name="connsiteX38" fmla="*/ 5825325 w 7007806"/>
                <a:gd name="connsiteY38" fmla="*/ 525721 h 2048448"/>
                <a:gd name="connsiteX39" fmla="*/ 5825325 w 7007806"/>
                <a:gd name="connsiteY39" fmla="*/ 965361 h 2048448"/>
                <a:gd name="connsiteX40" fmla="*/ 6170974 w 7007806"/>
                <a:gd name="connsiteY40" fmla="*/ 965361 h 2048448"/>
                <a:gd name="connsiteX41" fmla="*/ 6170974 w 7007806"/>
                <a:gd name="connsiteY41" fmla="*/ 777377 h 2048448"/>
                <a:gd name="connsiteX42" fmla="*/ 6646998 w 7007806"/>
                <a:gd name="connsiteY42" fmla="*/ 777377 h 2048448"/>
                <a:gd name="connsiteX43" fmla="*/ 6646998 w 7007806"/>
                <a:gd name="connsiteY43" fmla="*/ 1374681 h 2048448"/>
                <a:gd name="connsiteX44" fmla="*/ 7007806 w 7007806"/>
                <a:gd name="connsiteY44" fmla="*/ 1374681 h 2048448"/>
                <a:gd name="connsiteX45" fmla="*/ 7007806 w 7007806"/>
                <a:gd name="connsiteY45" fmla="*/ 1677881 h 2048448"/>
                <a:gd name="connsiteX46" fmla="*/ 6995117 w 7007806"/>
                <a:gd name="connsiteY46" fmla="*/ 1677881 h 2048448"/>
                <a:gd name="connsiteX47" fmla="*/ 6995117 w 7007806"/>
                <a:gd name="connsiteY47" fmla="*/ 2048448 h 2048448"/>
                <a:gd name="connsiteX48" fmla="*/ 0 w 7007806"/>
                <a:gd name="connsiteY48" fmla="*/ 2048448 h 2048448"/>
                <a:gd name="connsiteX49" fmla="*/ 0 w 7007806"/>
                <a:gd name="connsiteY49" fmla="*/ 339268 h 2048448"/>
                <a:gd name="connsiteX50" fmla="*/ 136873 w 7007806"/>
                <a:gd name="connsiteY50" fmla="*/ 339268 h 2048448"/>
                <a:gd name="connsiteX51" fmla="*/ 136873 w 7007806"/>
                <a:gd name="connsiteY51" fmla="*/ 483901 h 2048448"/>
                <a:gd name="connsiteX52" fmla="*/ 237491 w 7007806"/>
                <a:gd name="connsiteY52" fmla="*/ 483901 h 2048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7007806" h="2048448">
                  <a:moveTo>
                    <a:pt x="237491" y="0"/>
                  </a:moveTo>
                  <a:lnTo>
                    <a:pt x="966532" y="0"/>
                  </a:lnTo>
                  <a:lnTo>
                    <a:pt x="966532" y="578198"/>
                  </a:lnTo>
                  <a:lnTo>
                    <a:pt x="1425492" y="606386"/>
                  </a:lnTo>
                  <a:lnTo>
                    <a:pt x="1677037" y="606386"/>
                  </a:lnTo>
                  <a:lnTo>
                    <a:pt x="1677037" y="483901"/>
                  </a:lnTo>
                  <a:lnTo>
                    <a:pt x="1686642" y="483901"/>
                  </a:lnTo>
                  <a:lnTo>
                    <a:pt x="1686642" y="225552"/>
                  </a:lnTo>
                  <a:lnTo>
                    <a:pt x="2059578" y="225552"/>
                  </a:lnTo>
                  <a:lnTo>
                    <a:pt x="2059578" y="339268"/>
                  </a:lnTo>
                  <a:lnTo>
                    <a:pt x="2098045" y="339268"/>
                  </a:lnTo>
                  <a:lnTo>
                    <a:pt x="2098045" y="483901"/>
                  </a:lnTo>
                  <a:lnTo>
                    <a:pt x="2204842" y="483901"/>
                  </a:lnTo>
                  <a:lnTo>
                    <a:pt x="2204842" y="643969"/>
                  </a:lnTo>
                  <a:lnTo>
                    <a:pt x="2602307" y="643969"/>
                  </a:lnTo>
                  <a:lnTo>
                    <a:pt x="2602307" y="744644"/>
                  </a:lnTo>
                  <a:lnTo>
                    <a:pt x="3055683" y="744644"/>
                  </a:lnTo>
                  <a:lnTo>
                    <a:pt x="3055683" y="777377"/>
                  </a:lnTo>
                  <a:lnTo>
                    <a:pt x="3075299" y="777377"/>
                  </a:lnTo>
                  <a:lnTo>
                    <a:pt x="3075299" y="965361"/>
                  </a:lnTo>
                  <a:lnTo>
                    <a:pt x="3423979" y="965361"/>
                  </a:lnTo>
                  <a:lnTo>
                    <a:pt x="3423979" y="525721"/>
                  </a:lnTo>
                  <a:lnTo>
                    <a:pt x="3527067" y="525721"/>
                  </a:lnTo>
                  <a:lnTo>
                    <a:pt x="3527067" y="386248"/>
                  </a:lnTo>
                  <a:lnTo>
                    <a:pt x="3830268" y="386248"/>
                  </a:lnTo>
                  <a:lnTo>
                    <a:pt x="3830268" y="525721"/>
                  </a:lnTo>
                  <a:lnTo>
                    <a:pt x="3927292" y="525721"/>
                  </a:lnTo>
                  <a:lnTo>
                    <a:pt x="3927292" y="58792"/>
                  </a:lnTo>
                  <a:lnTo>
                    <a:pt x="4630716" y="58792"/>
                  </a:lnTo>
                  <a:lnTo>
                    <a:pt x="4630716" y="616681"/>
                  </a:lnTo>
                  <a:lnTo>
                    <a:pt x="5073388" y="255872"/>
                  </a:lnTo>
                  <a:lnTo>
                    <a:pt x="5073388" y="643969"/>
                  </a:lnTo>
                  <a:lnTo>
                    <a:pt x="5315948" y="643969"/>
                  </a:lnTo>
                  <a:lnTo>
                    <a:pt x="5315948" y="525721"/>
                  </a:lnTo>
                  <a:lnTo>
                    <a:pt x="5419036" y="525721"/>
                  </a:lnTo>
                  <a:lnTo>
                    <a:pt x="5419036" y="386248"/>
                  </a:lnTo>
                  <a:lnTo>
                    <a:pt x="5722237" y="386248"/>
                  </a:lnTo>
                  <a:lnTo>
                    <a:pt x="5722237" y="525721"/>
                  </a:lnTo>
                  <a:lnTo>
                    <a:pt x="5825325" y="525721"/>
                  </a:lnTo>
                  <a:lnTo>
                    <a:pt x="5825325" y="965361"/>
                  </a:lnTo>
                  <a:lnTo>
                    <a:pt x="6170974" y="965361"/>
                  </a:lnTo>
                  <a:lnTo>
                    <a:pt x="6170974" y="777377"/>
                  </a:lnTo>
                  <a:lnTo>
                    <a:pt x="6646998" y="777377"/>
                  </a:lnTo>
                  <a:lnTo>
                    <a:pt x="6646998" y="1374681"/>
                  </a:lnTo>
                  <a:lnTo>
                    <a:pt x="7007806" y="1374681"/>
                  </a:lnTo>
                  <a:lnTo>
                    <a:pt x="7007806" y="1677881"/>
                  </a:lnTo>
                  <a:lnTo>
                    <a:pt x="6995117" y="1677881"/>
                  </a:lnTo>
                  <a:lnTo>
                    <a:pt x="6995117" y="2048448"/>
                  </a:lnTo>
                  <a:lnTo>
                    <a:pt x="0" y="2048448"/>
                  </a:lnTo>
                  <a:lnTo>
                    <a:pt x="0" y="339268"/>
                  </a:lnTo>
                  <a:lnTo>
                    <a:pt x="136873" y="339268"/>
                  </a:lnTo>
                  <a:lnTo>
                    <a:pt x="136873" y="483901"/>
                  </a:lnTo>
                  <a:lnTo>
                    <a:pt x="237491" y="483901"/>
                  </a:lnTo>
                  <a:close/>
                </a:path>
              </a:pathLst>
            </a:custGeom>
            <a:solidFill>
              <a:srgbClr val="409AE1">
                <a:alpha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765"/>
            </a:p>
          </p:txBody>
        </p:sp>
        <p:grpSp>
          <p:nvGrpSpPr>
            <p:cNvPr id="12" name="Group 11"/>
            <p:cNvGrpSpPr/>
            <p:nvPr userDrawn="1"/>
          </p:nvGrpSpPr>
          <p:grpSpPr bwMode="gray">
            <a:xfrm>
              <a:off x="7041188" y="3283772"/>
              <a:ext cx="5020375" cy="3560234"/>
              <a:chOff x="6400911" y="3534349"/>
              <a:chExt cx="4698776" cy="3332170"/>
            </a:xfrm>
          </p:grpSpPr>
          <p:sp>
            <p:nvSpPr>
              <p:cNvPr id="13" name="Freeform 229"/>
              <p:cNvSpPr>
                <a:spLocks/>
              </p:cNvSpPr>
              <p:nvPr/>
            </p:nvSpPr>
            <p:spPr bwMode="gray">
              <a:xfrm>
                <a:off x="6400911" y="6660343"/>
                <a:ext cx="3501963" cy="206176"/>
              </a:xfrm>
              <a:custGeom>
                <a:avLst/>
                <a:gdLst>
                  <a:gd name="T0" fmla="*/ 1277 w 1316"/>
                  <a:gd name="T1" fmla="*/ 78 h 78"/>
                  <a:gd name="T2" fmla="*/ 39 w 1316"/>
                  <a:gd name="T3" fmla="*/ 78 h 78"/>
                  <a:gd name="T4" fmla="*/ 0 w 1316"/>
                  <a:gd name="T5" fmla="*/ 39 h 78"/>
                  <a:gd name="T6" fmla="*/ 39 w 1316"/>
                  <a:gd name="T7" fmla="*/ 0 h 78"/>
                  <a:gd name="T8" fmla="*/ 1277 w 1316"/>
                  <a:gd name="T9" fmla="*/ 0 h 78"/>
                  <a:gd name="T10" fmla="*/ 1316 w 1316"/>
                  <a:gd name="T11" fmla="*/ 39 h 78"/>
                  <a:gd name="T12" fmla="*/ 1277 w 1316"/>
                  <a:gd name="T13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16" h="78">
                    <a:moveTo>
                      <a:pt x="1277" y="78"/>
                    </a:moveTo>
                    <a:cubicBezTo>
                      <a:pt x="39" y="78"/>
                      <a:pt x="39" y="78"/>
                      <a:pt x="39" y="78"/>
                    </a:cubicBezTo>
                    <a:cubicBezTo>
                      <a:pt x="17" y="78"/>
                      <a:pt x="0" y="60"/>
                      <a:pt x="0" y="39"/>
                    </a:cubicBezTo>
                    <a:cubicBezTo>
                      <a:pt x="0" y="18"/>
                      <a:pt x="17" y="0"/>
                      <a:pt x="39" y="0"/>
                    </a:cubicBezTo>
                    <a:cubicBezTo>
                      <a:pt x="1277" y="0"/>
                      <a:pt x="1277" y="0"/>
                      <a:pt x="1277" y="0"/>
                    </a:cubicBezTo>
                    <a:cubicBezTo>
                      <a:pt x="1298" y="0"/>
                      <a:pt x="1316" y="18"/>
                      <a:pt x="1316" y="39"/>
                    </a:cubicBezTo>
                    <a:cubicBezTo>
                      <a:pt x="1316" y="60"/>
                      <a:pt x="1298" y="78"/>
                      <a:pt x="1277" y="78"/>
                    </a:cubicBezTo>
                    <a:close/>
                  </a:path>
                </a:pathLst>
              </a:custGeom>
              <a:solidFill>
                <a:srgbClr val="0063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5"/>
              </a:p>
            </p:txBody>
          </p:sp>
          <p:sp>
            <p:nvSpPr>
              <p:cNvPr id="14" name="Rectangle 230"/>
              <p:cNvSpPr>
                <a:spLocks noChangeArrowheads="1"/>
              </p:cNvSpPr>
              <p:nvPr/>
            </p:nvSpPr>
            <p:spPr bwMode="gray">
              <a:xfrm>
                <a:off x="6631343" y="5562758"/>
                <a:ext cx="1058170" cy="36384"/>
              </a:xfrm>
              <a:prstGeom prst="rect">
                <a:avLst/>
              </a:prstGeom>
              <a:solidFill>
                <a:srgbClr val="409A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5"/>
              </a:p>
            </p:txBody>
          </p:sp>
          <p:sp>
            <p:nvSpPr>
              <p:cNvPr id="17" name="Rectangle 231"/>
              <p:cNvSpPr>
                <a:spLocks noChangeArrowheads="1"/>
              </p:cNvSpPr>
              <p:nvPr/>
            </p:nvSpPr>
            <p:spPr bwMode="gray">
              <a:xfrm>
                <a:off x="6649535" y="5599142"/>
                <a:ext cx="779226" cy="1164289"/>
              </a:xfrm>
              <a:prstGeom prst="rect">
                <a:avLst/>
              </a:prstGeom>
              <a:solidFill>
                <a:srgbClr val="007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5"/>
              </a:p>
            </p:txBody>
          </p:sp>
          <p:sp>
            <p:nvSpPr>
              <p:cNvPr id="19" name="Rectangle 232"/>
              <p:cNvSpPr>
                <a:spLocks noChangeArrowheads="1"/>
              </p:cNvSpPr>
              <p:nvPr/>
            </p:nvSpPr>
            <p:spPr bwMode="gray">
              <a:xfrm>
                <a:off x="6649535" y="5599142"/>
                <a:ext cx="779226" cy="11642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5"/>
              </a:p>
            </p:txBody>
          </p:sp>
          <p:sp>
            <p:nvSpPr>
              <p:cNvPr id="20" name="Freeform 233"/>
              <p:cNvSpPr>
                <a:spLocks/>
              </p:cNvSpPr>
              <p:nvPr/>
            </p:nvSpPr>
            <p:spPr bwMode="gray">
              <a:xfrm>
                <a:off x="6640438" y="6469328"/>
                <a:ext cx="648848" cy="294103"/>
              </a:xfrm>
              <a:custGeom>
                <a:avLst/>
                <a:gdLst>
                  <a:gd name="T0" fmla="*/ 148 w 214"/>
                  <a:gd name="T1" fmla="*/ 0 h 97"/>
                  <a:gd name="T2" fmla="*/ 0 w 214"/>
                  <a:gd name="T3" fmla="*/ 6 h 97"/>
                  <a:gd name="T4" fmla="*/ 64 w 214"/>
                  <a:gd name="T5" fmla="*/ 97 h 97"/>
                  <a:gd name="T6" fmla="*/ 214 w 214"/>
                  <a:gd name="T7" fmla="*/ 97 h 97"/>
                  <a:gd name="T8" fmla="*/ 148 w 214"/>
                  <a:gd name="T9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4" h="97">
                    <a:moveTo>
                      <a:pt x="148" y="0"/>
                    </a:moveTo>
                    <a:lnTo>
                      <a:pt x="0" y="6"/>
                    </a:lnTo>
                    <a:lnTo>
                      <a:pt x="64" y="97"/>
                    </a:lnTo>
                    <a:lnTo>
                      <a:pt x="214" y="97"/>
                    </a:lnTo>
                    <a:lnTo>
                      <a:pt x="148" y="0"/>
                    </a:lnTo>
                    <a:close/>
                  </a:path>
                </a:pathLst>
              </a:custGeom>
              <a:solidFill>
                <a:srgbClr val="0063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5"/>
              </a:p>
            </p:txBody>
          </p:sp>
          <p:sp>
            <p:nvSpPr>
              <p:cNvPr id="21" name="Freeform 234"/>
              <p:cNvSpPr>
                <a:spLocks/>
              </p:cNvSpPr>
              <p:nvPr/>
            </p:nvSpPr>
            <p:spPr bwMode="gray">
              <a:xfrm>
                <a:off x="6640438" y="6469328"/>
                <a:ext cx="648848" cy="294103"/>
              </a:xfrm>
              <a:custGeom>
                <a:avLst/>
                <a:gdLst>
                  <a:gd name="T0" fmla="*/ 148 w 214"/>
                  <a:gd name="T1" fmla="*/ 0 h 97"/>
                  <a:gd name="T2" fmla="*/ 0 w 214"/>
                  <a:gd name="T3" fmla="*/ 6 h 97"/>
                  <a:gd name="T4" fmla="*/ 64 w 214"/>
                  <a:gd name="T5" fmla="*/ 97 h 97"/>
                  <a:gd name="T6" fmla="*/ 214 w 214"/>
                  <a:gd name="T7" fmla="*/ 97 h 97"/>
                  <a:gd name="T8" fmla="*/ 148 w 214"/>
                  <a:gd name="T9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4" h="97">
                    <a:moveTo>
                      <a:pt x="148" y="0"/>
                    </a:moveTo>
                    <a:lnTo>
                      <a:pt x="0" y="6"/>
                    </a:lnTo>
                    <a:lnTo>
                      <a:pt x="64" y="97"/>
                    </a:lnTo>
                    <a:lnTo>
                      <a:pt x="214" y="97"/>
                    </a:lnTo>
                    <a:lnTo>
                      <a:pt x="1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5"/>
              </a:p>
            </p:txBody>
          </p:sp>
          <p:sp>
            <p:nvSpPr>
              <p:cNvPr id="22" name="Rectangle 235"/>
              <p:cNvSpPr>
                <a:spLocks noChangeArrowheads="1"/>
              </p:cNvSpPr>
              <p:nvPr/>
            </p:nvSpPr>
            <p:spPr bwMode="gray">
              <a:xfrm>
                <a:off x="7428759" y="5599142"/>
                <a:ext cx="248624" cy="1164289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5"/>
              </a:p>
            </p:txBody>
          </p:sp>
          <p:sp>
            <p:nvSpPr>
              <p:cNvPr id="23" name="Freeform 236"/>
              <p:cNvSpPr>
                <a:spLocks/>
              </p:cNvSpPr>
              <p:nvPr/>
            </p:nvSpPr>
            <p:spPr bwMode="gray">
              <a:xfrm>
                <a:off x="7428759" y="5723455"/>
                <a:ext cx="248624" cy="1039976"/>
              </a:xfrm>
              <a:custGeom>
                <a:avLst/>
                <a:gdLst>
                  <a:gd name="T0" fmla="*/ 0 w 82"/>
                  <a:gd name="T1" fmla="*/ 343 h 343"/>
                  <a:gd name="T2" fmla="*/ 82 w 82"/>
                  <a:gd name="T3" fmla="*/ 343 h 343"/>
                  <a:gd name="T4" fmla="*/ 82 w 82"/>
                  <a:gd name="T5" fmla="*/ 0 h 343"/>
                  <a:gd name="T6" fmla="*/ 0 w 82"/>
                  <a:gd name="T7" fmla="*/ 91 h 343"/>
                  <a:gd name="T8" fmla="*/ 0 w 82"/>
                  <a:gd name="T9" fmla="*/ 343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343">
                    <a:moveTo>
                      <a:pt x="0" y="343"/>
                    </a:moveTo>
                    <a:lnTo>
                      <a:pt x="82" y="343"/>
                    </a:lnTo>
                    <a:lnTo>
                      <a:pt x="82" y="0"/>
                    </a:lnTo>
                    <a:lnTo>
                      <a:pt x="0" y="91"/>
                    </a:lnTo>
                    <a:lnTo>
                      <a:pt x="0" y="343"/>
                    </a:lnTo>
                    <a:close/>
                  </a:path>
                </a:pathLst>
              </a:custGeom>
              <a:solidFill>
                <a:srgbClr val="0013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5"/>
              </a:p>
            </p:txBody>
          </p:sp>
          <p:sp>
            <p:nvSpPr>
              <p:cNvPr id="24" name="Rectangle 237"/>
              <p:cNvSpPr>
                <a:spLocks noChangeArrowheads="1"/>
              </p:cNvSpPr>
              <p:nvPr/>
            </p:nvSpPr>
            <p:spPr bwMode="gray">
              <a:xfrm>
                <a:off x="6649535" y="5693135"/>
                <a:ext cx="779226" cy="27287"/>
              </a:xfrm>
              <a:prstGeom prst="rect">
                <a:avLst/>
              </a:prstGeom>
              <a:solidFill>
                <a:srgbClr val="409A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5"/>
              </a:p>
            </p:txBody>
          </p:sp>
          <p:sp>
            <p:nvSpPr>
              <p:cNvPr id="25" name="Rectangle 238"/>
              <p:cNvSpPr>
                <a:spLocks noChangeArrowheads="1"/>
              </p:cNvSpPr>
              <p:nvPr/>
            </p:nvSpPr>
            <p:spPr bwMode="gray">
              <a:xfrm>
                <a:off x="6649535" y="6014527"/>
                <a:ext cx="779226" cy="27287"/>
              </a:xfrm>
              <a:prstGeom prst="rect">
                <a:avLst/>
              </a:prstGeom>
              <a:solidFill>
                <a:srgbClr val="409A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5"/>
              </a:p>
            </p:txBody>
          </p:sp>
          <p:sp>
            <p:nvSpPr>
              <p:cNvPr id="26" name="Rectangle 239"/>
              <p:cNvSpPr>
                <a:spLocks noChangeArrowheads="1"/>
              </p:cNvSpPr>
              <p:nvPr/>
            </p:nvSpPr>
            <p:spPr bwMode="gray">
              <a:xfrm>
                <a:off x="6649535" y="6351079"/>
                <a:ext cx="779226" cy="27287"/>
              </a:xfrm>
              <a:prstGeom prst="rect">
                <a:avLst/>
              </a:prstGeom>
              <a:solidFill>
                <a:srgbClr val="409A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5"/>
              </a:p>
            </p:txBody>
          </p:sp>
          <p:sp>
            <p:nvSpPr>
              <p:cNvPr id="27" name="Freeform 240"/>
              <p:cNvSpPr>
                <a:spLocks/>
              </p:cNvSpPr>
              <p:nvPr/>
            </p:nvSpPr>
            <p:spPr bwMode="gray">
              <a:xfrm>
                <a:off x="6725334" y="5747711"/>
                <a:ext cx="124313" cy="221335"/>
              </a:xfrm>
              <a:custGeom>
                <a:avLst/>
                <a:gdLst>
                  <a:gd name="T0" fmla="*/ 26 w 47"/>
                  <a:gd name="T1" fmla="*/ 0 h 84"/>
                  <a:gd name="T2" fmla="*/ 21 w 47"/>
                  <a:gd name="T3" fmla="*/ 0 h 84"/>
                  <a:gd name="T4" fmla="*/ 0 w 47"/>
                  <a:gd name="T5" fmla="*/ 21 h 84"/>
                  <a:gd name="T6" fmla="*/ 0 w 47"/>
                  <a:gd name="T7" fmla="*/ 84 h 84"/>
                  <a:gd name="T8" fmla="*/ 47 w 47"/>
                  <a:gd name="T9" fmla="*/ 84 h 84"/>
                  <a:gd name="T10" fmla="*/ 47 w 47"/>
                  <a:gd name="T11" fmla="*/ 21 h 84"/>
                  <a:gd name="T12" fmla="*/ 26 w 47"/>
                  <a:gd name="T1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" h="84">
                    <a:moveTo>
                      <a:pt x="26" y="0"/>
                    </a:moveTo>
                    <a:cubicBezTo>
                      <a:pt x="21" y="0"/>
                      <a:pt x="21" y="0"/>
                      <a:pt x="21" y="0"/>
                    </a:cubicBezTo>
                    <a:cubicBezTo>
                      <a:pt x="10" y="0"/>
                      <a:pt x="0" y="10"/>
                      <a:pt x="0" y="21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47" y="84"/>
                      <a:pt x="47" y="84"/>
                      <a:pt x="47" y="84"/>
                    </a:cubicBezTo>
                    <a:cubicBezTo>
                      <a:pt x="47" y="21"/>
                      <a:pt x="47" y="21"/>
                      <a:pt x="47" y="21"/>
                    </a:cubicBezTo>
                    <a:cubicBezTo>
                      <a:pt x="47" y="10"/>
                      <a:pt x="38" y="0"/>
                      <a:pt x="26" y="0"/>
                    </a:cubicBezTo>
                    <a:close/>
                  </a:path>
                </a:pathLst>
              </a:cu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5"/>
              </a:p>
            </p:txBody>
          </p:sp>
          <p:sp>
            <p:nvSpPr>
              <p:cNvPr id="28" name="Freeform 241"/>
              <p:cNvSpPr>
                <a:spLocks/>
              </p:cNvSpPr>
              <p:nvPr/>
            </p:nvSpPr>
            <p:spPr bwMode="gray">
              <a:xfrm>
                <a:off x="6976991" y="5747711"/>
                <a:ext cx="124313" cy="221335"/>
              </a:xfrm>
              <a:custGeom>
                <a:avLst/>
                <a:gdLst>
                  <a:gd name="T0" fmla="*/ 26 w 47"/>
                  <a:gd name="T1" fmla="*/ 0 h 84"/>
                  <a:gd name="T2" fmla="*/ 21 w 47"/>
                  <a:gd name="T3" fmla="*/ 0 h 84"/>
                  <a:gd name="T4" fmla="*/ 0 w 47"/>
                  <a:gd name="T5" fmla="*/ 21 h 84"/>
                  <a:gd name="T6" fmla="*/ 0 w 47"/>
                  <a:gd name="T7" fmla="*/ 84 h 84"/>
                  <a:gd name="T8" fmla="*/ 47 w 47"/>
                  <a:gd name="T9" fmla="*/ 84 h 84"/>
                  <a:gd name="T10" fmla="*/ 47 w 47"/>
                  <a:gd name="T11" fmla="*/ 21 h 84"/>
                  <a:gd name="T12" fmla="*/ 26 w 47"/>
                  <a:gd name="T1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" h="84">
                    <a:moveTo>
                      <a:pt x="26" y="0"/>
                    </a:moveTo>
                    <a:cubicBezTo>
                      <a:pt x="21" y="0"/>
                      <a:pt x="21" y="0"/>
                      <a:pt x="21" y="0"/>
                    </a:cubicBezTo>
                    <a:cubicBezTo>
                      <a:pt x="10" y="0"/>
                      <a:pt x="0" y="10"/>
                      <a:pt x="0" y="21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47" y="84"/>
                      <a:pt x="47" y="84"/>
                      <a:pt x="47" y="84"/>
                    </a:cubicBezTo>
                    <a:cubicBezTo>
                      <a:pt x="47" y="21"/>
                      <a:pt x="47" y="21"/>
                      <a:pt x="47" y="21"/>
                    </a:cubicBezTo>
                    <a:cubicBezTo>
                      <a:pt x="47" y="10"/>
                      <a:pt x="38" y="0"/>
                      <a:pt x="26" y="0"/>
                    </a:cubicBezTo>
                    <a:close/>
                  </a:path>
                </a:pathLst>
              </a:cu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5"/>
              </a:p>
            </p:txBody>
          </p:sp>
          <p:sp>
            <p:nvSpPr>
              <p:cNvPr id="29" name="Freeform 242"/>
              <p:cNvSpPr>
                <a:spLocks/>
              </p:cNvSpPr>
              <p:nvPr/>
            </p:nvSpPr>
            <p:spPr bwMode="gray">
              <a:xfrm>
                <a:off x="7225615" y="5747711"/>
                <a:ext cx="124313" cy="221335"/>
              </a:xfrm>
              <a:custGeom>
                <a:avLst/>
                <a:gdLst>
                  <a:gd name="T0" fmla="*/ 26 w 47"/>
                  <a:gd name="T1" fmla="*/ 0 h 84"/>
                  <a:gd name="T2" fmla="*/ 21 w 47"/>
                  <a:gd name="T3" fmla="*/ 0 h 84"/>
                  <a:gd name="T4" fmla="*/ 0 w 47"/>
                  <a:gd name="T5" fmla="*/ 21 h 84"/>
                  <a:gd name="T6" fmla="*/ 0 w 47"/>
                  <a:gd name="T7" fmla="*/ 84 h 84"/>
                  <a:gd name="T8" fmla="*/ 47 w 47"/>
                  <a:gd name="T9" fmla="*/ 84 h 84"/>
                  <a:gd name="T10" fmla="*/ 47 w 47"/>
                  <a:gd name="T11" fmla="*/ 21 h 84"/>
                  <a:gd name="T12" fmla="*/ 26 w 47"/>
                  <a:gd name="T1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" h="84">
                    <a:moveTo>
                      <a:pt x="26" y="0"/>
                    </a:moveTo>
                    <a:cubicBezTo>
                      <a:pt x="21" y="0"/>
                      <a:pt x="21" y="0"/>
                      <a:pt x="21" y="0"/>
                    </a:cubicBezTo>
                    <a:cubicBezTo>
                      <a:pt x="10" y="0"/>
                      <a:pt x="0" y="10"/>
                      <a:pt x="0" y="21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47" y="84"/>
                      <a:pt x="47" y="84"/>
                      <a:pt x="47" y="84"/>
                    </a:cubicBezTo>
                    <a:cubicBezTo>
                      <a:pt x="47" y="21"/>
                      <a:pt x="47" y="21"/>
                      <a:pt x="47" y="21"/>
                    </a:cubicBezTo>
                    <a:cubicBezTo>
                      <a:pt x="47" y="10"/>
                      <a:pt x="38" y="0"/>
                      <a:pt x="26" y="0"/>
                    </a:cubicBezTo>
                    <a:close/>
                  </a:path>
                </a:pathLst>
              </a:cu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5"/>
              </a:p>
            </p:txBody>
          </p:sp>
          <p:sp>
            <p:nvSpPr>
              <p:cNvPr id="30" name="Freeform 243"/>
              <p:cNvSpPr>
                <a:spLocks/>
              </p:cNvSpPr>
              <p:nvPr/>
            </p:nvSpPr>
            <p:spPr bwMode="gray">
              <a:xfrm>
                <a:off x="6725334" y="6084262"/>
                <a:ext cx="124313" cy="221335"/>
              </a:xfrm>
              <a:custGeom>
                <a:avLst/>
                <a:gdLst>
                  <a:gd name="T0" fmla="*/ 26 w 47"/>
                  <a:gd name="T1" fmla="*/ 0 h 84"/>
                  <a:gd name="T2" fmla="*/ 21 w 47"/>
                  <a:gd name="T3" fmla="*/ 0 h 84"/>
                  <a:gd name="T4" fmla="*/ 0 w 47"/>
                  <a:gd name="T5" fmla="*/ 21 h 84"/>
                  <a:gd name="T6" fmla="*/ 0 w 47"/>
                  <a:gd name="T7" fmla="*/ 84 h 84"/>
                  <a:gd name="T8" fmla="*/ 47 w 47"/>
                  <a:gd name="T9" fmla="*/ 84 h 84"/>
                  <a:gd name="T10" fmla="*/ 47 w 47"/>
                  <a:gd name="T11" fmla="*/ 21 h 84"/>
                  <a:gd name="T12" fmla="*/ 26 w 47"/>
                  <a:gd name="T1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" h="84">
                    <a:moveTo>
                      <a:pt x="26" y="0"/>
                    </a:moveTo>
                    <a:cubicBezTo>
                      <a:pt x="21" y="0"/>
                      <a:pt x="21" y="0"/>
                      <a:pt x="21" y="0"/>
                    </a:cubicBezTo>
                    <a:cubicBezTo>
                      <a:pt x="10" y="0"/>
                      <a:pt x="0" y="10"/>
                      <a:pt x="0" y="21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47" y="84"/>
                      <a:pt x="47" y="84"/>
                      <a:pt x="47" y="84"/>
                    </a:cubicBezTo>
                    <a:cubicBezTo>
                      <a:pt x="47" y="21"/>
                      <a:pt x="47" y="21"/>
                      <a:pt x="47" y="21"/>
                    </a:cubicBezTo>
                    <a:cubicBezTo>
                      <a:pt x="47" y="10"/>
                      <a:pt x="38" y="0"/>
                      <a:pt x="26" y="0"/>
                    </a:cubicBezTo>
                    <a:close/>
                  </a:path>
                </a:pathLst>
              </a:cu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5"/>
              </a:p>
            </p:txBody>
          </p:sp>
          <p:sp>
            <p:nvSpPr>
              <p:cNvPr id="31" name="Freeform 244"/>
              <p:cNvSpPr>
                <a:spLocks/>
              </p:cNvSpPr>
              <p:nvPr/>
            </p:nvSpPr>
            <p:spPr bwMode="gray">
              <a:xfrm>
                <a:off x="6976991" y="6084262"/>
                <a:ext cx="124313" cy="221335"/>
              </a:xfrm>
              <a:custGeom>
                <a:avLst/>
                <a:gdLst>
                  <a:gd name="T0" fmla="*/ 26 w 47"/>
                  <a:gd name="T1" fmla="*/ 0 h 84"/>
                  <a:gd name="T2" fmla="*/ 21 w 47"/>
                  <a:gd name="T3" fmla="*/ 0 h 84"/>
                  <a:gd name="T4" fmla="*/ 0 w 47"/>
                  <a:gd name="T5" fmla="*/ 21 h 84"/>
                  <a:gd name="T6" fmla="*/ 0 w 47"/>
                  <a:gd name="T7" fmla="*/ 84 h 84"/>
                  <a:gd name="T8" fmla="*/ 47 w 47"/>
                  <a:gd name="T9" fmla="*/ 84 h 84"/>
                  <a:gd name="T10" fmla="*/ 47 w 47"/>
                  <a:gd name="T11" fmla="*/ 21 h 84"/>
                  <a:gd name="T12" fmla="*/ 26 w 47"/>
                  <a:gd name="T1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" h="84">
                    <a:moveTo>
                      <a:pt x="26" y="0"/>
                    </a:moveTo>
                    <a:cubicBezTo>
                      <a:pt x="21" y="0"/>
                      <a:pt x="21" y="0"/>
                      <a:pt x="21" y="0"/>
                    </a:cubicBezTo>
                    <a:cubicBezTo>
                      <a:pt x="10" y="0"/>
                      <a:pt x="0" y="10"/>
                      <a:pt x="0" y="21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47" y="84"/>
                      <a:pt x="47" y="84"/>
                      <a:pt x="47" y="84"/>
                    </a:cubicBezTo>
                    <a:cubicBezTo>
                      <a:pt x="47" y="21"/>
                      <a:pt x="47" y="21"/>
                      <a:pt x="47" y="21"/>
                    </a:cubicBezTo>
                    <a:cubicBezTo>
                      <a:pt x="47" y="10"/>
                      <a:pt x="38" y="0"/>
                      <a:pt x="26" y="0"/>
                    </a:cubicBezTo>
                    <a:close/>
                  </a:path>
                </a:pathLst>
              </a:cu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5"/>
              </a:p>
            </p:txBody>
          </p:sp>
          <p:sp>
            <p:nvSpPr>
              <p:cNvPr id="32" name="Freeform 245"/>
              <p:cNvSpPr>
                <a:spLocks/>
              </p:cNvSpPr>
              <p:nvPr/>
            </p:nvSpPr>
            <p:spPr bwMode="gray">
              <a:xfrm>
                <a:off x="7225615" y="6084262"/>
                <a:ext cx="124313" cy="221335"/>
              </a:xfrm>
              <a:custGeom>
                <a:avLst/>
                <a:gdLst>
                  <a:gd name="T0" fmla="*/ 26 w 47"/>
                  <a:gd name="T1" fmla="*/ 0 h 84"/>
                  <a:gd name="T2" fmla="*/ 21 w 47"/>
                  <a:gd name="T3" fmla="*/ 0 h 84"/>
                  <a:gd name="T4" fmla="*/ 0 w 47"/>
                  <a:gd name="T5" fmla="*/ 21 h 84"/>
                  <a:gd name="T6" fmla="*/ 0 w 47"/>
                  <a:gd name="T7" fmla="*/ 84 h 84"/>
                  <a:gd name="T8" fmla="*/ 47 w 47"/>
                  <a:gd name="T9" fmla="*/ 84 h 84"/>
                  <a:gd name="T10" fmla="*/ 47 w 47"/>
                  <a:gd name="T11" fmla="*/ 21 h 84"/>
                  <a:gd name="T12" fmla="*/ 26 w 47"/>
                  <a:gd name="T1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" h="84">
                    <a:moveTo>
                      <a:pt x="26" y="0"/>
                    </a:moveTo>
                    <a:cubicBezTo>
                      <a:pt x="21" y="0"/>
                      <a:pt x="21" y="0"/>
                      <a:pt x="21" y="0"/>
                    </a:cubicBezTo>
                    <a:cubicBezTo>
                      <a:pt x="10" y="0"/>
                      <a:pt x="0" y="10"/>
                      <a:pt x="0" y="21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47" y="84"/>
                      <a:pt x="47" y="84"/>
                      <a:pt x="47" y="84"/>
                    </a:cubicBezTo>
                    <a:cubicBezTo>
                      <a:pt x="47" y="21"/>
                      <a:pt x="47" y="21"/>
                      <a:pt x="47" y="21"/>
                    </a:cubicBezTo>
                    <a:cubicBezTo>
                      <a:pt x="47" y="10"/>
                      <a:pt x="38" y="0"/>
                      <a:pt x="26" y="0"/>
                    </a:cubicBezTo>
                    <a:close/>
                  </a:path>
                </a:pathLst>
              </a:cu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5"/>
              </a:p>
            </p:txBody>
          </p:sp>
          <p:sp>
            <p:nvSpPr>
              <p:cNvPr id="33" name="Rectangle 246"/>
              <p:cNvSpPr>
                <a:spLocks noChangeArrowheads="1"/>
              </p:cNvSpPr>
              <p:nvPr/>
            </p:nvSpPr>
            <p:spPr bwMode="gray">
              <a:xfrm>
                <a:off x="7443919" y="5562758"/>
                <a:ext cx="245593" cy="36384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5"/>
              </a:p>
            </p:txBody>
          </p:sp>
          <p:sp>
            <p:nvSpPr>
              <p:cNvPr id="34" name="Rectangle 247"/>
              <p:cNvSpPr>
                <a:spLocks noChangeArrowheads="1"/>
              </p:cNvSpPr>
              <p:nvPr/>
            </p:nvSpPr>
            <p:spPr bwMode="gray">
              <a:xfrm>
                <a:off x="7134655" y="6529968"/>
                <a:ext cx="124313" cy="233463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5"/>
              </a:p>
            </p:txBody>
          </p:sp>
          <p:sp>
            <p:nvSpPr>
              <p:cNvPr id="35" name="Rectangle 248"/>
              <p:cNvSpPr>
                <a:spLocks noChangeArrowheads="1"/>
              </p:cNvSpPr>
              <p:nvPr/>
            </p:nvSpPr>
            <p:spPr bwMode="gray">
              <a:xfrm>
                <a:off x="6855711" y="6608800"/>
                <a:ext cx="178889" cy="90960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5"/>
              </a:p>
            </p:txBody>
          </p:sp>
          <p:sp>
            <p:nvSpPr>
              <p:cNvPr id="36" name="Rectangle 249"/>
              <p:cNvSpPr>
                <a:spLocks noChangeArrowheads="1"/>
              </p:cNvSpPr>
              <p:nvPr/>
            </p:nvSpPr>
            <p:spPr bwMode="gray">
              <a:xfrm>
                <a:off x="6855711" y="6608800"/>
                <a:ext cx="178889" cy="909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5"/>
              </a:p>
            </p:txBody>
          </p:sp>
          <p:sp>
            <p:nvSpPr>
              <p:cNvPr id="37" name="Rectangle 250"/>
              <p:cNvSpPr>
                <a:spLocks noChangeArrowheads="1"/>
              </p:cNvSpPr>
              <p:nvPr/>
            </p:nvSpPr>
            <p:spPr bwMode="gray">
              <a:xfrm>
                <a:off x="6719270" y="6608800"/>
                <a:ext cx="148569" cy="90960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5"/>
              </a:p>
            </p:txBody>
          </p:sp>
          <p:sp>
            <p:nvSpPr>
              <p:cNvPr id="38" name="Rectangle 251"/>
              <p:cNvSpPr>
                <a:spLocks noChangeArrowheads="1"/>
              </p:cNvSpPr>
              <p:nvPr/>
            </p:nvSpPr>
            <p:spPr bwMode="gray">
              <a:xfrm>
                <a:off x="6719270" y="6608800"/>
                <a:ext cx="148569" cy="909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5"/>
              </a:p>
            </p:txBody>
          </p:sp>
          <p:sp>
            <p:nvSpPr>
              <p:cNvPr id="39" name="Freeform 252"/>
              <p:cNvSpPr>
                <a:spLocks/>
              </p:cNvSpPr>
              <p:nvPr/>
            </p:nvSpPr>
            <p:spPr bwMode="gray">
              <a:xfrm>
                <a:off x="6588895" y="6469328"/>
                <a:ext cx="500281" cy="148567"/>
              </a:xfrm>
              <a:custGeom>
                <a:avLst/>
                <a:gdLst>
                  <a:gd name="T0" fmla="*/ 165 w 165"/>
                  <a:gd name="T1" fmla="*/ 0 h 49"/>
                  <a:gd name="T2" fmla="*/ 19 w 165"/>
                  <a:gd name="T3" fmla="*/ 0 h 49"/>
                  <a:gd name="T4" fmla="*/ 0 w 165"/>
                  <a:gd name="T5" fmla="*/ 34 h 49"/>
                  <a:gd name="T6" fmla="*/ 0 w 165"/>
                  <a:gd name="T7" fmla="*/ 49 h 49"/>
                  <a:gd name="T8" fmla="*/ 165 w 165"/>
                  <a:gd name="T9" fmla="*/ 49 h 49"/>
                  <a:gd name="T10" fmla="*/ 165 w 165"/>
                  <a:gd name="T11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5" h="49">
                    <a:moveTo>
                      <a:pt x="165" y="0"/>
                    </a:moveTo>
                    <a:lnTo>
                      <a:pt x="19" y="0"/>
                    </a:lnTo>
                    <a:lnTo>
                      <a:pt x="0" y="34"/>
                    </a:lnTo>
                    <a:lnTo>
                      <a:pt x="0" y="49"/>
                    </a:lnTo>
                    <a:lnTo>
                      <a:pt x="165" y="49"/>
                    </a:lnTo>
                    <a:lnTo>
                      <a:pt x="165" y="0"/>
                    </a:lnTo>
                    <a:close/>
                  </a:path>
                </a:pathLst>
              </a:custGeom>
              <a:solidFill>
                <a:srgbClr val="409A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5"/>
              </a:p>
            </p:txBody>
          </p:sp>
          <p:sp>
            <p:nvSpPr>
              <p:cNvPr id="40" name="Freeform 253"/>
              <p:cNvSpPr>
                <a:spLocks/>
              </p:cNvSpPr>
              <p:nvPr/>
            </p:nvSpPr>
            <p:spPr bwMode="gray">
              <a:xfrm>
                <a:off x="6588895" y="6469328"/>
                <a:ext cx="500281" cy="148567"/>
              </a:xfrm>
              <a:custGeom>
                <a:avLst/>
                <a:gdLst>
                  <a:gd name="T0" fmla="*/ 165 w 165"/>
                  <a:gd name="T1" fmla="*/ 0 h 49"/>
                  <a:gd name="T2" fmla="*/ 19 w 165"/>
                  <a:gd name="T3" fmla="*/ 0 h 49"/>
                  <a:gd name="T4" fmla="*/ 0 w 165"/>
                  <a:gd name="T5" fmla="*/ 34 h 49"/>
                  <a:gd name="T6" fmla="*/ 0 w 165"/>
                  <a:gd name="T7" fmla="*/ 49 h 49"/>
                  <a:gd name="T8" fmla="*/ 165 w 165"/>
                  <a:gd name="T9" fmla="*/ 49 h 49"/>
                  <a:gd name="T10" fmla="*/ 165 w 165"/>
                  <a:gd name="T11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5" h="49">
                    <a:moveTo>
                      <a:pt x="165" y="0"/>
                    </a:moveTo>
                    <a:lnTo>
                      <a:pt x="19" y="0"/>
                    </a:lnTo>
                    <a:lnTo>
                      <a:pt x="0" y="34"/>
                    </a:lnTo>
                    <a:lnTo>
                      <a:pt x="0" y="49"/>
                    </a:lnTo>
                    <a:lnTo>
                      <a:pt x="165" y="49"/>
                    </a:lnTo>
                    <a:lnTo>
                      <a:pt x="16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5"/>
              </a:p>
            </p:txBody>
          </p:sp>
          <p:sp>
            <p:nvSpPr>
              <p:cNvPr id="41" name="Rectangle 254"/>
              <p:cNvSpPr>
                <a:spLocks noChangeArrowheads="1"/>
              </p:cNvSpPr>
              <p:nvPr/>
            </p:nvSpPr>
            <p:spPr bwMode="gray">
              <a:xfrm>
                <a:off x="6970927" y="6572416"/>
                <a:ext cx="51545" cy="45479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5"/>
              </a:p>
            </p:txBody>
          </p:sp>
          <p:sp>
            <p:nvSpPr>
              <p:cNvPr id="42" name="Rectangle 255"/>
              <p:cNvSpPr>
                <a:spLocks noChangeArrowheads="1"/>
              </p:cNvSpPr>
              <p:nvPr/>
            </p:nvSpPr>
            <p:spPr bwMode="gray">
              <a:xfrm>
                <a:off x="6970927" y="6572416"/>
                <a:ext cx="51545" cy="454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5"/>
              </a:p>
            </p:txBody>
          </p:sp>
          <p:sp>
            <p:nvSpPr>
              <p:cNvPr id="43" name="Rectangle 256"/>
              <p:cNvSpPr>
                <a:spLocks noChangeArrowheads="1"/>
              </p:cNvSpPr>
              <p:nvPr/>
            </p:nvSpPr>
            <p:spPr bwMode="gray">
              <a:xfrm>
                <a:off x="6843583" y="6572416"/>
                <a:ext cx="51545" cy="45479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5"/>
              </a:p>
            </p:txBody>
          </p:sp>
          <p:sp>
            <p:nvSpPr>
              <p:cNvPr id="44" name="Rectangle 257"/>
              <p:cNvSpPr>
                <a:spLocks noChangeArrowheads="1"/>
              </p:cNvSpPr>
              <p:nvPr/>
            </p:nvSpPr>
            <p:spPr bwMode="gray">
              <a:xfrm>
                <a:off x="6843583" y="6572416"/>
                <a:ext cx="51545" cy="454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5"/>
              </a:p>
            </p:txBody>
          </p:sp>
          <p:sp>
            <p:nvSpPr>
              <p:cNvPr id="45" name="Rectangle 258"/>
              <p:cNvSpPr>
                <a:spLocks noChangeArrowheads="1"/>
              </p:cNvSpPr>
              <p:nvPr/>
            </p:nvSpPr>
            <p:spPr bwMode="gray">
              <a:xfrm>
                <a:off x="6719270" y="6572416"/>
                <a:ext cx="48512" cy="45479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5"/>
              </a:p>
            </p:txBody>
          </p:sp>
          <p:sp>
            <p:nvSpPr>
              <p:cNvPr id="46" name="Rectangle 259"/>
              <p:cNvSpPr>
                <a:spLocks noChangeArrowheads="1"/>
              </p:cNvSpPr>
              <p:nvPr/>
            </p:nvSpPr>
            <p:spPr bwMode="gray">
              <a:xfrm>
                <a:off x="6719270" y="6572416"/>
                <a:ext cx="48512" cy="454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5"/>
              </a:p>
            </p:txBody>
          </p:sp>
          <p:sp>
            <p:nvSpPr>
              <p:cNvPr id="47" name="Rectangle 260"/>
              <p:cNvSpPr>
                <a:spLocks noChangeArrowheads="1"/>
              </p:cNvSpPr>
              <p:nvPr/>
            </p:nvSpPr>
            <p:spPr bwMode="gray">
              <a:xfrm>
                <a:off x="6588895" y="6572416"/>
                <a:ext cx="54576" cy="45479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5"/>
              </a:p>
            </p:txBody>
          </p:sp>
          <p:sp>
            <p:nvSpPr>
              <p:cNvPr id="48" name="Rectangle 261"/>
              <p:cNvSpPr>
                <a:spLocks noChangeArrowheads="1"/>
              </p:cNvSpPr>
              <p:nvPr/>
            </p:nvSpPr>
            <p:spPr bwMode="gray">
              <a:xfrm>
                <a:off x="6588895" y="6572416"/>
                <a:ext cx="54576" cy="454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5"/>
              </a:p>
            </p:txBody>
          </p:sp>
          <p:sp>
            <p:nvSpPr>
              <p:cNvPr id="49" name="Freeform 262"/>
              <p:cNvSpPr>
                <a:spLocks/>
              </p:cNvSpPr>
              <p:nvPr/>
            </p:nvSpPr>
            <p:spPr bwMode="gray">
              <a:xfrm>
                <a:off x="6588895" y="6469328"/>
                <a:ext cx="109152" cy="103088"/>
              </a:xfrm>
              <a:custGeom>
                <a:avLst/>
                <a:gdLst>
                  <a:gd name="T0" fmla="*/ 0 w 36"/>
                  <a:gd name="T1" fmla="*/ 34 h 34"/>
                  <a:gd name="T2" fmla="*/ 18 w 36"/>
                  <a:gd name="T3" fmla="*/ 34 h 34"/>
                  <a:gd name="T4" fmla="*/ 36 w 36"/>
                  <a:gd name="T5" fmla="*/ 0 h 34"/>
                  <a:gd name="T6" fmla="*/ 19 w 36"/>
                  <a:gd name="T7" fmla="*/ 0 h 34"/>
                  <a:gd name="T8" fmla="*/ 0 w 36"/>
                  <a:gd name="T9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34">
                    <a:moveTo>
                      <a:pt x="0" y="34"/>
                    </a:moveTo>
                    <a:lnTo>
                      <a:pt x="18" y="34"/>
                    </a:lnTo>
                    <a:lnTo>
                      <a:pt x="36" y="0"/>
                    </a:lnTo>
                    <a:lnTo>
                      <a:pt x="19" y="0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5"/>
              </a:p>
            </p:txBody>
          </p:sp>
          <p:sp>
            <p:nvSpPr>
              <p:cNvPr id="50" name="Freeform 263"/>
              <p:cNvSpPr>
                <a:spLocks/>
              </p:cNvSpPr>
              <p:nvPr/>
            </p:nvSpPr>
            <p:spPr bwMode="gray">
              <a:xfrm>
                <a:off x="6588895" y="6469328"/>
                <a:ext cx="109152" cy="103088"/>
              </a:xfrm>
              <a:custGeom>
                <a:avLst/>
                <a:gdLst>
                  <a:gd name="T0" fmla="*/ 0 w 36"/>
                  <a:gd name="T1" fmla="*/ 34 h 34"/>
                  <a:gd name="T2" fmla="*/ 18 w 36"/>
                  <a:gd name="T3" fmla="*/ 34 h 34"/>
                  <a:gd name="T4" fmla="*/ 36 w 36"/>
                  <a:gd name="T5" fmla="*/ 0 h 34"/>
                  <a:gd name="T6" fmla="*/ 19 w 36"/>
                  <a:gd name="T7" fmla="*/ 0 h 34"/>
                  <a:gd name="T8" fmla="*/ 0 w 36"/>
                  <a:gd name="T9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34">
                    <a:moveTo>
                      <a:pt x="0" y="34"/>
                    </a:moveTo>
                    <a:lnTo>
                      <a:pt x="18" y="34"/>
                    </a:lnTo>
                    <a:lnTo>
                      <a:pt x="36" y="0"/>
                    </a:lnTo>
                    <a:lnTo>
                      <a:pt x="19" y="0"/>
                    </a:lnTo>
                    <a:lnTo>
                      <a:pt x="0" y="3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5"/>
              </a:p>
            </p:txBody>
          </p:sp>
          <p:sp>
            <p:nvSpPr>
              <p:cNvPr id="51" name="Freeform 264"/>
              <p:cNvSpPr>
                <a:spLocks/>
              </p:cNvSpPr>
              <p:nvPr/>
            </p:nvSpPr>
            <p:spPr bwMode="gray">
              <a:xfrm>
                <a:off x="6719270" y="6469328"/>
                <a:ext cx="109152" cy="103088"/>
              </a:xfrm>
              <a:custGeom>
                <a:avLst/>
                <a:gdLst>
                  <a:gd name="T0" fmla="*/ 0 w 36"/>
                  <a:gd name="T1" fmla="*/ 34 h 34"/>
                  <a:gd name="T2" fmla="*/ 16 w 36"/>
                  <a:gd name="T3" fmla="*/ 34 h 34"/>
                  <a:gd name="T4" fmla="*/ 36 w 36"/>
                  <a:gd name="T5" fmla="*/ 0 h 34"/>
                  <a:gd name="T6" fmla="*/ 18 w 36"/>
                  <a:gd name="T7" fmla="*/ 0 h 34"/>
                  <a:gd name="T8" fmla="*/ 0 w 36"/>
                  <a:gd name="T9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34">
                    <a:moveTo>
                      <a:pt x="0" y="34"/>
                    </a:moveTo>
                    <a:lnTo>
                      <a:pt x="16" y="34"/>
                    </a:lnTo>
                    <a:lnTo>
                      <a:pt x="36" y="0"/>
                    </a:lnTo>
                    <a:lnTo>
                      <a:pt x="18" y="0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5"/>
              </a:p>
            </p:txBody>
          </p:sp>
          <p:sp>
            <p:nvSpPr>
              <p:cNvPr id="52" name="Freeform 265"/>
              <p:cNvSpPr>
                <a:spLocks/>
              </p:cNvSpPr>
              <p:nvPr/>
            </p:nvSpPr>
            <p:spPr bwMode="gray">
              <a:xfrm>
                <a:off x="6719270" y="6469328"/>
                <a:ext cx="109152" cy="103088"/>
              </a:xfrm>
              <a:custGeom>
                <a:avLst/>
                <a:gdLst>
                  <a:gd name="T0" fmla="*/ 0 w 36"/>
                  <a:gd name="T1" fmla="*/ 34 h 34"/>
                  <a:gd name="T2" fmla="*/ 16 w 36"/>
                  <a:gd name="T3" fmla="*/ 34 h 34"/>
                  <a:gd name="T4" fmla="*/ 36 w 36"/>
                  <a:gd name="T5" fmla="*/ 0 h 34"/>
                  <a:gd name="T6" fmla="*/ 18 w 36"/>
                  <a:gd name="T7" fmla="*/ 0 h 34"/>
                  <a:gd name="T8" fmla="*/ 0 w 36"/>
                  <a:gd name="T9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34">
                    <a:moveTo>
                      <a:pt x="0" y="34"/>
                    </a:moveTo>
                    <a:lnTo>
                      <a:pt x="16" y="34"/>
                    </a:lnTo>
                    <a:lnTo>
                      <a:pt x="36" y="0"/>
                    </a:lnTo>
                    <a:lnTo>
                      <a:pt x="18" y="0"/>
                    </a:lnTo>
                    <a:lnTo>
                      <a:pt x="0" y="3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5"/>
              </a:p>
            </p:txBody>
          </p:sp>
          <p:sp>
            <p:nvSpPr>
              <p:cNvPr id="53" name="Freeform 266"/>
              <p:cNvSpPr>
                <a:spLocks/>
              </p:cNvSpPr>
              <p:nvPr/>
            </p:nvSpPr>
            <p:spPr bwMode="gray">
              <a:xfrm>
                <a:off x="6843583" y="6469328"/>
                <a:ext cx="109152" cy="103088"/>
              </a:xfrm>
              <a:custGeom>
                <a:avLst/>
                <a:gdLst>
                  <a:gd name="T0" fmla="*/ 0 w 36"/>
                  <a:gd name="T1" fmla="*/ 34 h 34"/>
                  <a:gd name="T2" fmla="*/ 17 w 36"/>
                  <a:gd name="T3" fmla="*/ 34 h 34"/>
                  <a:gd name="T4" fmla="*/ 36 w 36"/>
                  <a:gd name="T5" fmla="*/ 0 h 34"/>
                  <a:gd name="T6" fmla="*/ 19 w 36"/>
                  <a:gd name="T7" fmla="*/ 0 h 34"/>
                  <a:gd name="T8" fmla="*/ 0 w 36"/>
                  <a:gd name="T9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34">
                    <a:moveTo>
                      <a:pt x="0" y="34"/>
                    </a:moveTo>
                    <a:lnTo>
                      <a:pt x="17" y="34"/>
                    </a:lnTo>
                    <a:lnTo>
                      <a:pt x="36" y="0"/>
                    </a:lnTo>
                    <a:lnTo>
                      <a:pt x="19" y="0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5"/>
              </a:p>
            </p:txBody>
          </p:sp>
          <p:sp>
            <p:nvSpPr>
              <p:cNvPr id="54" name="Freeform 267"/>
              <p:cNvSpPr>
                <a:spLocks/>
              </p:cNvSpPr>
              <p:nvPr/>
            </p:nvSpPr>
            <p:spPr bwMode="gray">
              <a:xfrm>
                <a:off x="6843583" y="6469328"/>
                <a:ext cx="109152" cy="103088"/>
              </a:xfrm>
              <a:custGeom>
                <a:avLst/>
                <a:gdLst>
                  <a:gd name="T0" fmla="*/ 0 w 36"/>
                  <a:gd name="T1" fmla="*/ 34 h 34"/>
                  <a:gd name="T2" fmla="*/ 17 w 36"/>
                  <a:gd name="T3" fmla="*/ 34 h 34"/>
                  <a:gd name="T4" fmla="*/ 36 w 36"/>
                  <a:gd name="T5" fmla="*/ 0 h 34"/>
                  <a:gd name="T6" fmla="*/ 19 w 36"/>
                  <a:gd name="T7" fmla="*/ 0 h 34"/>
                  <a:gd name="T8" fmla="*/ 0 w 36"/>
                  <a:gd name="T9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34">
                    <a:moveTo>
                      <a:pt x="0" y="34"/>
                    </a:moveTo>
                    <a:lnTo>
                      <a:pt x="17" y="34"/>
                    </a:lnTo>
                    <a:lnTo>
                      <a:pt x="36" y="0"/>
                    </a:lnTo>
                    <a:lnTo>
                      <a:pt x="19" y="0"/>
                    </a:lnTo>
                    <a:lnTo>
                      <a:pt x="0" y="3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5"/>
              </a:p>
            </p:txBody>
          </p:sp>
          <p:sp>
            <p:nvSpPr>
              <p:cNvPr id="55" name="Freeform 268"/>
              <p:cNvSpPr>
                <a:spLocks/>
              </p:cNvSpPr>
              <p:nvPr/>
            </p:nvSpPr>
            <p:spPr bwMode="gray">
              <a:xfrm>
                <a:off x="6970927" y="6469328"/>
                <a:ext cx="109152" cy="103088"/>
              </a:xfrm>
              <a:custGeom>
                <a:avLst/>
                <a:gdLst>
                  <a:gd name="T0" fmla="*/ 0 w 36"/>
                  <a:gd name="T1" fmla="*/ 34 h 34"/>
                  <a:gd name="T2" fmla="*/ 17 w 36"/>
                  <a:gd name="T3" fmla="*/ 34 h 34"/>
                  <a:gd name="T4" fmla="*/ 36 w 36"/>
                  <a:gd name="T5" fmla="*/ 0 h 34"/>
                  <a:gd name="T6" fmla="*/ 18 w 36"/>
                  <a:gd name="T7" fmla="*/ 0 h 34"/>
                  <a:gd name="T8" fmla="*/ 0 w 36"/>
                  <a:gd name="T9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34">
                    <a:moveTo>
                      <a:pt x="0" y="34"/>
                    </a:moveTo>
                    <a:lnTo>
                      <a:pt x="17" y="34"/>
                    </a:lnTo>
                    <a:lnTo>
                      <a:pt x="36" y="0"/>
                    </a:lnTo>
                    <a:lnTo>
                      <a:pt x="18" y="0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5"/>
              </a:p>
            </p:txBody>
          </p:sp>
          <p:sp>
            <p:nvSpPr>
              <p:cNvPr id="56" name="Freeform 269"/>
              <p:cNvSpPr>
                <a:spLocks/>
              </p:cNvSpPr>
              <p:nvPr/>
            </p:nvSpPr>
            <p:spPr bwMode="gray">
              <a:xfrm>
                <a:off x="6970927" y="6469328"/>
                <a:ext cx="109152" cy="103088"/>
              </a:xfrm>
              <a:custGeom>
                <a:avLst/>
                <a:gdLst>
                  <a:gd name="T0" fmla="*/ 0 w 36"/>
                  <a:gd name="T1" fmla="*/ 34 h 34"/>
                  <a:gd name="T2" fmla="*/ 17 w 36"/>
                  <a:gd name="T3" fmla="*/ 34 h 34"/>
                  <a:gd name="T4" fmla="*/ 36 w 36"/>
                  <a:gd name="T5" fmla="*/ 0 h 34"/>
                  <a:gd name="T6" fmla="*/ 18 w 36"/>
                  <a:gd name="T7" fmla="*/ 0 h 34"/>
                  <a:gd name="T8" fmla="*/ 0 w 36"/>
                  <a:gd name="T9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34">
                    <a:moveTo>
                      <a:pt x="0" y="34"/>
                    </a:moveTo>
                    <a:lnTo>
                      <a:pt x="17" y="34"/>
                    </a:lnTo>
                    <a:lnTo>
                      <a:pt x="36" y="0"/>
                    </a:lnTo>
                    <a:lnTo>
                      <a:pt x="18" y="0"/>
                    </a:lnTo>
                    <a:lnTo>
                      <a:pt x="0" y="3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5"/>
              </a:p>
            </p:txBody>
          </p:sp>
          <p:sp>
            <p:nvSpPr>
              <p:cNvPr id="57" name="Rectangle 270"/>
              <p:cNvSpPr>
                <a:spLocks noChangeArrowheads="1"/>
              </p:cNvSpPr>
              <p:nvPr/>
            </p:nvSpPr>
            <p:spPr bwMode="gray">
              <a:xfrm>
                <a:off x="8262560" y="4701669"/>
                <a:ext cx="397193" cy="2061762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5"/>
              </a:p>
            </p:txBody>
          </p:sp>
          <p:sp>
            <p:nvSpPr>
              <p:cNvPr id="58" name="Freeform 271"/>
              <p:cNvSpPr>
                <a:spLocks/>
              </p:cNvSpPr>
              <p:nvPr/>
            </p:nvSpPr>
            <p:spPr bwMode="gray">
              <a:xfrm>
                <a:off x="7571264" y="4701669"/>
                <a:ext cx="691296" cy="2061762"/>
              </a:xfrm>
              <a:custGeom>
                <a:avLst/>
                <a:gdLst>
                  <a:gd name="T0" fmla="*/ 228 w 228"/>
                  <a:gd name="T1" fmla="*/ 651 h 680"/>
                  <a:gd name="T2" fmla="*/ 228 w 228"/>
                  <a:gd name="T3" fmla="*/ 0 h 680"/>
                  <a:gd name="T4" fmla="*/ 0 w 228"/>
                  <a:gd name="T5" fmla="*/ 0 h 680"/>
                  <a:gd name="T6" fmla="*/ 0 w 228"/>
                  <a:gd name="T7" fmla="*/ 651 h 680"/>
                  <a:gd name="T8" fmla="*/ 0 w 228"/>
                  <a:gd name="T9" fmla="*/ 658 h 680"/>
                  <a:gd name="T10" fmla="*/ 0 w 228"/>
                  <a:gd name="T11" fmla="*/ 680 h 680"/>
                  <a:gd name="T12" fmla="*/ 228 w 228"/>
                  <a:gd name="T13" fmla="*/ 680 h 680"/>
                  <a:gd name="T14" fmla="*/ 228 w 228"/>
                  <a:gd name="T15" fmla="*/ 651 h 680"/>
                  <a:gd name="T16" fmla="*/ 228 w 228"/>
                  <a:gd name="T17" fmla="*/ 651 h 6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8" h="680">
                    <a:moveTo>
                      <a:pt x="228" y="651"/>
                    </a:moveTo>
                    <a:lnTo>
                      <a:pt x="228" y="0"/>
                    </a:lnTo>
                    <a:lnTo>
                      <a:pt x="0" y="0"/>
                    </a:lnTo>
                    <a:lnTo>
                      <a:pt x="0" y="651"/>
                    </a:lnTo>
                    <a:lnTo>
                      <a:pt x="0" y="658"/>
                    </a:lnTo>
                    <a:lnTo>
                      <a:pt x="0" y="680"/>
                    </a:lnTo>
                    <a:lnTo>
                      <a:pt x="228" y="680"/>
                    </a:lnTo>
                    <a:lnTo>
                      <a:pt x="228" y="651"/>
                    </a:lnTo>
                    <a:lnTo>
                      <a:pt x="228" y="651"/>
                    </a:lnTo>
                    <a:close/>
                  </a:path>
                </a:pathLst>
              </a:custGeom>
              <a:solidFill>
                <a:srgbClr val="409A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5"/>
              </a:p>
            </p:txBody>
          </p:sp>
          <p:sp>
            <p:nvSpPr>
              <p:cNvPr id="59" name="Rectangle 272"/>
              <p:cNvSpPr>
                <a:spLocks noChangeArrowheads="1"/>
              </p:cNvSpPr>
              <p:nvPr/>
            </p:nvSpPr>
            <p:spPr bwMode="gray">
              <a:xfrm>
                <a:off x="7941168" y="5332326"/>
                <a:ext cx="100057" cy="100055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5"/>
              </a:p>
            </p:txBody>
          </p:sp>
          <p:sp>
            <p:nvSpPr>
              <p:cNvPr id="60" name="Rectangle 273"/>
              <p:cNvSpPr>
                <a:spLocks noChangeArrowheads="1"/>
              </p:cNvSpPr>
              <p:nvPr/>
            </p:nvSpPr>
            <p:spPr bwMode="gray">
              <a:xfrm>
                <a:off x="7795632" y="5332326"/>
                <a:ext cx="97024" cy="100055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5"/>
              </a:p>
            </p:txBody>
          </p:sp>
          <p:sp>
            <p:nvSpPr>
              <p:cNvPr id="61" name="Rectangle 274"/>
              <p:cNvSpPr>
                <a:spLocks noChangeArrowheads="1"/>
              </p:cNvSpPr>
              <p:nvPr/>
            </p:nvSpPr>
            <p:spPr bwMode="gray">
              <a:xfrm>
                <a:off x="8089735" y="5332326"/>
                <a:ext cx="97024" cy="100055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5"/>
              </a:p>
            </p:txBody>
          </p:sp>
          <p:sp>
            <p:nvSpPr>
              <p:cNvPr id="62" name="Rectangle 275"/>
              <p:cNvSpPr>
                <a:spLocks noChangeArrowheads="1"/>
              </p:cNvSpPr>
              <p:nvPr/>
            </p:nvSpPr>
            <p:spPr bwMode="gray">
              <a:xfrm>
                <a:off x="8089735" y="5332326"/>
                <a:ext cx="97024" cy="100055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5"/>
              </a:p>
            </p:txBody>
          </p:sp>
          <p:sp>
            <p:nvSpPr>
              <p:cNvPr id="63" name="Freeform 276"/>
              <p:cNvSpPr>
                <a:spLocks/>
              </p:cNvSpPr>
              <p:nvPr/>
            </p:nvSpPr>
            <p:spPr bwMode="gray">
              <a:xfrm>
                <a:off x="7650096" y="4471237"/>
                <a:ext cx="642784" cy="230432"/>
              </a:xfrm>
              <a:custGeom>
                <a:avLst/>
                <a:gdLst>
                  <a:gd name="T0" fmla="*/ 46 w 212"/>
                  <a:gd name="T1" fmla="*/ 0 h 76"/>
                  <a:gd name="T2" fmla="*/ 212 w 212"/>
                  <a:gd name="T3" fmla="*/ 0 h 76"/>
                  <a:gd name="T4" fmla="*/ 212 w 212"/>
                  <a:gd name="T5" fmla="*/ 76 h 76"/>
                  <a:gd name="T6" fmla="*/ 0 w 212"/>
                  <a:gd name="T7" fmla="*/ 76 h 76"/>
                  <a:gd name="T8" fmla="*/ 46 w 212"/>
                  <a:gd name="T9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2" h="76">
                    <a:moveTo>
                      <a:pt x="46" y="0"/>
                    </a:moveTo>
                    <a:lnTo>
                      <a:pt x="212" y="0"/>
                    </a:lnTo>
                    <a:lnTo>
                      <a:pt x="212" y="76"/>
                    </a:lnTo>
                    <a:lnTo>
                      <a:pt x="0" y="76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007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5"/>
              </a:p>
            </p:txBody>
          </p:sp>
          <p:sp>
            <p:nvSpPr>
              <p:cNvPr id="64" name="Freeform 277"/>
              <p:cNvSpPr>
                <a:spLocks/>
              </p:cNvSpPr>
              <p:nvPr/>
            </p:nvSpPr>
            <p:spPr bwMode="gray">
              <a:xfrm>
                <a:off x="8292880" y="4471237"/>
                <a:ext cx="269849" cy="230432"/>
              </a:xfrm>
              <a:custGeom>
                <a:avLst/>
                <a:gdLst>
                  <a:gd name="T0" fmla="*/ 0 w 89"/>
                  <a:gd name="T1" fmla="*/ 0 h 76"/>
                  <a:gd name="T2" fmla="*/ 42 w 89"/>
                  <a:gd name="T3" fmla="*/ 0 h 76"/>
                  <a:gd name="T4" fmla="*/ 89 w 89"/>
                  <a:gd name="T5" fmla="*/ 76 h 76"/>
                  <a:gd name="T6" fmla="*/ 0 w 89"/>
                  <a:gd name="T7" fmla="*/ 76 h 76"/>
                  <a:gd name="T8" fmla="*/ 0 w 89"/>
                  <a:gd name="T9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0" y="0"/>
                    </a:moveTo>
                    <a:lnTo>
                      <a:pt x="42" y="0"/>
                    </a:lnTo>
                    <a:lnTo>
                      <a:pt x="89" y="76"/>
                    </a:lnTo>
                    <a:lnTo>
                      <a:pt x="0" y="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5"/>
              </a:p>
            </p:txBody>
          </p:sp>
          <p:sp>
            <p:nvSpPr>
              <p:cNvPr id="65" name="Freeform 278"/>
              <p:cNvSpPr>
                <a:spLocks/>
              </p:cNvSpPr>
              <p:nvPr/>
            </p:nvSpPr>
            <p:spPr bwMode="gray">
              <a:xfrm>
                <a:off x="7522752" y="4701669"/>
                <a:ext cx="761033" cy="127344"/>
              </a:xfrm>
              <a:custGeom>
                <a:avLst/>
                <a:gdLst>
                  <a:gd name="T0" fmla="*/ 285 w 285"/>
                  <a:gd name="T1" fmla="*/ 0 h 48"/>
                  <a:gd name="T2" fmla="*/ 15 w 285"/>
                  <a:gd name="T3" fmla="*/ 0 h 48"/>
                  <a:gd name="T4" fmla="*/ 0 w 285"/>
                  <a:gd name="T5" fmla="*/ 15 h 48"/>
                  <a:gd name="T6" fmla="*/ 0 w 285"/>
                  <a:gd name="T7" fmla="*/ 33 h 48"/>
                  <a:gd name="T8" fmla="*/ 15 w 285"/>
                  <a:gd name="T9" fmla="*/ 48 h 48"/>
                  <a:gd name="T10" fmla="*/ 285 w 285"/>
                  <a:gd name="T11" fmla="*/ 48 h 48"/>
                  <a:gd name="T12" fmla="*/ 285 w 285"/>
                  <a:gd name="T13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5" h="48">
                    <a:moveTo>
                      <a:pt x="285" y="0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7" y="0"/>
                      <a:pt x="0" y="6"/>
                      <a:pt x="0" y="15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41"/>
                      <a:pt x="7" y="48"/>
                      <a:pt x="15" y="48"/>
                    </a:cubicBezTo>
                    <a:cubicBezTo>
                      <a:pt x="285" y="48"/>
                      <a:pt x="285" y="48"/>
                      <a:pt x="285" y="48"/>
                    </a:cubicBezTo>
                    <a:lnTo>
                      <a:pt x="285" y="0"/>
                    </a:lnTo>
                    <a:close/>
                  </a:path>
                </a:pathLst>
              </a:custGeom>
              <a:solidFill>
                <a:srgbClr val="409A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5"/>
              </a:p>
            </p:txBody>
          </p:sp>
          <p:sp>
            <p:nvSpPr>
              <p:cNvPr id="66" name="Freeform 279"/>
              <p:cNvSpPr>
                <a:spLocks/>
              </p:cNvSpPr>
              <p:nvPr/>
            </p:nvSpPr>
            <p:spPr bwMode="gray">
              <a:xfrm>
                <a:off x="8283783" y="4701669"/>
                <a:ext cx="418416" cy="127344"/>
              </a:xfrm>
              <a:custGeom>
                <a:avLst/>
                <a:gdLst>
                  <a:gd name="T0" fmla="*/ 142 w 157"/>
                  <a:gd name="T1" fmla="*/ 0 h 48"/>
                  <a:gd name="T2" fmla="*/ 0 w 157"/>
                  <a:gd name="T3" fmla="*/ 0 h 48"/>
                  <a:gd name="T4" fmla="*/ 0 w 157"/>
                  <a:gd name="T5" fmla="*/ 48 h 48"/>
                  <a:gd name="T6" fmla="*/ 142 w 157"/>
                  <a:gd name="T7" fmla="*/ 48 h 48"/>
                  <a:gd name="T8" fmla="*/ 157 w 157"/>
                  <a:gd name="T9" fmla="*/ 33 h 48"/>
                  <a:gd name="T10" fmla="*/ 157 w 157"/>
                  <a:gd name="T11" fmla="*/ 15 h 48"/>
                  <a:gd name="T12" fmla="*/ 142 w 157"/>
                  <a:gd name="T13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7" h="48">
                    <a:moveTo>
                      <a:pt x="14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142" y="48"/>
                      <a:pt x="142" y="48"/>
                      <a:pt x="142" y="48"/>
                    </a:cubicBezTo>
                    <a:cubicBezTo>
                      <a:pt x="151" y="48"/>
                      <a:pt x="157" y="41"/>
                      <a:pt x="157" y="33"/>
                    </a:cubicBezTo>
                    <a:cubicBezTo>
                      <a:pt x="157" y="15"/>
                      <a:pt x="157" y="15"/>
                      <a:pt x="157" y="15"/>
                    </a:cubicBezTo>
                    <a:cubicBezTo>
                      <a:pt x="157" y="6"/>
                      <a:pt x="151" y="0"/>
                      <a:pt x="142" y="0"/>
                    </a:cubicBezTo>
                    <a:close/>
                  </a:path>
                </a:pathLst>
              </a:cu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5"/>
              </a:p>
            </p:txBody>
          </p:sp>
          <p:sp>
            <p:nvSpPr>
              <p:cNvPr id="67" name="Freeform 280"/>
              <p:cNvSpPr>
                <a:spLocks/>
              </p:cNvSpPr>
              <p:nvPr/>
            </p:nvSpPr>
            <p:spPr bwMode="gray">
              <a:xfrm>
                <a:off x="7650096" y="4829013"/>
                <a:ext cx="97024" cy="433575"/>
              </a:xfrm>
              <a:custGeom>
                <a:avLst/>
                <a:gdLst>
                  <a:gd name="T0" fmla="*/ 18 w 37"/>
                  <a:gd name="T1" fmla="*/ 0 h 164"/>
                  <a:gd name="T2" fmla="*/ 0 w 37"/>
                  <a:gd name="T3" fmla="*/ 19 h 164"/>
                  <a:gd name="T4" fmla="*/ 0 w 37"/>
                  <a:gd name="T5" fmla="*/ 164 h 164"/>
                  <a:gd name="T6" fmla="*/ 37 w 37"/>
                  <a:gd name="T7" fmla="*/ 164 h 164"/>
                  <a:gd name="T8" fmla="*/ 37 w 37"/>
                  <a:gd name="T9" fmla="*/ 19 h 164"/>
                  <a:gd name="T10" fmla="*/ 18 w 37"/>
                  <a:gd name="T1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164">
                    <a:moveTo>
                      <a:pt x="18" y="0"/>
                    </a:moveTo>
                    <a:cubicBezTo>
                      <a:pt x="8" y="0"/>
                      <a:pt x="0" y="9"/>
                      <a:pt x="0" y="19"/>
                    </a:cubicBezTo>
                    <a:cubicBezTo>
                      <a:pt x="0" y="164"/>
                      <a:pt x="0" y="164"/>
                      <a:pt x="0" y="164"/>
                    </a:cubicBezTo>
                    <a:cubicBezTo>
                      <a:pt x="37" y="164"/>
                      <a:pt x="37" y="164"/>
                      <a:pt x="37" y="164"/>
                    </a:cubicBezTo>
                    <a:cubicBezTo>
                      <a:pt x="37" y="19"/>
                      <a:pt x="37" y="19"/>
                      <a:pt x="37" y="19"/>
                    </a:cubicBezTo>
                    <a:cubicBezTo>
                      <a:pt x="37" y="9"/>
                      <a:pt x="29" y="0"/>
                      <a:pt x="18" y="0"/>
                    </a:cubicBezTo>
                    <a:close/>
                  </a:path>
                </a:pathLst>
              </a:cu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5"/>
              </a:p>
            </p:txBody>
          </p:sp>
          <p:sp>
            <p:nvSpPr>
              <p:cNvPr id="68" name="Freeform 281"/>
              <p:cNvSpPr>
                <a:spLocks/>
              </p:cNvSpPr>
              <p:nvPr/>
            </p:nvSpPr>
            <p:spPr bwMode="gray">
              <a:xfrm>
                <a:off x="7795632" y="4829013"/>
                <a:ext cx="97024" cy="433575"/>
              </a:xfrm>
              <a:custGeom>
                <a:avLst/>
                <a:gdLst>
                  <a:gd name="T0" fmla="*/ 18 w 37"/>
                  <a:gd name="T1" fmla="*/ 0 h 164"/>
                  <a:gd name="T2" fmla="*/ 0 w 37"/>
                  <a:gd name="T3" fmla="*/ 19 h 164"/>
                  <a:gd name="T4" fmla="*/ 0 w 37"/>
                  <a:gd name="T5" fmla="*/ 164 h 164"/>
                  <a:gd name="T6" fmla="*/ 37 w 37"/>
                  <a:gd name="T7" fmla="*/ 164 h 164"/>
                  <a:gd name="T8" fmla="*/ 37 w 37"/>
                  <a:gd name="T9" fmla="*/ 19 h 164"/>
                  <a:gd name="T10" fmla="*/ 18 w 37"/>
                  <a:gd name="T1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164">
                    <a:moveTo>
                      <a:pt x="18" y="0"/>
                    </a:moveTo>
                    <a:cubicBezTo>
                      <a:pt x="8" y="0"/>
                      <a:pt x="0" y="9"/>
                      <a:pt x="0" y="19"/>
                    </a:cubicBezTo>
                    <a:cubicBezTo>
                      <a:pt x="0" y="164"/>
                      <a:pt x="0" y="164"/>
                      <a:pt x="0" y="164"/>
                    </a:cubicBezTo>
                    <a:cubicBezTo>
                      <a:pt x="37" y="164"/>
                      <a:pt x="37" y="164"/>
                      <a:pt x="37" y="164"/>
                    </a:cubicBezTo>
                    <a:cubicBezTo>
                      <a:pt x="37" y="19"/>
                      <a:pt x="37" y="19"/>
                      <a:pt x="37" y="19"/>
                    </a:cubicBezTo>
                    <a:cubicBezTo>
                      <a:pt x="37" y="9"/>
                      <a:pt x="29" y="0"/>
                      <a:pt x="18" y="0"/>
                    </a:cubicBezTo>
                    <a:close/>
                  </a:path>
                </a:pathLst>
              </a:cu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5"/>
              </a:p>
            </p:txBody>
          </p:sp>
          <p:sp>
            <p:nvSpPr>
              <p:cNvPr id="69" name="Freeform 282"/>
              <p:cNvSpPr>
                <a:spLocks/>
              </p:cNvSpPr>
              <p:nvPr/>
            </p:nvSpPr>
            <p:spPr bwMode="gray">
              <a:xfrm>
                <a:off x="7941168" y="4829013"/>
                <a:ext cx="100057" cy="433575"/>
              </a:xfrm>
              <a:custGeom>
                <a:avLst/>
                <a:gdLst>
                  <a:gd name="T0" fmla="*/ 18 w 37"/>
                  <a:gd name="T1" fmla="*/ 0 h 164"/>
                  <a:gd name="T2" fmla="*/ 0 w 37"/>
                  <a:gd name="T3" fmla="*/ 19 h 164"/>
                  <a:gd name="T4" fmla="*/ 0 w 37"/>
                  <a:gd name="T5" fmla="*/ 164 h 164"/>
                  <a:gd name="T6" fmla="*/ 37 w 37"/>
                  <a:gd name="T7" fmla="*/ 164 h 164"/>
                  <a:gd name="T8" fmla="*/ 37 w 37"/>
                  <a:gd name="T9" fmla="*/ 19 h 164"/>
                  <a:gd name="T10" fmla="*/ 18 w 37"/>
                  <a:gd name="T1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164">
                    <a:moveTo>
                      <a:pt x="18" y="0"/>
                    </a:moveTo>
                    <a:cubicBezTo>
                      <a:pt x="8" y="0"/>
                      <a:pt x="0" y="9"/>
                      <a:pt x="0" y="19"/>
                    </a:cubicBezTo>
                    <a:cubicBezTo>
                      <a:pt x="0" y="164"/>
                      <a:pt x="0" y="164"/>
                      <a:pt x="0" y="164"/>
                    </a:cubicBezTo>
                    <a:cubicBezTo>
                      <a:pt x="37" y="164"/>
                      <a:pt x="37" y="164"/>
                      <a:pt x="37" y="164"/>
                    </a:cubicBezTo>
                    <a:cubicBezTo>
                      <a:pt x="37" y="19"/>
                      <a:pt x="37" y="19"/>
                      <a:pt x="37" y="19"/>
                    </a:cubicBezTo>
                    <a:cubicBezTo>
                      <a:pt x="37" y="9"/>
                      <a:pt x="29" y="0"/>
                      <a:pt x="18" y="0"/>
                    </a:cubicBezTo>
                    <a:close/>
                  </a:path>
                </a:pathLst>
              </a:cu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5"/>
              </a:p>
            </p:txBody>
          </p:sp>
          <p:sp>
            <p:nvSpPr>
              <p:cNvPr id="70" name="Freeform 283"/>
              <p:cNvSpPr>
                <a:spLocks/>
              </p:cNvSpPr>
              <p:nvPr/>
            </p:nvSpPr>
            <p:spPr bwMode="gray">
              <a:xfrm>
                <a:off x="8089735" y="4829013"/>
                <a:ext cx="97024" cy="433575"/>
              </a:xfrm>
              <a:custGeom>
                <a:avLst/>
                <a:gdLst>
                  <a:gd name="T0" fmla="*/ 18 w 37"/>
                  <a:gd name="T1" fmla="*/ 0 h 164"/>
                  <a:gd name="T2" fmla="*/ 0 w 37"/>
                  <a:gd name="T3" fmla="*/ 19 h 164"/>
                  <a:gd name="T4" fmla="*/ 0 w 37"/>
                  <a:gd name="T5" fmla="*/ 164 h 164"/>
                  <a:gd name="T6" fmla="*/ 37 w 37"/>
                  <a:gd name="T7" fmla="*/ 164 h 164"/>
                  <a:gd name="T8" fmla="*/ 37 w 37"/>
                  <a:gd name="T9" fmla="*/ 19 h 164"/>
                  <a:gd name="T10" fmla="*/ 18 w 37"/>
                  <a:gd name="T1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164">
                    <a:moveTo>
                      <a:pt x="18" y="0"/>
                    </a:moveTo>
                    <a:cubicBezTo>
                      <a:pt x="8" y="0"/>
                      <a:pt x="0" y="9"/>
                      <a:pt x="0" y="19"/>
                    </a:cubicBezTo>
                    <a:cubicBezTo>
                      <a:pt x="0" y="164"/>
                      <a:pt x="0" y="164"/>
                      <a:pt x="0" y="164"/>
                    </a:cubicBezTo>
                    <a:cubicBezTo>
                      <a:pt x="37" y="164"/>
                      <a:pt x="37" y="164"/>
                      <a:pt x="37" y="164"/>
                    </a:cubicBezTo>
                    <a:cubicBezTo>
                      <a:pt x="37" y="19"/>
                      <a:pt x="37" y="19"/>
                      <a:pt x="37" y="19"/>
                    </a:cubicBezTo>
                    <a:cubicBezTo>
                      <a:pt x="37" y="9"/>
                      <a:pt x="29" y="0"/>
                      <a:pt x="18" y="0"/>
                    </a:cubicBezTo>
                    <a:close/>
                  </a:path>
                </a:pathLst>
              </a:cu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5"/>
              </a:p>
            </p:txBody>
          </p:sp>
          <p:sp>
            <p:nvSpPr>
              <p:cNvPr id="71" name="Rectangle 284"/>
              <p:cNvSpPr>
                <a:spLocks noChangeArrowheads="1"/>
              </p:cNvSpPr>
              <p:nvPr/>
            </p:nvSpPr>
            <p:spPr bwMode="gray">
              <a:xfrm>
                <a:off x="7795632" y="5502118"/>
                <a:ext cx="97024" cy="97024"/>
              </a:xfrm>
              <a:prstGeom prst="rect">
                <a:avLst/>
              </a:prstGeom>
              <a:solidFill>
                <a:srgbClr val="FF8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5"/>
              </a:p>
            </p:txBody>
          </p:sp>
          <p:sp>
            <p:nvSpPr>
              <p:cNvPr id="72" name="Rectangle 285"/>
              <p:cNvSpPr>
                <a:spLocks noChangeArrowheads="1"/>
              </p:cNvSpPr>
              <p:nvPr/>
            </p:nvSpPr>
            <p:spPr bwMode="gray">
              <a:xfrm>
                <a:off x="7941168" y="5502118"/>
                <a:ext cx="100057" cy="97024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5"/>
              </a:p>
            </p:txBody>
          </p:sp>
          <p:sp>
            <p:nvSpPr>
              <p:cNvPr id="73" name="Rectangle 286"/>
              <p:cNvSpPr>
                <a:spLocks noChangeArrowheads="1"/>
              </p:cNvSpPr>
              <p:nvPr/>
            </p:nvSpPr>
            <p:spPr bwMode="gray">
              <a:xfrm>
                <a:off x="8089735" y="5502118"/>
                <a:ext cx="97024" cy="97024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5"/>
              </a:p>
            </p:txBody>
          </p:sp>
          <p:sp>
            <p:nvSpPr>
              <p:cNvPr id="74" name="Rectangle 287"/>
              <p:cNvSpPr>
                <a:spLocks noChangeArrowheads="1"/>
              </p:cNvSpPr>
              <p:nvPr/>
            </p:nvSpPr>
            <p:spPr bwMode="gray">
              <a:xfrm>
                <a:off x="8089735" y="5502118"/>
                <a:ext cx="97024" cy="97024"/>
              </a:xfrm>
              <a:prstGeom prst="rect">
                <a:avLst/>
              </a:prstGeom>
              <a:solidFill>
                <a:srgbClr val="FF8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5"/>
              </a:p>
            </p:txBody>
          </p:sp>
          <p:sp>
            <p:nvSpPr>
              <p:cNvPr id="75" name="Rectangle 288"/>
              <p:cNvSpPr>
                <a:spLocks noChangeArrowheads="1"/>
              </p:cNvSpPr>
              <p:nvPr/>
            </p:nvSpPr>
            <p:spPr bwMode="gray">
              <a:xfrm>
                <a:off x="7795632" y="5668879"/>
                <a:ext cx="97024" cy="100055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5"/>
              </a:p>
            </p:txBody>
          </p:sp>
          <p:sp>
            <p:nvSpPr>
              <p:cNvPr id="76" name="Rectangle 289"/>
              <p:cNvSpPr>
                <a:spLocks noChangeArrowheads="1"/>
              </p:cNvSpPr>
              <p:nvPr/>
            </p:nvSpPr>
            <p:spPr bwMode="gray">
              <a:xfrm>
                <a:off x="7941168" y="5668879"/>
                <a:ext cx="100057" cy="100055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5"/>
              </a:p>
            </p:txBody>
          </p:sp>
          <p:sp>
            <p:nvSpPr>
              <p:cNvPr id="77" name="Rectangle 290"/>
              <p:cNvSpPr>
                <a:spLocks noChangeArrowheads="1"/>
              </p:cNvSpPr>
              <p:nvPr/>
            </p:nvSpPr>
            <p:spPr bwMode="gray">
              <a:xfrm>
                <a:off x="8089735" y="5668879"/>
                <a:ext cx="97024" cy="100055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5"/>
              </a:p>
            </p:txBody>
          </p:sp>
          <p:sp>
            <p:nvSpPr>
              <p:cNvPr id="78" name="Rectangle 291"/>
              <p:cNvSpPr>
                <a:spLocks noChangeArrowheads="1"/>
              </p:cNvSpPr>
              <p:nvPr/>
            </p:nvSpPr>
            <p:spPr bwMode="gray">
              <a:xfrm>
                <a:off x="8089735" y="5668879"/>
                <a:ext cx="97024" cy="100055"/>
              </a:xfrm>
              <a:prstGeom prst="rect">
                <a:avLst/>
              </a:prstGeom>
              <a:solidFill>
                <a:srgbClr val="FF8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5"/>
              </a:p>
            </p:txBody>
          </p:sp>
          <p:sp>
            <p:nvSpPr>
              <p:cNvPr id="79" name="Rectangle 292"/>
              <p:cNvSpPr>
                <a:spLocks noChangeArrowheads="1"/>
              </p:cNvSpPr>
              <p:nvPr/>
            </p:nvSpPr>
            <p:spPr bwMode="gray">
              <a:xfrm>
                <a:off x="7795632" y="5838671"/>
                <a:ext cx="97024" cy="100055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5"/>
              </a:p>
            </p:txBody>
          </p:sp>
          <p:sp>
            <p:nvSpPr>
              <p:cNvPr id="80" name="Rectangle 293"/>
              <p:cNvSpPr>
                <a:spLocks noChangeArrowheads="1"/>
              </p:cNvSpPr>
              <p:nvPr/>
            </p:nvSpPr>
            <p:spPr bwMode="gray">
              <a:xfrm>
                <a:off x="7941168" y="5838671"/>
                <a:ext cx="100057" cy="100055"/>
              </a:xfrm>
              <a:prstGeom prst="rect">
                <a:avLst/>
              </a:prstGeom>
              <a:solidFill>
                <a:srgbClr val="FF8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5"/>
              </a:p>
            </p:txBody>
          </p:sp>
          <p:sp>
            <p:nvSpPr>
              <p:cNvPr id="81" name="Rectangle 294"/>
              <p:cNvSpPr>
                <a:spLocks noChangeArrowheads="1"/>
              </p:cNvSpPr>
              <p:nvPr/>
            </p:nvSpPr>
            <p:spPr bwMode="gray">
              <a:xfrm>
                <a:off x="8089735" y="5838671"/>
                <a:ext cx="97024" cy="100055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5"/>
              </a:p>
            </p:txBody>
          </p:sp>
          <p:sp>
            <p:nvSpPr>
              <p:cNvPr id="82" name="Rectangle 295"/>
              <p:cNvSpPr>
                <a:spLocks noChangeArrowheads="1"/>
              </p:cNvSpPr>
              <p:nvPr/>
            </p:nvSpPr>
            <p:spPr bwMode="gray">
              <a:xfrm>
                <a:off x="8089735" y="5838671"/>
                <a:ext cx="97024" cy="100055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5"/>
              </a:p>
            </p:txBody>
          </p:sp>
          <p:sp>
            <p:nvSpPr>
              <p:cNvPr id="83" name="Rectangle 296"/>
              <p:cNvSpPr>
                <a:spLocks noChangeArrowheads="1"/>
              </p:cNvSpPr>
              <p:nvPr/>
            </p:nvSpPr>
            <p:spPr bwMode="gray">
              <a:xfrm>
                <a:off x="7795632" y="6008463"/>
                <a:ext cx="97024" cy="97024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5"/>
              </a:p>
            </p:txBody>
          </p:sp>
          <p:sp>
            <p:nvSpPr>
              <p:cNvPr id="84" name="Rectangle 297"/>
              <p:cNvSpPr>
                <a:spLocks noChangeArrowheads="1"/>
              </p:cNvSpPr>
              <p:nvPr/>
            </p:nvSpPr>
            <p:spPr bwMode="gray">
              <a:xfrm>
                <a:off x="7941168" y="6008463"/>
                <a:ext cx="100057" cy="97024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5"/>
              </a:p>
            </p:txBody>
          </p:sp>
          <p:sp>
            <p:nvSpPr>
              <p:cNvPr id="85" name="Rectangle 298"/>
              <p:cNvSpPr>
                <a:spLocks noChangeArrowheads="1"/>
              </p:cNvSpPr>
              <p:nvPr/>
            </p:nvSpPr>
            <p:spPr bwMode="gray">
              <a:xfrm>
                <a:off x="8089735" y="6008463"/>
                <a:ext cx="97024" cy="97024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5"/>
              </a:p>
            </p:txBody>
          </p:sp>
          <p:sp>
            <p:nvSpPr>
              <p:cNvPr id="86" name="Rectangle 299"/>
              <p:cNvSpPr>
                <a:spLocks noChangeArrowheads="1"/>
              </p:cNvSpPr>
              <p:nvPr/>
            </p:nvSpPr>
            <p:spPr bwMode="gray">
              <a:xfrm>
                <a:off x="8089735" y="6008463"/>
                <a:ext cx="97024" cy="97024"/>
              </a:xfrm>
              <a:prstGeom prst="rect">
                <a:avLst/>
              </a:prstGeom>
              <a:solidFill>
                <a:srgbClr val="FF8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5"/>
              </a:p>
            </p:txBody>
          </p:sp>
          <p:sp>
            <p:nvSpPr>
              <p:cNvPr id="87" name="Rectangle 300"/>
              <p:cNvSpPr>
                <a:spLocks noChangeArrowheads="1"/>
              </p:cNvSpPr>
              <p:nvPr/>
            </p:nvSpPr>
            <p:spPr bwMode="gray">
              <a:xfrm>
                <a:off x="7795632" y="6175222"/>
                <a:ext cx="97024" cy="100055"/>
              </a:xfrm>
              <a:prstGeom prst="rect">
                <a:avLst/>
              </a:prstGeom>
              <a:solidFill>
                <a:srgbClr val="FF8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5"/>
              </a:p>
            </p:txBody>
          </p:sp>
          <p:sp>
            <p:nvSpPr>
              <p:cNvPr id="88" name="Rectangle 301"/>
              <p:cNvSpPr>
                <a:spLocks noChangeArrowheads="1"/>
              </p:cNvSpPr>
              <p:nvPr/>
            </p:nvSpPr>
            <p:spPr bwMode="gray">
              <a:xfrm>
                <a:off x="7941168" y="6175222"/>
                <a:ext cx="100057" cy="100055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5"/>
              </a:p>
            </p:txBody>
          </p:sp>
          <p:sp>
            <p:nvSpPr>
              <p:cNvPr id="89" name="Rectangle 302"/>
              <p:cNvSpPr>
                <a:spLocks noChangeArrowheads="1"/>
              </p:cNvSpPr>
              <p:nvPr/>
            </p:nvSpPr>
            <p:spPr bwMode="gray">
              <a:xfrm>
                <a:off x="8089735" y="6175222"/>
                <a:ext cx="97024" cy="100055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5"/>
              </a:p>
            </p:txBody>
          </p:sp>
          <p:sp>
            <p:nvSpPr>
              <p:cNvPr id="90" name="Rectangle 303"/>
              <p:cNvSpPr>
                <a:spLocks noChangeArrowheads="1"/>
              </p:cNvSpPr>
              <p:nvPr/>
            </p:nvSpPr>
            <p:spPr bwMode="gray">
              <a:xfrm>
                <a:off x="8089735" y="6175222"/>
                <a:ext cx="97024" cy="100055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5"/>
              </a:p>
            </p:txBody>
          </p:sp>
          <p:sp>
            <p:nvSpPr>
              <p:cNvPr id="91" name="Rectangle 304"/>
              <p:cNvSpPr>
                <a:spLocks noChangeArrowheads="1"/>
              </p:cNvSpPr>
              <p:nvPr/>
            </p:nvSpPr>
            <p:spPr bwMode="gray">
              <a:xfrm>
                <a:off x="7650096" y="5332326"/>
                <a:ext cx="97024" cy="100055"/>
              </a:xfrm>
              <a:prstGeom prst="rect">
                <a:avLst/>
              </a:prstGeom>
              <a:solidFill>
                <a:srgbClr val="FF8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5"/>
              </a:p>
            </p:txBody>
          </p:sp>
          <p:sp>
            <p:nvSpPr>
              <p:cNvPr id="92" name="Rectangle 305"/>
              <p:cNvSpPr>
                <a:spLocks noChangeArrowheads="1"/>
              </p:cNvSpPr>
              <p:nvPr/>
            </p:nvSpPr>
            <p:spPr bwMode="gray">
              <a:xfrm>
                <a:off x="7650096" y="5502118"/>
                <a:ext cx="97024" cy="97024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5"/>
              </a:p>
            </p:txBody>
          </p:sp>
          <p:sp>
            <p:nvSpPr>
              <p:cNvPr id="93" name="Rectangle 306"/>
              <p:cNvSpPr>
                <a:spLocks noChangeArrowheads="1"/>
              </p:cNvSpPr>
              <p:nvPr/>
            </p:nvSpPr>
            <p:spPr bwMode="gray">
              <a:xfrm>
                <a:off x="7650096" y="5668879"/>
                <a:ext cx="97024" cy="100055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5"/>
              </a:p>
            </p:txBody>
          </p:sp>
          <p:sp>
            <p:nvSpPr>
              <p:cNvPr id="94" name="Rectangle 307"/>
              <p:cNvSpPr>
                <a:spLocks noChangeArrowheads="1"/>
              </p:cNvSpPr>
              <p:nvPr/>
            </p:nvSpPr>
            <p:spPr bwMode="gray">
              <a:xfrm>
                <a:off x="7650096" y="5838671"/>
                <a:ext cx="97024" cy="100055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5"/>
              </a:p>
            </p:txBody>
          </p:sp>
          <p:sp>
            <p:nvSpPr>
              <p:cNvPr id="95" name="Rectangle 308"/>
              <p:cNvSpPr>
                <a:spLocks noChangeArrowheads="1"/>
              </p:cNvSpPr>
              <p:nvPr/>
            </p:nvSpPr>
            <p:spPr bwMode="gray">
              <a:xfrm>
                <a:off x="7650096" y="6008463"/>
                <a:ext cx="97024" cy="97024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5"/>
              </a:p>
            </p:txBody>
          </p:sp>
          <p:sp>
            <p:nvSpPr>
              <p:cNvPr id="96" name="Rectangle 309"/>
              <p:cNvSpPr>
                <a:spLocks noChangeArrowheads="1"/>
              </p:cNvSpPr>
              <p:nvPr/>
            </p:nvSpPr>
            <p:spPr bwMode="gray">
              <a:xfrm>
                <a:off x="7650096" y="6175222"/>
                <a:ext cx="97024" cy="100055"/>
              </a:xfrm>
              <a:prstGeom prst="rect">
                <a:avLst/>
              </a:prstGeom>
              <a:solidFill>
                <a:srgbClr val="FF8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5"/>
              </a:p>
            </p:txBody>
          </p:sp>
          <p:sp>
            <p:nvSpPr>
              <p:cNvPr id="97" name="Rectangle 310"/>
              <p:cNvSpPr>
                <a:spLocks noChangeArrowheads="1"/>
              </p:cNvSpPr>
              <p:nvPr/>
            </p:nvSpPr>
            <p:spPr bwMode="gray">
              <a:xfrm>
                <a:off x="7650096" y="6341983"/>
                <a:ext cx="97024" cy="354743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5"/>
              </a:p>
            </p:txBody>
          </p:sp>
          <p:sp>
            <p:nvSpPr>
              <p:cNvPr id="98" name="Rectangle 311"/>
              <p:cNvSpPr>
                <a:spLocks noChangeArrowheads="1"/>
              </p:cNvSpPr>
              <p:nvPr/>
            </p:nvSpPr>
            <p:spPr bwMode="gray">
              <a:xfrm>
                <a:off x="8089735" y="6341983"/>
                <a:ext cx="97024" cy="354743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5"/>
              </a:p>
            </p:txBody>
          </p:sp>
          <p:sp>
            <p:nvSpPr>
              <p:cNvPr id="99" name="Rectangle 312"/>
              <p:cNvSpPr>
                <a:spLocks noChangeArrowheads="1"/>
              </p:cNvSpPr>
              <p:nvPr/>
            </p:nvSpPr>
            <p:spPr bwMode="gray">
              <a:xfrm>
                <a:off x="7795632" y="6341983"/>
                <a:ext cx="245593" cy="354743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5"/>
              </a:p>
            </p:txBody>
          </p:sp>
          <p:sp>
            <p:nvSpPr>
              <p:cNvPr id="100" name="Freeform 313"/>
              <p:cNvSpPr>
                <a:spLocks/>
              </p:cNvSpPr>
              <p:nvPr/>
            </p:nvSpPr>
            <p:spPr bwMode="gray">
              <a:xfrm>
                <a:off x="7650096" y="4471237"/>
                <a:ext cx="642784" cy="230432"/>
              </a:xfrm>
              <a:custGeom>
                <a:avLst/>
                <a:gdLst>
                  <a:gd name="T0" fmla="*/ 46 w 212"/>
                  <a:gd name="T1" fmla="*/ 0 h 76"/>
                  <a:gd name="T2" fmla="*/ 212 w 212"/>
                  <a:gd name="T3" fmla="*/ 0 h 76"/>
                  <a:gd name="T4" fmla="*/ 212 w 212"/>
                  <a:gd name="T5" fmla="*/ 76 h 76"/>
                  <a:gd name="T6" fmla="*/ 0 w 212"/>
                  <a:gd name="T7" fmla="*/ 76 h 76"/>
                  <a:gd name="T8" fmla="*/ 46 w 212"/>
                  <a:gd name="T9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2" h="76">
                    <a:moveTo>
                      <a:pt x="46" y="0"/>
                    </a:moveTo>
                    <a:lnTo>
                      <a:pt x="212" y="0"/>
                    </a:lnTo>
                    <a:lnTo>
                      <a:pt x="212" y="76"/>
                    </a:lnTo>
                    <a:lnTo>
                      <a:pt x="0" y="76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0063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5"/>
              </a:p>
            </p:txBody>
          </p:sp>
          <p:sp>
            <p:nvSpPr>
              <p:cNvPr id="101" name="Rectangle 314"/>
              <p:cNvSpPr>
                <a:spLocks noChangeArrowheads="1"/>
              </p:cNvSpPr>
              <p:nvPr/>
            </p:nvSpPr>
            <p:spPr bwMode="gray">
              <a:xfrm>
                <a:off x="9323761" y="6041814"/>
                <a:ext cx="397193" cy="721617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5"/>
              </a:p>
            </p:txBody>
          </p:sp>
          <p:sp>
            <p:nvSpPr>
              <p:cNvPr id="102" name="Rectangle 315"/>
              <p:cNvSpPr>
                <a:spLocks noChangeArrowheads="1"/>
              </p:cNvSpPr>
              <p:nvPr/>
            </p:nvSpPr>
            <p:spPr bwMode="gray">
              <a:xfrm>
                <a:off x="8632464" y="6041814"/>
                <a:ext cx="691296" cy="721617"/>
              </a:xfrm>
              <a:prstGeom prst="rect">
                <a:avLst/>
              </a:prstGeom>
              <a:solidFill>
                <a:srgbClr val="007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5"/>
              </a:p>
            </p:txBody>
          </p:sp>
          <p:sp>
            <p:nvSpPr>
              <p:cNvPr id="103" name="Rectangle 316"/>
              <p:cNvSpPr>
                <a:spLocks noChangeArrowheads="1"/>
              </p:cNvSpPr>
              <p:nvPr/>
            </p:nvSpPr>
            <p:spPr bwMode="gray">
              <a:xfrm>
                <a:off x="9002369" y="6208575"/>
                <a:ext cx="100057" cy="97024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5"/>
              </a:p>
            </p:txBody>
          </p:sp>
          <p:sp>
            <p:nvSpPr>
              <p:cNvPr id="104" name="Rectangle 317"/>
              <p:cNvSpPr>
                <a:spLocks noChangeArrowheads="1"/>
              </p:cNvSpPr>
              <p:nvPr/>
            </p:nvSpPr>
            <p:spPr bwMode="gray">
              <a:xfrm>
                <a:off x="8856832" y="6208575"/>
                <a:ext cx="100057" cy="97024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5"/>
              </a:p>
            </p:txBody>
          </p:sp>
          <p:sp>
            <p:nvSpPr>
              <p:cNvPr id="105" name="Rectangle 318"/>
              <p:cNvSpPr>
                <a:spLocks noChangeArrowheads="1"/>
              </p:cNvSpPr>
              <p:nvPr/>
            </p:nvSpPr>
            <p:spPr bwMode="gray">
              <a:xfrm>
                <a:off x="9150936" y="6208575"/>
                <a:ext cx="97024" cy="97024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5"/>
              </a:p>
            </p:txBody>
          </p:sp>
          <p:sp>
            <p:nvSpPr>
              <p:cNvPr id="106" name="Rectangle 319"/>
              <p:cNvSpPr>
                <a:spLocks noChangeArrowheads="1"/>
              </p:cNvSpPr>
              <p:nvPr/>
            </p:nvSpPr>
            <p:spPr bwMode="gray">
              <a:xfrm>
                <a:off x="9150936" y="6208575"/>
                <a:ext cx="97024" cy="97024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5"/>
              </a:p>
            </p:txBody>
          </p:sp>
          <p:sp>
            <p:nvSpPr>
              <p:cNvPr id="107" name="Freeform 320"/>
              <p:cNvSpPr>
                <a:spLocks/>
              </p:cNvSpPr>
              <p:nvPr/>
            </p:nvSpPr>
            <p:spPr bwMode="gray">
              <a:xfrm>
                <a:off x="8586983" y="6041814"/>
                <a:ext cx="770129" cy="87927"/>
              </a:xfrm>
              <a:custGeom>
                <a:avLst/>
                <a:gdLst>
                  <a:gd name="T0" fmla="*/ 0 w 290"/>
                  <a:gd name="T1" fmla="*/ 0 h 33"/>
                  <a:gd name="T2" fmla="*/ 0 w 290"/>
                  <a:gd name="T3" fmla="*/ 18 h 33"/>
                  <a:gd name="T4" fmla="*/ 15 w 290"/>
                  <a:gd name="T5" fmla="*/ 33 h 33"/>
                  <a:gd name="T6" fmla="*/ 280 w 290"/>
                  <a:gd name="T7" fmla="*/ 33 h 33"/>
                  <a:gd name="T8" fmla="*/ 290 w 290"/>
                  <a:gd name="T9" fmla="*/ 23 h 33"/>
                  <a:gd name="T10" fmla="*/ 290 w 290"/>
                  <a:gd name="T11" fmla="*/ 0 h 33"/>
                  <a:gd name="T12" fmla="*/ 0 w 290"/>
                  <a:gd name="T13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0" h="33">
                    <a:moveTo>
                      <a:pt x="0" y="0"/>
                    </a:moveTo>
                    <a:cubicBezTo>
                      <a:pt x="0" y="18"/>
                      <a:pt x="0" y="18"/>
                      <a:pt x="0" y="18"/>
                    </a:cubicBezTo>
                    <a:cubicBezTo>
                      <a:pt x="0" y="26"/>
                      <a:pt x="7" y="33"/>
                      <a:pt x="15" y="33"/>
                    </a:cubicBezTo>
                    <a:cubicBezTo>
                      <a:pt x="280" y="33"/>
                      <a:pt x="280" y="33"/>
                      <a:pt x="280" y="33"/>
                    </a:cubicBezTo>
                    <a:cubicBezTo>
                      <a:pt x="285" y="33"/>
                      <a:pt x="290" y="28"/>
                      <a:pt x="290" y="23"/>
                    </a:cubicBezTo>
                    <a:cubicBezTo>
                      <a:pt x="290" y="0"/>
                      <a:pt x="290" y="0"/>
                      <a:pt x="29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5"/>
              </a:p>
            </p:txBody>
          </p:sp>
          <p:sp>
            <p:nvSpPr>
              <p:cNvPr id="108" name="Freeform 321"/>
              <p:cNvSpPr>
                <a:spLocks/>
              </p:cNvSpPr>
              <p:nvPr/>
            </p:nvSpPr>
            <p:spPr bwMode="gray">
              <a:xfrm>
                <a:off x="9414721" y="6041814"/>
                <a:ext cx="351712" cy="87927"/>
              </a:xfrm>
              <a:custGeom>
                <a:avLst/>
                <a:gdLst>
                  <a:gd name="T0" fmla="*/ 0 w 133"/>
                  <a:gd name="T1" fmla="*/ 0 h 33"/>
                  <a:gd name="T2" fmla="*/ 0 w 133"/>
                  <a:gd name="T3" fmla="*/ 33 h 33"/>
                  <a:gd name="T4" fmla="*/ 117 w 133"/>
                  <a:gd name="T5" fmla="*/ 33 h 33"/>
                  <a:gd name="T6" fmla="*/ 133 w 133"/>
                  <a:gd name="T7" fmla="*/ 18 h 33"/>
                  <a:gd name="T8" fmla="*/ 133 w 133"/>
                  <a:gd name="T9" fmla="*/ 0 h 33"/>
                  <a:gd name="T10" fmla="*/ 0 w 133"/>
                  <a:gd name="T11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3" h="33">
                    <a:moveTo>
                      <a:pt x="0" y="0"/>
                    </a:moveTo>
                    <a:cubicBezTo>
                      <a:pt x="0" y="33"/>
                      <a:pt x="0" y="33"/>
                      <a:pt x="0" y="33"/>
                    </a:cubicBezTo>
                    <a:cubicBezTo>
                      <a:pt x="117" y="33"/>
                      <a:pt x="117" y="33"/>
                      <a:pt x="117" y="33"/>
                    </a:cubicBezTo>
                    <a:cubicBezTo>
                      <a:pt x="126" y="33"/>
                      <a:pt x="133" y="26"/>
                      <a:pt x="133" y="18"/>
                    </a:cubicBezTo>
                    <a:cubicBezTo>
                      <a:pt x="133" y="0"/>
                      <a:pt x="133" y="0"/>
                      <a:pt x="133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5"/>
              </a:p>
            </p:txBody>
          </p:sp>
          <p:sp>
            <p:nvSpPr>
              <p:cNvPr id="109" name="Rectangle 322"/>
              <p:cNvSpPr>
                <a:spLocks noChangeArrowheads="1"/>
              </p:cNvSpPr>
              <p:nvPr/>
            </p:nvSpPr>
            <p:spPr bwMode="gray">
              <a:xfrm>
                <a:off x="8856832" y="6375335"/>
                <a:ext cx="100057" cy="100055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5"/>
              </a:p>
            </p:txBody>
          </p:sp>
          <p:sp>
            <p:nvSpPr>
              <p:cNvPr id="110" name="Rectangle 323"/>
              <p:cNvSpPr>
                <a:spLocks noChangeArrowheads="1"/>
              </p:cNvSpPr>
              <p:nvPr/>
            </p:nvSpPr>
            <p:spPr bwMode="gray">
              <a:xfrm>
                <a:off x="9002369" y="6375335"/>
                <a:ext cx="100057" cy="100055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5"/>
              </a:p>
            </p:txBody>
          </p:sp>
          <p:sp>
            <p:nvSpPr>
              <p:cNvPr id="111" name="Rectangle 324"/>
              <p:cNvSpPr>
                <a:spLocks noChangeArrowheads="1"/>
              </p:cNvSpPr>
              <p:nvPr/>
            </p:nvSpPr>
            <p:spPr bwMode="gray">
              <a:xfrm>
                <a:off x="8711296" y="6208575"/>
                <a:ext cx="97024" cy="97024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5"/>
              </a:p>
            </p:txBody>
          </p:sp>
          <p:sp>
            <p:nvSpPr>
              <p:cNvPr id="112" name="Rectangle 325"/>
              <p:cNvSpPr>
                <a:spLocks noChangeArrowheads="1"/>
              </p:cNvSpPr>
              <p:nvPr/>
            </p:nvSpPr>
            <p:spPr bwMode="gray">
              <a:xfrm>
                <a:off x="8893217" y="6526935"/>
                <a:ext cx="172825" cy="236496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5"/>
              </a:p>
            </p:txBody>
          </p:sp>
          <p:sp>
            <p:nvSpPr>
              <p:cNvPr id="113" name="Rectangle 326"/>
              <p:cNvSpPr>
                <a:spLocks noChangeArrowheads="1"/>
              </p:cNvSpPr>
              <p:nvPr/>
            </p:nvSpPr>
            <p:spPr bwMode="gray">
              <a:xfrm>
                <a:off x="9150936" y="6375335"/>
                <a:ext cx="97024" cy="269847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5"/>
              </a:p>
            </p:txBody>
          </p:sp>
          <p:sp>
            <p:nvSpPr>
              <p:cNvPr id="114" name="Rectangle 327"/>
              <p:cNvSpPr>
                <a:spLocks noChangeArrowheads="1"/>
              </p:cNvSpPr>
              <p:nvPr/>
            </p:nvSpPr>
            <p:spPr bwMode="gray">
              <a:xfrm>
                <a:off x="8711296" y="6375335"/>
                <a:ext cx="97024" cy="269847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5"/>
              </a:p>
            </p:txBody>
          </p:sp>
          <p:sp>
            <p:nvSpPr>
              <p:cNvPr id="115" name="Freeform 328"/>
              <p:cNvSpPr>
                <a:spLocks/>
              </p:cNvSpPr>
              <p:nvPr/>
            </p:nvSpPr>
            <p:spPr bwMode="gray">
              <a:xfrm>
                <a:off x="8586983" y="5865958"/>
                <a:ext cx="794385" cy="175856"/>
              </a:xfrm>
              <a:custGeom>
                <a:avLst/>
                <a:gdLst>
                  <a:gd name="T0" fmla="*/ 0 w 262"/>
                  <a:gd name="T1" fmla="*/ 58 h 58"/>
                  <a:gd name="T2" fmla="*/ 60 w 262"/>
                  <a:gd name="T3" fmla="*/ 0 h 58"/>
                  <a:gd name="T4" fmla="*/ 262 w 262"/>
                  <a:gd name="T5" fmla="*/ 0 h 58"/>
                  <a:gd name="T6" fmla="*/ 262 w 262"/>
                  <a:gd name="T7" fmla="*/ 58 h 58"/>
                  <a:gd name="T8" fmla="*/ 0 w 262"/>
                  <a:gd name="T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2" h="58">
                    <a:moveTo>
                      <a:pt x="0" y="58"/>
                    </a:moveTo>
                    <a:lnTo>
                      <a:pt x="60" y="0"/>
                    </a:lnTo>
                    <a:lnTo>
                      <a:pt x="262" y="0"/>
                    </a:lnTo>
                    <a:lnTo>
                      <a:pt x="262" y="58"/>
                    </a:lnTo>
                    <a:lnTo>
                      <a:pt x="0" y="58"/>
                    </a:lnTo>
                    <a:close/>
                  </a:path>
                </a:pathLst>
              </a:custGeom>
              <a:solidFill>
                <a:srgbClr val="007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5"/>
              </a:p>
            </p:txBody>
          </p:sp>
          <p:sp>
            <p:nvSpPr>
              <p:cNvPr id="116" name="Freeform 329"/>
              <p:cNvSpPr>
                <a:spLocks/>
              </p:cNvSpPr>
              <p:nvPr/>
            </p:nvSpPr>
            <p:spPr bwMode="gray">
              <a:xfrm>
                <a:off x="8586983" y="5865958"/>
                <a:ext cx="794385" cy="175856"/>
              </a:xfrm>
              <a:custGeom>
                <a:avLst/>
                <a:gdLst>
                  <a:gd name="T0" fmla="*/ 0 w 262"/>
                  <a:gd name="T1" fmla="*/ 58 h 58"/>
                  <a:gd name="T2" fmla="*/ 60 w 262"/>
                  <a:gd name="T3" fmla="*/ 0 h 58"/>
                  <a:gd name="T4" fmla="*/ 262 w 262"/>
                  <a:gd name="T5" fmla="*/ 0 h 58"/>
                  <a:gd name="T6" fmla="*/ 262 w 262"/>
                  <a:gd name="T7" fmla="*/ 58 h 58"/>
                  <a:gd name="T8" fmla="*/ 0 w 262"/>
                  <a:gd name="T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2" h="58">
                    <a:moveTo>
                      <a:pt x="0" y="58"/>
                    </a:moveTo>
                    <a:lnTo>
                      <a:pt x="60" y="0"/>
                    </a:lnTo>
                    <a:lnTo>
                      <a:pt x="262" y="0"/>
                    </a:lnTo>
                    <a:lnTo>
                      <a:pt x="262" y="58"/>
                    </a:lnTo>
                    <a:lnTo>
                      <a:pt x="0" y="58"/>
                    </a:lnTo>
                    <a:close/>
                  </a:path>
                </a:pathLst>
              </a:custGeom>
              <a:solidFill>
                <a:srgbClr val="0063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5"/>
              </a:p>
            </p:txBody>
          </p:sp>
          <p:sp>
            <p:nvSpPr>
              <p:cNvPr id="117" name="Freeform 330"/>
              <p:cNvSpPr>
                <a:spLocks/>
              </p:cNvSpPr>
              <p:nvPr/>
            </p:nvSpPr>
            <p:spPr bwMode="gray">
              <a:xfrm>
                <a:off x="9381368" y="5865958"/>
                <a:ext cx="385065" cy="175856"/>
              </a:xfrm>
              <a:custGeom>
                <a:avLst/>
                <a:gdLst>
                  <a:gd name="T0" fmla="*/ 0 w 127"/>
                  <a:gd name="T1" fmla="*/ 58 h 58"/>
                  <a:gd name="T2" fmla="*/ 0 w 127"/>
                  <a:gd name="T3" fmla="*/ 0 h 58"/>
                  <a:gd name="T4" fmla="*/ 67 w 127"/>
                  <a:gd name="T5" fmla="*/ 0 h 58"/>
                  <a:gd name="T6" fmla="*/ 127 w 127"/>
                  <a:gd name="T7" fmla="*/ 58 h 58"/>
                  <a:gd name="T8" fmla="*/ 0 w 127"/>
                  <a:gd name="T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7" h="58">
                    <a:moveTo>
                      <a:pt x="0" y="58"/>
                    </a:moveTo>
                    <a:lnTo>
                      <a:pt x="0" y="0"/>
                    </a:lnTo>
                    <a:lnTo>
                      <a:pt x="67" y="0"/>
                    </a:lnTo>
                    <a:lnTo>
                      <a:pt x="127" y="58"/>
                    </a:lnTo>
                    <a:lnTo>
                      <a:pt x="0" y="58"/>
                    </a:lnTo>
                    <a:close/>
                  </a:path>
                </a:pathLst>
              </a:cu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5"/>
              </a:p>
            </p:txBody>
          </p:sp>
          <p:sp>
            <p:nvSpPr>
              <p:cNvPr id="118" name="Freeform 331"/>
              <p:cNvSpPr>
                <a:spLocks/>
              </p:cNvSpPr>
              <p:nvPr/>
            </p:nvSpPr>
            <p:spPr bwMode="gray">
              <a:xfrm>
                <a:off x="9381368" y="5865958"/>
                <a:ext cx="385065" cy="175856"/>
              </a:xfrm>
              <a:custGeom>
                <a:avLst/>
                <a:gdLst>
                  <a:gd name="T0" fmla="*/ 67 w 127"/>
                  <a:gd name="T1" fmla="*/ 0 h 58"/>
                  <a:gd name="T2" fmla="*/ 0 w 127"/>
                  <a:gd name="T3" fmla="*/ 0 h 58"/>
                  <a:gd name="T4" fmla="*/ 0 w 127"/>
                  <a:gd name="T5" fmla="*/ 58 h 58"/>
                  <a:gd name="T6" fmla="*/ 127 w 127"/>
                  <a:gd name="T7" fmla="*/ 58 h 58"/>
                  <a:gd name="T8" fmla="*/ 67 w 127"/>
                  <a:gd name="T9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7" h="58">
                    <a:moveTo>
                      <a:pt x="67" y="0"/>
                    </a:moveTo>
                    <a:lnTo>
                      <a:pt x="0" y="0"/>
                    </a:lnTo>
                    <a:lnTo>
                      <a:pt x="0" y="58"/>
                    </a:lnTo>
                    <a:lnTo>
                      <a:pt x="127" y="58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002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5"/>
              </a:p>
            </p:txBody>
          </p:sp>
          <p:sp>
            <p:nvSpPr>
              <p:cNvPr id="119" name="Rectangle 332"/>
              <p:cNvSpPr>
                <a:spLocks noChangeArrowheads="1"/>
              </p:cNvSpPr>
              <p:nvPr/>
            </p:nvSpPr>
            <p:spPr bwMode="gray">
              <a:xfrm>
                <a:off x="8365648" y="5365679"/>
                <a:ext cx="209209" cy="436608"/>
              </a:xfrm>
              <a:prstGeom prst="rect">
                <a:avLst/>
              </a:prstGeom>
              <a:solidFill>
                <a:srgbClr val="002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5"/>
              </a:p>
            </p:txBody>
          </p:sp>
          <p:sp>
            <p:nvSpPr>
              <p:cNvPr id="120" name="Rectangle 333"/>
              <p:cNvSpPr>
                <a:spLocks noChangeArrowheads="1"/>
              </p:cNvSpPr>
              <p:nvPr/>
            </p:nvSpPr>
            <p:spPr bwMode="gray">
              <a:xfrm>
                <a:off x="10703321" y="3895156"/>
                <a:ext cx="3033" cy="303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5"/>
              </a:p>
            </p:txBody>
          </p:sp>
          <p:sp>
            <p:nvSpPr>
              <p:cNvPr id="121" name="Freeform 334"/>
              <p:cNvSpPr>
                <a:spLocks/>
              </p:cNvSpPr>
              <p:nvPr/>
            </p:nvSpPr>
            <p:spPr bwMode="gray">
              <a:xfrm>
                <a:off x="8911409" y="4216549"/>
                <a:ext cx="1570577" cy="1394721"/>
              </a:xfrm>
              <a:custGeom>
                <a:avLst/>
                <a:gdLst>
                  <a:gd name="T0" fmla="*/ 162 w 590"/>
                  <a:gd name="T1" fmla="*/ 526 h 526"/>
                  <a:gd name="T2" fmla="*/ 0 w 590"/>
                  <a:gd name="T3" fmla="*/ 526 h 526"/>
                  <a:gd name="T4" fmla="*/ 0 w 590"/>
                  <a:gd name="T5" fmla="*/ 514 h 526"/>
                  <a:gd name="T6" fmla="*/ 162 w 590"/>
                  <a:gd name="T7" fmla="*/ 514 h 526"/>
                  <a:gd name="T8" fmla="*/ 241 w 590"/>
                  <a:gd name="T9" fmla="*/ 434 h 526"/>
                  <a:gd name="T10" fmla="*/ 241 w 590"/>
                  <a:gd name="T11" fmla="*/ 283 h 526"/>
                  <a:gd name="T12" fmla="*/ 333 w 590"/>
                  <a:gd name="T13" fmla="*/ 192 h 526"/>
                  <a:gd name="T14" fmla="*/ 499 w 590"/>
                  <a:gd name="T15" fmla="*/ 192 h 526"/>
                  <a:gd name="T16" fmla="*/ 578 w 590"/>
                  <a:gd name="T17" fmla="*/ 112 h 526"/>
                  <a:gd name="T18" fmla="*/ 578 w 590"/>
                  <a:gd name="T19" fmla="*/ 0 h 526"/>
                  <a:gd name="T20" fmla="*/ 590 w 590"/>
                  <a:gd name="T21" fmla="*/ 0 h 526"/>
                  <a:gd name="T22" fmla="*/ 590 w 590"/>
                  <a:gd name="T23" fmla="*/ 112 h 526"/>
                  <a:gd name="T24" fmla="*/ 499 w 590"/>
                  <a:gd name="T25" fmla="*/ 204 h 526"/>
                  <a:gd name="T26" fmla="*/ 333 w 590"/>
                  <a:gd name="T27" fmla="*/ 204 h 526"/>
                  <a:gd name="T28" fmla="*/ 253 w 590"/>
                  <a:gd name="T29" fmla="*/ 283 h 526"/>
                  <a:gd name="T30" fmla="*/ 253 w 590"/>
                  <a:gd name="T31" fmla="*/ 434 h 526"/>
                  <a:gd name="T32" fmla="*/ 162 w 590"/>
                  <a:gd name="T33" fmla="*/ 526 h 5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90" h="526">
                    <a:moveTo>
                      <a:pt x="162" y="526"/>
                    </a:moveTo>
                    <a:cubicBezTo>
                      <a:pt x="0" y="526"/>
                      <a:pt x="0" y="526"/>
                      <a:pt x="0" y="526"/>
                    </a:cubicBezTo>
                    <a:cubicBezTo>
                      <a:pt x="0" y="514"/>
                      <a:pt x="0" y="514"/>
                      <a:pt x="0" y="514"/>
                    </a:cubicBezTo>
                    <a:cubicBezTo>
                      <a:pt x="162" y="514"/>
                      <a:pt x="162" y="514"/>
                      <a:pt x="162" y="514"/>
                    </a:cubicBezTo>
                    <a:cubicBezTo>
                      <a:pt x="206" y="514"/>
                      <a:pt x="241" y="478"/>
                      <a:pt x="241" y="434"/>
                    </a:cubicBezTo>
                    <a:cubicBezTo>
                      <a:pt x="241" y="283"/>
                      <a:pt x="241" y="283"/>
                      <a:pt x="241" y="283"/>
                    </a:cubicBezTo>
                    <a:cubicBezTo>
                      <a:pt x="241" y="233"/>
                      <a:pt x="282" y="192"/>
                      <a:pt x="333" y="192"/>
                    </a:cubicBezTo>
                    <a:cubicBezTo>
                      <a:pt x="499" y="192"/>
                      <a:pt x="499" y="192"/>
                      <a:pt x="499" y="192"/>
                    </a:cubicBezTo>
                    <a:cubicBezTo>
                      <a:pt x="542" y="192"/>
                      <a:pt x="578" y="156"/>
                      <a:pt x="578" y="112"/>
                    </a:cubicBezTo>
                    <a:cubicBezTo>
                      <a:pt x="578" y="0"/>
                      <a:pt x="578" y="0"/>
                      <a:pt x="578" y="0"/>
                    </a:cubicBezTo>
                    <a:cubicBezTo>
                      <a:pt x="590" y="0"/>
                      <a:pt x="590" y="0"/>
                      <a:pt x="590" y="0"/>
                    </a:cubicBezTo>
                    <a:cubicBezTo>
                      <a:pt x="590" y="112"/>
                      <a:pt x="590" y="112"/>
                      <a:pt x="590" y="112"/>
                    </a:cubicBezTo>
                    <a:cubicBezTo>
                      <a:pt x="590" y="163"/>
                      <a:pt x="549" y="204"/>
                      <a:pt x="499" y="204"/>
                    </a:cubicBezTo>
                    <a:cubicBezTo>
                      <a:pt x="333" y="204"/>
                      <a:pt x="333" y="204"/>
                      <a:pt x="333" y="204"/>
                    </a:cubicBezTo>
                    <a:cubicBezTo>
                      <a:pt x="289" y="204"/>
                      <a:pt x="253" y="239"/>
                      <a:pt x="253" y="283"/>
                    </a:cubicBezTo>
                    <a:cubicBezTo>
                      <a:pt x="253" y="434"/>
                      <a:pt x="253" y="434"/>
                      <a:pt x="253" y="434"/>
                    </a:cubicBezTo>
                    <a:cubicBezTo>
                      <a:pt x="253" y="485"/>
                      <a:pt x="212" y="526"/>
                      <a:pt x="162" y="52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5"/>
              </a:p>
            </p:txBody>
          </p:sp>
          <p:sp>
            <p:nvSpPr>
              <p:cNvPr id="122" name="Freeform 335"/>
              <p:cNvSpPr>
                <a:spLocks/>
              </p:cNvSpPr>
              <p:nvPr/>
            </p:nvSpPr>
            <p:spPr bwMode="gray">
              <a:xfrm>
                <a:off x="9839201" y="3534349"/>
                <a:ext cx="1252218" cy="700392"/>
              </a:xfrm>
              <a:custGeom>
                <a:avLst/>
                <a:gdLst>
                  <a:gd name="T0" fmla="*/ 194 w 470"/>
                  <a:gd name="T1" fmla="*/ 52 h 265"/>
                  <a:gd name="T2" fmla="*/ 283 w 470"/>
                  <a:gd name="T3" fmla="*/ 0 h 265"/>
                  <a:gd name="T4" fmla="*/ 386 w 470"/>
                  <a:gd name="T5" fmla="*/ 101 h 265"/>
                  <a:gd name="T6" fmla="*/ 387 w 470"/>
                  <a:gd name="T7" fmla="*/ 101 h 265"/>
                  <a:gd name="T8" fmla="*/ 470 w 470"/>
                  <a:gd name="T9" fmla="*/ 183 h 265"/>
                  <a:gd name="T10" fmla="*/ 387 w 470"/>
                  <a:gd name="T11" fmla="*/ 265 h 265"/>
                  <a:gd name="T12" fmla="*/ 66 w 470"/>
                  <a:gd name="T13" fmla="*/ 265 h 265"/>
                  <a:gd name="T14" fmla="*/ 0 w 470"/>
                  <a:gd name="T15" fmla="*/ 200 h 265"/>
                  <a:gd name="T16" fmla="*/ 64 w 470"/>
                  <a:gd name="T17" fmla="*/ 134 h 265"/>
                  <a:gd name="T18" fmla="*/ 63 w 470"/>
                  <a:gd name="T19" fmla="*/ 118 h 265"/>
                  <a:gd name="T20" fmla="*/ 145 w 470"/>
                  <a:gd name="T21" fmla="*/ 35 h 265"/>
                  <a:gd name="T22" fmla="*/ 194 w 470"/>
                  <a:gd name="T23" fmla="*/ 52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0" h="265">
                    <a:moveTo>
                      <a:pt x="194" y="52"/>
                    </a:moveTo>
                    <a:cubicBezTo>
                      <a:pt x="212" y="21"/>
                      <a:pt x="245" y="0"/>
                      <a:pt x="283" y="0"/>
                    </a:cubicBezTo>
                    <a:cubicBezTo>
                      <a:pt x="340" y="0"/>
                      <a:pt x="385" y="45"/>
                      <a:pt x="386" y="101"/>
                    </a:cubicBezTo>
                    <a:cubicBezTo>
                      <a:pt x="387" y="101"/>
                      <a:pt x="387" y="101"/>
                      <a:pt x="387" y="101"/>
                    </a:cubicBezTo>
                    <a:cubicBezTo>
                      <a:pt x="433" y="101"/>
                      <a:pt x="470" y="138"/>
                      <a:pt x="470" y="183"/>
                    </a:cubicBezTo>
                    <a:cubicBezTo>
                      <a:pt x="470" y="229"/>
                      <a:pt x="433" y="265"/>
                      <a:pt x="387" y="265"/>
                    </a:cubicBezTo>
                    <a:cubicBezTo>
                      <a:pt x="66" y="265"/>
                      <a:pt x="66" y="265"/>
                      <a:pt x="66" y="265"/>
                    </a:cubicBezTo>
                    <a:cubicBezTo>
                      <a:pt x="30" y="265"/>
                      <a:pt x="0" y="236"/>
                      <a:pt x="0" y="200"/>
                    </a:cubicBezTo>
                    <a:cubicBezTo>
                      <a:pt x="0" y="164"/>
                      <a:pt x="29" y="135"/>
                      <a:pt x="64" y="134"/>
                    </a:cubicBezTo>
                    <a:cubicBezTo>
                      <a:pt x="63" y="129"/>
                      <a:pt x="63" y="123"/>
                      <a:pt x="63" y="118"/>
                    </a:cubicBezTo>
                    <a:cubicBezTo>
                      <a:pt x="63" y="72"/>
                      <a:pt x="99" y="35"/>
                      <a:pt x="145" y="35"/>
                    </a:cubicBezTo>
                    <a:cubicBezTo>
                      <a:pt x="163" y="35"/>
                      <a:pt x="180" y="41"/>
                      <a:pt x="194" y="5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5"/>
              </a:p>
            </p:txBody>
          </p:sp>
          <p:sp>
            <p:nvSpPr>
              <p:cNvPr id="123" name="Freeform 336"/>
              <p:cNvSpPr>
                <a:spLocks/>
              </p:cNvSpPr>
              <p:nvPr/>
            </p:nvSpPr>
            <p:spPr bwMode="gray">
              <a:xfrm>
                <a:off x="9889917" y="3826327"/>
                <a:ext cx="1209770" cy="415383"/>
              </a:xfrm>
              <a:custGeom>
                <a:avLst/>
                <a:gdLst>
                  <a:gd name="T0" fmla="*/ 405 w 454"/>
                  <a:gd name="T1" fmla="*/ 0 h 157"/>
                  <a:gd name="T2" fmla="*/ 428 w 454"/>
                  <a:gd name="T3" fmla="*/ 57 h 157"/>
                  <a:gd name="T4" fmla="*/ 346 w 454"/>
                  <a:gd name="T5" fmla="*/ 139 h 157"/>
                  <a:gd name="T6" fmla="*/ 24 w 454"/>
                  <a:gd name="T7" fmla="*/ 139 h 157"/>
                  <a:gd name="T8" fmla="*/ 0 w 454"/>
                  <a:gd name="T9" fmla="*/ 135 h 157"/>
                  <a:gd name="T10" fmla="*/ 50 w 454"/>
                  <a:gd name="T11" fmla="*/ 157 h 157"/>
                  <a:gd name="T12" fmla="*/ 371 w 454"/>
                  <a:gd name="T13" fmla="*/ 157 h 157"/>
                  <a:gd name="T14" fmla="*/ 454 w 454"/>
                  <a:gd name="T15" fmla="*/ 75 h 157"/>
                  <a:gd name="T16" fmla="*/ 405 w 454"/>
                  <a:gd name="T17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4" h="157">
                    <a:moveTo>
                      <a:pt x="405" y="0"/>
                    </a:moveTo>
                    <a:cubicBezTo>
                      <a:pt x="420" y="15"/>
                      <a:pt x="428" y="35"/>
                      <a:pt x="428" y="57"/>
                    </a:cubicBezTo>
                    <a:cubicBezTo>
                      <a:pt x="428" y="102"/>
                      <a:pt x="391" y="139"/>
                      <a:pt x="346" y="139"/>
                    </a:cubicBezTo>
                    <a:cubicBezTo>
                      <a:pt x="24" y="139"/>
                      <a:pt x="24" y="139"/>
                      <a:pt x="24" y="139"/>
                    </a:cubicBezTo>
                    <a:cubicBezTo>
                      <a:pt x="16" y="139"/>
                      <a:pt x="8" y="138"/>
                      <a:pt x="0" y="135"/>
                    </a:cubicBezTo>
                    <a:cubicBezTo>
                      <a:pt x="12" y="149"/>
                      <a:pt x="30" y="157"/>
                      <a:pt x="50" y="157"/>
                    </a:cubicBezTo>
                    <a:cubicBezTo>
                      <a:pt x="371" y="157"/>
                      <a:pt x="371" y="157"/>
                      <a:pt x="371" y="157"/>
                    </a:cubicBezTo>
                    <a:cubicBezTo>
                      <a:pt x="417" y="157"/>
                      <a:pt x="454" y="121"/>
                      <a:pt x="454" y="75"/>
                    </a:cubicBezTo>
                    <a:cubicBezTo>
                      <a:pt x="454" y="42"/>
                      <a:pt x="434" y="13"/>
                      <a:pt x="405" y="0"/>
                    </a:cubicBezTo>
                    <a:close/>
                  </a:path>
                </a:pathLst>
              </a:custGeom>
              <a:solidFill>
                <a:srgbClr val="D2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5"/>
              </a:p>
            </p:txBody>
          </p:sp>
          <p:sp>
            <p:nvSpPr>
              <p:cNvPr id="124" name="Freeform 337"/>
              <p:cNvSpPr>
                <a:spLocks/>
              </p:cNvSpPr>
              <p:nvPr/>
            </p:nvSpPr>
            <p:spPr bwMode="gray">
              <a:xfrm>
                <a:off x="8468736" y="5526374"/>
                <a:ext cx="81865" cy="133408"/>
              </a:xfrm>
              <a:custGeom>
                <a:avLst/>
                <a:gdLst>
                  <a:gd name="T0" fmla="*/ 22 w 31"/>
                  <a:gd name="T1" fmla="*/ 0 h 51"/>
                  <a:gd name="T2" fmla="*/ 0 w 31"/>
                  <a:gd name="T3" fmla="*/ 0 h 51"/>
                  <a:gd name="T4" fmla="*/ 0 w 31"/>
                  <a:gd name="T5" fmla="*/ 51 h 51"/>
                  <a:gd name="T6" fmla="*/ 22 w 31"/>
                  <a:gd name="T7" fmla="*/ 51 h 51"/>
                  <a:gd name="T8" fmla="*/ 31 w 31"/>
                  <a:gd name="T9" fmla="*/ 43 h 51"/>
                  <a:gd name="T10" fmla="*/ 31 w 31"/>
                  <a:gd name="T11" fmla="*/ 9 h 51"/>
                  <a:gd name="T12" fmla="*/ 22 w 31"/>
                  <a:gd name="T13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51">
                    <a:moveTo>
                      <a:pt x="2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51"/>
                      <a:pt x="0" y="51"/>
                      <a:pt x="0" y="51"/>
                    </a:cubicBezTo>
                    <a:cubicBezTo>
                      <a:pt x="22" y="51"/>
                      <a:pt x="22" y="51"/>
                      <a:pt x="22" y="51"/>
                    </a:cubicBezTo>
                    <a:cubicBezTo>
                      <a:pt x="27" y="51"/>
                      <a:pt x="31" y="48"/>
                      <a:pt x="31" y="43"/>
                    </a:cubicBezTo>
                    <a:cubicBezTo>
                      <a:pt x="31" y="9"/>
                      <a:pt x="31" y="9"/>
                      <a:pt x="31" y="9"/>
                    </a:cubicBezTo>
                    <a:cubicBezTo>
                      <a:pt x="31" y="4"/>
                      <a:pt x="27" y="0"/>
                      <a:pt x="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5"/>
              </a:p>
            </p:txBody>
          </p:sp>
          <p:sp>
            <p:nvSpPr>
              <p:cNvPr id="125" name="Freeform 338"/>
              <p:cNvSpPr>
                <a:spLocks/>
              </p:cNvSpPr>
              <p:nvPr/>
            </p:nvSpPr>
            <p:spPr bwMode="gray">
              <a:xfrm>
                <a:off x="8911409" y="5550630"/>
                <a:ext cx="69737" cy="81863"/>
              </a:xfrm>
              <a:custGeom>
                <a:avLst/>
                <a:gdLst>
                  <a:gd name="T0" fmla="*/ 11 w 26"/>
                  <a:gd name="T1" fmla="*/ 31 h 31"/>
                  <a:gd name="T2" fmla="*/ 26 w 26"/>
                  <a:gd name="T3" fmla="*/ 16 h 31"/>
                  <a:gd name="T4" fmla="*/ 11 w 26"/>
                  <a:gd name="T5" fmla="*/ 0 h 31"/>
                  <a:gd name="T6" fmla="*/ 0 w 26"/>
                  <a:gd name="T7" fmla="*/ 0 h 31"/>
                  <a:gd name="T8" fmla="*/ 0 w 26"/>
                  <a:gd name="T9" fmla="*/ 31 h 31"/>
                  <a:gd name="T10" fmla="*/ 11 w 26"/>
                  <a:gd name="T11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" h="31">
                    <a:moveTo>
                      <a:pt x="11" y="31"/>
                    </a:moveTo>
                    <a:cubicBezTo>
                      <a:pt x="19" y="31"/>
                      <a:pt x="26" y="24"/>
                      <a:pt x="26" y="16"/>
                    </a:cubicBezTo>
                    <a:cubicBezTo>
                      <a:pt x="26" y="7"/>
                      <a:pt x="19" y="0"/>
                      <a:pt x="1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31"/>
                      <a:pt x="0" y="31"/>
                      <a:pt x="0" y="31"/>
                    </a:cubicBezTo>
                    <a:lnTo>
                      <a:pt x="11" y="31"/>
                    </a:lnTo>
                    <a:close/>
                  </a:path>
                </a:pathLst>
              </a:custGeom>
              <a:solidFill>
                <a:srgbClr val="FF8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5"/>
              </a:p>
            </p:txBody>
          </p:sp>
          <p:sp>
            <p:nvSpPr>
              <p:cNvPr id="126" name="Freeform 339"/>
              <p:cNvSpPr>
                <a:spLocks/>
              </p:cNvSpPr>
              <p:nvPr/>
            </p:nvSpPr>
            <p:spPr bwMode="gray">
              <a:xfrm>
                <a:off x="8502087" y="5489990"/>
                <a:ext cx="412352" cy="203143"/>
              </a:xfrm>
              <a:custGeom>
                <a:avLst/>
                <a:gdLst>
                  <a:gd name="T0" fmla="*/ 154 w 154"/>
                  <a:gd name="T1" fmla="*/ 23 h 77"/>
                  <a:gd name="T2" fmla="*/ 121 w 154"/>
                  <a:gd name="T3" fmla="*/ 4 h 77"/>
                  <a:gd name="T4" fmla="*/ 105 w 154"/>
                  <a:gd name="T5" fmla="*/ 0 h 77"/>
                  <a:gd name="T6" fmla="*/ 8 w 154"/>
                  <a:gd name="T7" fmla="*/ 0 h 77"/>
                  <a:gd name="T8" fmla="*/ 0 w 154"/>
                  <a:gd name="T9" fmla="*/ 9 h 77"/>
                  <a:gd name="T10" fmla="*/ 0 w 154"/>
                  <a:gd name="T11" fmla="*/ 68 h 77"/>
                  <a:gd name="T12" fmla="*/ 8 w 154"/>
                  <a:gd name="T13" fmla="*/ 77 h 77"/>
                  <a:gd name="T14" fmla="*/ 105 w 154"/>
                  <a:gd name="T15" fmla="*/ 77 h 77"/>
                  <a:gd name="T16" fmla="*/ 121 w 154"/>
                  <a:gd name="T17" fmla="*/ 73 h 77"/>
                  <a:gd name="T18" fmla="*/ 154 w 154"/>
                  <a:gd name="T19" fmla="*/ 54 h 77"/>
                  <a:gd name="T20" fmla="*/ 154 w 154"/>
                  <a:gd name="T21" fmla="*/ 23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4" h="77">
                    <a:moveTo>
                      <a:pt x="154" y="23"/>
                    </a:moveTo>
                    <a:cubicBezTo>
                      <a:pt x="121" y="4"/>
                      <a:pt x="121" y="4"/>
                      <a:pt x="121" y="4"/>
                    </a:cubicBezTo>
                    <a:cubicBezTo>
                      <a:pt x="117" y="2"/>
                      <a:pt x="110" y="0"/>
                      <a:pt x="105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68"/>
                      <a:pt x="0" y="68"/>
                      <a:pt x="0" y="68"/>
                    </a:cubicBezTo>
                    <a:cubicBezTo>
                      <a:pt x="0" y="73"/>
                      <a:pt x="4" y="77"/>
                      <a:pt x="8" y="77"/>
                    </a:cubicBezTo>
                    <a:cubicBezTo>
                      <a:pt x="105" y="77"/>
                      <a:pt x="105" y="77"/>
                      <a:pt x="105" y="77"/>
                    </a:cubicBezTo>
                    <a:cubicBezTo>
                      <a:pt x="110" y="77"/>
                      <a:pt x="117" y="75"/>
                      <a:pt x="121" y="73"/>
                    </a:cubicBezTo>
                    <a:cubicBezTo>
                      <a:pt x="154" y="54"/>
                      <a:pt x="154" y="54"/>
                      <a:pt x="154" y="54"/>
                    </a:cubicBezTo>
                    <a:lnTo>
                      <a:pt x="154" y="23"/>
                    </a:lnTo>
                    <a:close/>
                  </a:path>
                </a:pathLst>
              </a:custGeom>
              <a:solidFill>
                <a:srgbClr val="FF8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5"/>
              </a:p>
            </p:txBody>
          </p:sp>
          <p:sp>
            <p:nvSpPr>
              <p:cNvPr id="127" name="Freeform 340"/>
              <p:cNvSpPr>
                <a:spLocks/>
              </p:cNvSpPr>
              <p:nvPr/>
            </p:nvSpPr>
            <p:spPr bwMode="gray">
              <a:xfrm>
                <a:off x="8502087" y="5493023"/>
                <a:ext cx="412352" cy="200112"/>
              </a:xfrm>
              <a:custGeom>
                <a:avLst/>
                <a:gdLst>
                  <a:gd name="T0" fmla="*/ 5 w 154"/>
                  <a:gd name="T1" fmla="*/ 0 h 76"/>
                  <a:gd name="T2" fmla="*/ 5 w 154"/>
                  <a:gd name="T3" fmla="*/ 59 h 76"/>
                  <a:gd name="T4" fmla="*/ 13 w 154"/>
                  <a:gd name="T5" fmla="*/ 67 h 76"/>
                  <a:gd name="T6" fmla="*/ 110 w 154"/>
                  <a:gd name="T7" fmla="*/ 67 h 76"/>
                  <a:gd name="T8" fmla="*/ 126 w 154"/>
                  <a:gd name="T9" fmla="*/ 64 h 76"/>
                  <a:gd name="T10" fmla="*/ 154 w 154"/>
                  <a:gd name="T11" fmla="*/ 47 h 76"/>
                  <a:gd name="T12" fmla="*/ 154 w 154"/>
                  <a:gd name="T13" fmla="*/ 53 h 76"/>
                  <a:gd name="T14" fmla="*/ 121 w 154"/>
                  <a:gd name="T15" fmla="*/ 72 h 76"/>
                  <a:gd name="T16" fmla="*/ 105 w 154"/>
                  <a:gd name="T17" fmla="*/ 76 h 76"/>
                  <a:gd name="T18" fmla="*/ 8 w 154"/>
                  <a:gd name="T19" fmla="*/ 76 h 76"/>
                  <a:gd name="T20" fmla="*/ 0 w 154"/>
                  <a:gd name="T21" fmla="*/ 67 h 76"/>
                  <a:gd name="T22" fmla="*/ 0 w 154"/>
                  <a:gd name="T23" fmla="*/ 8 h 76"/>
                  <a:gd name="T24" fmla="*/ 5 w 154"/>
                  <a:gd name="T25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4" h="76">
                    <a:moveTo>
                      <a:pt x="5" y="0"/>
                    </a:moveTo>
                    <a:cubicBezTo>
                      <a:pt x="5" y="59"/>
                      <a:pt x="5" y="59"/>
                      <a:pt x="5" y="59"/>
                    </a:cubicBezTo>
                    <a:cubicBezTo>
                      <a:pt x="5" y="64"/>
                      <a:pt x="9" y="67"/>
                      <a:pt x="13" y="67"/>
                    </a:cubicBezTo>
                    <a:cubicBezTo>
                      <a:pt x="110" y="67"/>
                      <a:pt x="110" y="67"/>
                      <a:pt x="110" y="67"/>
                    </a:cubicBezTo>
                    <a:cubicBezTo>
                      <a:pt x="115" y="67"/>
                      <a:pt x="122" y="66"/>
                      <a:pt x="126" y="64"/>
                    </a:cubicBezTo>
                    <a:cubicBezTo>
                      <a:pt x="154" y="47"/>
                      <a:pt x="154" y="47"/>
                      <a:pt x="154" y="47"/>
                    </a:cubicBezTo>
                    <a:cubicBezTo>
                      <a:pt x="154" y="53"/>
                      <a:pt x="154" y="53"/>
                      <a:pt x="154" y="53"/>
                    </a:cubicBezTo>
                    <a:cubicBezTo>
                      <a:pt x="121" y="72"/>
                      <a:pt x="121" y="72"/>
                      <a:pt x="121" y="72"/>
                    </a:cubicBezTo>
                    <a:cubicBezTo>
                      <a:pt x="117" y="74"/>
                      <a:pt x="110" y="76"/>
                      <a:pt x="105" y="76"/>
                    </a:cubicBezTo>
                    <a:cubicBezTo>
                      <a:pt x="8" y="76"/>
                      <a:pt x="8" y="76"/>
                      <a:pt x="8" y="76"/>
                    </a:cubicBezTo>
                    <a:cubicBezTo>
                      <a:pt x="4" y="76"/>
                      <a:pt x="0" y="72"/>
                      <a:pt x="0" y="67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5"/>
                      <a:pt x="2" y="2"/>
                      <a:pt x="5" y="0"/>
                    </a:cubicBezTo>
                    <a:close/>
                  </a:path>
                </a:pathLst>
              </a:custGeom>
              <a:solidFill>
                <a:srgbClr val="DB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5"/>
              </a:p>
            </p:txBody>
          </p:sp>
          <p:sp>
            <p:nvSpPr>
              <p:cNvPr id="128" name="Rectangle 341"/>
              <p:cNvSpPr>
                <a:spLocks noChangeArrowheads="1"/>
              </p:cNvSpPr>
              <p:nvPr/>
            </p:nvSpPr>
            <p:spPr bwMode="gray">
              <a:xfrm>
                <a:off x="8468736" y="5626431"/>
                <a:ext cx="33353" cy="33351"/>
              </a:xfrm>
              <a:prstGeom prst="rect">
                <a:avLst/>
              </a:prstGeom>
              <a:solidFill>
                <a:srgbClr val="96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5"/>
              </a:p>
            </p:txBody>
          </p:sp>
          <p:sp>
            <p:nvSpPr>
              <p:cNvPr id="129" name="Freeform 342"/>
              <p:cNvSpPr>
                <a:spLocks/>
              </p:cNvSpPr>
              <p:nvPr/>
            </p:nvSpPr>
            <p:spPr bwMode="gray">
              <a:xfrm>
                <a:off x="8911409" y="5587014"/>
                <a:ext cx="69737" cy="45479"/>
              </a:xfrm>
              <a:custGeom>
                <a:avLst/>
                <a:gdLst>
                  <a:gd name="T0" fmla="*/ 26 w 26"/>
                  <a:gd name="T1" fmla="*/ 0 h 18"/>
                  <a:gd name="T2" fmla="*/ 26 w 26"/>
                  <a:gd name="T3" fmla="*/ 3 h 18"/>
                  <a:gd name="T4" fmla="*/ 11 w 26"/>
                  <a:gd name="T5" fmla="*/ 18 h 18"/>
                  <a:gd name="T6" fmla="*/ 0 w 26"/>
                  <a:gd name="T7" fmla="*/ 18 h 18"/>
                  <a:gd name="T8" fmla="*/ 0 w 26"/>
                  <a:gd name="T9" fmla="*/ 13 h 18"/>
                  <a:gd name="T10" fmla="*/ 11 w 26"/>
                  <a:gd name="T11" fmla="*/ 13 h 18"/>
                  <a:gd name="T12" fmla="*/ 26 w 26"/>
                  <a:gd name="T1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" h="18">
                    <a:moveTo>
                      <a:pt x="26" y="0"/>
                    </a:moveTo>
                    <a:cubicBezTo>
                      <a:pt x="26" y="1"/>
                      <a:pt x="26" y="2"/>
                      <a:pt x="26" y="3"/>
                    </a:cubicBezTo>
                    <a:cubicBezTo>
                      <a:pt x="26" y="11"/>
                      <a:pt x="19" y="18"/>
                      <a:pt x="11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19" y="13"/>
                      <a:pt x="25" y="7"/>
                      <a:pt x="26" y="0"/>
                    </a:cubicBezTo>
                    <a:close/>
                  </a:path>
                </a:pathLst>
              </a:custGeom>
              <a:solidFill>
                <a:srgbClr val="DB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5"/>
              </a:p>
            </p:txBody>
          </p:sp>
          <p:sp>
            <p:nvSpPr>
              <p:cNvPr id="130" name="Freeform 343"/>
              <p:cNvSpPr>
                <a:spLocks/>
              </p:cNvSpPr>
              <p:nvPr/>
            </p:nvSpPr>
            <p:spPr bwMode="gray">
              <a:xfrm>
                <a:off x="7022470" y="6469328"/>
                <a:ext cx="66704" cy="148567"/>
              </a:xfrm>
              <a:custGeom>
                <a:avLst/>
                <a:gdLst>
                  <a:gd name="T0" fmla="*/ 22 w 22"/>
                  <a:gd name="T1" fmla="*/ 0 h 49"/>
                  <a:gd name="T2" fmla="*/ 19 w 22"/>
                  <a:gd name="T3" fmla="*/ 0 h 49"/>
                  <a:gd name="T4" fmla="*/ 0 w 22"/>
                  <a:gd name="T5" fmla="*/ 34 h 49"/>
                  <a:gd name="T6" fmla="*/ 0 w 22"/>
                  <a:gd name="T7" fmla="*/ 49 h 49"/>
                  <a:gd name="T8" fmla="*/ 22 w 22"/>
                  <a:gd name="T9" fmla="*/ 49 h 49"/>
                  <a:gd name="T10" fmla="*/ 22 w 22"/>
                  <a:gd name="T11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49">
                    <a:moveTo>
                      <a:pt x="22" y="0"/>
                    </a:moveTo>
                    <a:lnTo>
                      <a:pt x="19" y="0"/>
                    </a:lnTo>
                    <a:lnTo>
                      <a:pt x="0" y="34"/>
                    </a:lnTo>
                    <a:lnTo>
                      <a:pt x="0" y="49"/>
                    </a:lnTo>
                    <a:lnTo>
                      <a:pt x="22" y="49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398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5"/>
              </a:p>
            </p:txBody>
          </p:sp>
          <p:sp>
            <p:nvSpPr>
              <p:cNvPr id="131" name="Freeform 344"/>
              <p:cNvSpPr>
                <a:spLocks/>
              </p:cNvSpPr>
              <p:nvPr/>
            </p:nvSpPr>
            <p:spPr bwMode="gray">
              <a:xfrm>
                <a:off x="7022470" y="6469328"/>
                <a:ext cx="66704" cy="148567"/>
              </a:xfrm>
              <a:custGeom>
                <a:avLst/>
                <a:gdLst>
                  <a:gd name="T0" fmla="*/ 22 w 22"/>
                  <a:gd name="T1" fmla="*/ 0 h 49"/>
                  <a:gd name="T2" fmla="*/ 19 w 22"/>
                  <a:gd name="T3" fmla="*/ 0 h 49"/>
                  <a:gd name="T4" fmla="*/ 0 w 22"/>
                  <a:gd name="T5" fmla="*/ 34 h 49"/>
                  <a:gd name="T6" fmla="*/ 0 w 22"/>
                  <a:gd name="T7" fmla="*/ 49 h 49"/>
                  <a:gd name="T8" fmla="*/ 22 w 22"/>
                  <a:gd name="T9" fmla="*/ 49 h 49"/>
                  <a:gd name="T10" fmla="*/ 22 w 22"/>
                  <a:gd name="T11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49">
                    <a:moveTo>
                      <a:pt x="22" y="0"/>
                    </a:moveTo>
                    <a:lnTo>
                      <a:pt x="19" y="0"/>
                    </a:lnTo>
                    <a:lnTo>
                      <a:pt x="0" y="34"/>
                    </a:lnTo>
                    <a:lnTo>
                      <a:pt x="0" y="49"/>
                    </a:lnTo>
                    <a:lnTo>
                      <a:pt x="22" y="49"/>
                    </a:lnTo>
                    <a:lnTo>
                      <a:pt x="2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5"/>
              </a:p>
            </p:txBody>
          </p:sp>
          <p:sp>
            <p:nvSpPr>
              <p:cNvPr id="132" name="Freeform 345"/>
              <p:cNvSpPr>
                <a:spLocks/>
              </p:cNvSpPr>
              <p:nvPr/>
            </p:nvSpPr>
            <p:spPr bwMode="gray">
              <a:xfrm>
                <a:off x="6588895" y="6572416"/>
                <a:ext cx="433577" cy="45479"/>
              </a:xfrm>
              <a:custGeom>
                <a:avLst/>
                <a:gdLst>
                  <a:gd name="T0" fmla="*/ 143 w 143"/>
                  <a:gd name="T1" fmla="*/ 0 h 15"/>
                  <a:gd name="T2" fmla="*/ 143 w 143"/>
                  <a:gd name="T3" fmla="*/ 0 h 15"/>
                  <a:gd name="T4" fmla="*/ 126 w 143"/>
                  <a:gd name="T5" fmla="*/ 0 h 15"/>
                  <a:gd name="T6" fmla="*/ 101 w 143"/>
                  <a:gd name="T7" fmla="*/ 0 h 15"/>
                  <a:gd name="T8" fmla="*/ 84 w 143"/>
                  <a:gd name="T9" fmla="*/ 0 h 15"/>
                  <a:gd name="T10" fmla="*/ 59 w 143"/>
                  <a:gd name="T11" fmla="*/ 0 h 15"/>
                  <a:gd name="T12" fmla="*/ 43 w 143"/>
                  <a:gd name="T13" fmla="*/ 0 h 15"/>
                  <a:gd name="T14" fmla="*/ 18 w 143"/>
                  <a:gd name="T15" fmla="*/ 0 h 15"/>
                  <a:gd name="T16" fmla="*/ 0 w 143"/>
                  <a:gd name="T17" fmla="*/ 0 h 15"/>
                  <a:gd name="T18" fmla="*/ 18 w 143"/>
                  <a:gd name="T19" fmla="*/ 0 h 15"/>
                  <a:gd name="T20" fmla="*/ 18 w 143"/>
                  <a:gd name="T21" fmla="*/ 15 h 15"/>
                  <a:gd name="T22" fmla="*/ 43 w 143"/>
                  <a:gd name="T23" fmla="*/ 15 h 15"/>
                  <a:gd name="T24" fmla="*/ 43 w 143"/>
                  <a:gd name="T25" fmla="*/ 0 h 15"/>
                  <a:gd name="T26" fmla="*/ 59 w 143"/>
                  <a:gd name="T27" fmla="*/ 0 h 15"/>
                  <a:gd name="T28" fmla="*/ 59 w 143"/>
                  <a:gd name="T29" fmla="*/ 15 h 15"/>
                  <a:gd name="T30" fmla="*/ 84 w 143"/>
                  <a:gd name="T31" fmla="*/ 15 h 15"/>
                  <a:gd name="T32" fmla="*/ 84 w 143"/>
                  <a:gd name="T33" fmla="*/ 0 h 15"/>
                  <a:gd name="T34" fmla="*/ 101 w 143"/>
                  <a:gd name="T35" fmla="*/ 0 h 15"/>
                  <a:gd name="T36" fmla="*/ 101 w 143"/>
                  <a:gd name="T37" fmla="*/ 15 h 15"/>
                  <a:gd name="T38" fmla="*/ 126 w 143"/>
                  <a:gd name="T39" fmla="*/ 15 h 15"/>
                  <a:gd name="T40" fmla="*/ 126 w 143"/>
                  <a:gd name="T41" fmla="*/ 0 h 15"/>
                  <a:gd name="T42" fmla="*/ 143 w 143"/>
                  <a:gd name="T43" fmla="*/ 0 h 15"/>
                  <a:gd name="T44" fmla="*/ 143 w 143"/>
                  <a:gd name="T45" fmla="*/ 15 h 15"/>
                  <a:gd name="T46" fmla="*/ 143 w 143"/>
                  <a:gd name="T47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43" h="15">
                    <a:moveTo>
                      <a:pt x="143" y="0"/>
                    </a:moveTo>
                    <a:lnTo>
                      <a:pt x="143" y="0"/>
                    </a:lnTo>
                    <a:lnTo>
                      <a:pt x="126" y="0"/>
                    </a:lnTo>
                    <a:lnTo>
                      <a:pt x="101" y="0"/>
                    </a:lnTo>
                    <a:lnTo>
                      <a:pt x="84" y="0"/>
                    </a:lnTo>
                    <a:lnTo>
                      <a:pt x="59" y="0"/>
                    </a:lnTo>
                    <a:lnTo>
                      <a:pt x="43" y="0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15"/>
                    </a:lnTo>
                    <a:lnTo>
                      <a:pt x="43" y="15"/>
                    </a:lnTo>
                    <a:lnTo>
                      <a:pt x="43" y="0"/>
                    </a:lnTo>
                    <a:lnTo>
                      <a:pt x="59" y="0"/>
                    </a:lnTo>
                    <a:lnTo>
                      <a:pt x="59" y="15"/>
                    </a:lnTo>
                    <a:lnTo>
                      <a:pt x="84" y="15"/>
                    </a:lnTo>
                    <a:lnTo>
                      <a:pt x="84" y="0"/>
                    </a:lnTo>
                    <a:lnTo>
                      <a:pt x="101" y="0"/>
                    </a:lnTo>
                    <a:lnTo>
                      <a:pt x="101" y="15"/>
                    </a:lnTo>
                    <a:lnTo>
                      <a:pt x="126" y="15"/>
                    </a:lnTo>
                    <a:lnTo>
                      <a:pt x="126" y="0"/>
                    </a:lnTo>
                    <a:lnTo>
                      <a:pt x="143" y="0"/>
                    </a:lnTo>
                    <a:lnTo>
                      <a:pt x="143" y="15"/>
                    </a:lnTo>
                    <a:lnTo>
                      <a:pt x="143" y="0"/>
                    </a:lnTo>
                    <a:close/>
                  </a:path>
                </a:pathLst>
              </a:custGeom>
              <a:solidFill>
                <a:srgbClr val="398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5"/>
              </a:p>
            </p:txBody>
          </p:sp>
          <p:sp>
            <p:nvSpPr>
              <p:cNvPr id="133" name="Freeform 346"/>
              <p:cNvSpPr>
                <a:spLocks/>
              </p:cNvSpPr>
              <p:nvPr/>
            </p:nvSpPr>
            <p:spPr bwMode="gray">
              <a:xfrm>
                <a:off x="6588895" y="6572416"/>
                <a:ext cx="433577" cy="45479"/>
              </a:xfrm>
              <a:custGeom>
                <a:avLst/>
                <a:gdLst>
                  <a:gd name="T0" fmla="*/ 143 w 143"/>
                  <a:gd name="T1" fmla="*/ 0 h 15"/>
                  <a:gd name="T2" fmla="*/ 143 w 143"/>
                  <a:gd name="T3" fmla="*/ 0 h 15"/>
                  <a:gd name="T4" fmla="*/ 126 w 143"/>
                  <a:gd name="T5" fmla="*/ 0 h 15"/>
                  <a:gd name="T6" fmla="*/ 101 w 143"/>
                  <a:gd name="T7" fmla="*/ 0 h 15"/>
                  <a:gd name="T8" fmla="*/ 84 w 143"/>
                  <a:gd name="T9" fmla="*/ 0 h 15"/>
                  <a:gd name="T10" fmla="*/ 59 w 143"/>
                  <a:gd name="T11" fmla="*/ 0 h 15"/>
                  <a:gd name="T12" fmla="*/ 43 w 143"/>
                  <a:gd name="T13" fmla="*/ 0 h 15"/>
                  <a:gd name="T14" fmla="*/ 18 w 143"/>
                  <a:gd name="T15" fmla="*/ 0 h 15"/>
                  <a:gd name="T16" fmla="*/ 0 w 143"/>
                  <a:gd name="T17" fmla="*/ 0 h 15"/>
                  <a:gd name="T18" fmla="*/ 18 w 143"/>
                  <a:gd name="T19" fmla="*/ 0 h 15"/>
                  <a:gd name="T20" fmla="*/ 18 w 143"/>
                  <a:gd name="T21" fmla="*/ 15 h 15"/>
                  <a:gd name="T22" fmla="*/ 43 w 143"/>
                  <a:gd name="T23" fmla="*/ 15 h 15"/>
                  <a:gd name="T24" fmla="*/ 43 w 143"/>
                  <a:gd name="T25" fmla="*/ 0 h 15"/>
                  <a:gd name="T26" fmla="*/ 59 w 143"/>
                  <a:gd name="T27" fmla="*/ 0 h 15"/>
                  <a:gd name="T28" fmla="*/ 59 w 143"/>
                  <a:gd name="T29" fmla="*/ 15 h 15"/>
                  <a:gd name="T30" fmla="*/ 84 w 143"/>
                  <a:gd name="T31" fmla="*/ 15 h 15"/>
                  <a:gd name="T32" fmla="*/ 84 w 143"/>
                  <a:gd name="T33" fmla="*/ 0 h 15"/>
                  <a:gd name="T34" fmla="*/ 101 w 143"/>
                  <a:gd name="T35" fmla="*/ 0 h 15"/>
                  <a:gd name="T36" fmla="*/ 101 w 143"/>
                  <a:gd name="T37" fmla="*/ 15 h 15"/>
                  <a:gd name="T38" fmla="*/ 126 w 143"/>
                  <a:gd name="T39" fmla="*/ 15 h 15"/>
                  <a:gd name="T40" fmla="*/ 126 w 143"/>
                  <a:gd name="T41" fmla="*/ 0 h 15"/>
                  <a:gd name="T42" fmla="*/ 143 w 143"/>
                  <a:gd name="T43" fmla="*/ 0 h 15"/>
                  <a:gd name="T44" fmla="*/ 143 w 143"/>
                  <a:gd name="T45" fmla="*/ 15 h 15"/>
                  <a:gd name="T46" fmla="*/ 143 w 143"/>
                  <a:gd name="T47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43" h="15">
                    <a:moveTo>
                      <a:pt x="143" y="0"/>
                    </a:moveTo>
                    <a:lnTo>
                      <a:pt x="143" y="0"/>
                    </a:lnTo>
                    <a:lnTo>
                      <a:pt x="126" y="0"/>
                    </a:lnTo>
                    <a:lnTo>
                      <a:pt x="101" y="0"/>
                    </a:lnTo>
                    <a:lnTo>
                      <a:pt x="84" y="0"/>
                    </a:lnTo>
                    <a:lnTo>
                      <a:pt x="59" y="0"/>
                    </a:lnTo>
                    <a:lnTo>
                      <a:pt x="43" y="0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15"/>
                    </a:lnTo>
                    <a:lnTo>
                      <a:pt x="43" y="15"/>
                    </a:lnTo>
                    <a:lnTo>
                      <a:pt x="43" y="0"/>
                    </a:lnTo>
                    <a:lnTo>
                      <a:pt x="59" y="0"/>
                    </a:lnTo>
                    <a:lnTo>
                      <a:pt x="59" y="15"/>
                    </a:lnTo>
                    <a:lnTo>
                      <a:pt x="84" y="15"/>
                    </a:lnTo>
                    <a:lnTo>
                      <a:pt x="84" y="0"/>
                    </a:lnTo>
                    <a:lnTo>
                      <a:pt x="101" y="0"/>
                    </a:lnTo>
                    <a:lnTo>
                      <a:pt x="101" y="15"/>
                    </a:lnTo>
                    <a:lnTo>
                      <a:pt x="126" y="15"/>
                    </a:lnTo>
                    <a:lnTo>
                      <a:pt x="126" y="0"/>
                    </a:lnTo>
                    <a:lnTo>
                      <a:pt x="143" y="0"/>
                    </a:lnTo>
                    <a:lnTo>
                      <a:pt x="143" y="15"/>
                    </a:lnTo>
                    <a:lnTo>
                      <a:pt x="14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5"/>
              </a:p>
            </p:txBody>
          </p:sp>
          <p:sp>
            <p:nvSpPr>
              <p:cNvPr id="134" name="Rectangle 347"/>
              <p:cNvSpPr>
                <a:spLocks noChangeArrowheads="1"/>
              </p:cNvSpPr>
              <p:nvPr/>
            </p:nvSpPr>
            <p:spPr bwMode="gray">
              <a:xfrm>
                <a:off x="6970927" y="6572416"/>
                <a:ext cx="51545" cy="45479"/>
              </a:xfrm>
              <a:prstGeom prst="rect">
                <a:avLst/>
              </a:prstGeom>
              <a:solidFill>
                <a:srgbClr val="0016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5"/>
              </a:p>
            </p:txBody>
          </p:sp>
          <p:sp>
            <p:nvSpPr>
              <p:cNvPr id="135" name="Rectangle 348"/>
              <p:cNvSpPr>
                <a:spLocks noChangeArrowheads="1"/>
              </p:cNvSpPr>
              <p:nvPr/>
            </p:nvSpPr>
            <p:spPr bwMode="gray">
              <a:xfrm>
                <a:off x="6970927" y="6572416"/>
                <a:ext cx="51545" cy="454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5"/>
              </a:p>
            </p:txBody>
          </p:sp>
          <p:sp>
            <p:nvSpPr>
              <p:cNvPr id="136" name="Rectangle 349"/>
              <p:cNvSpPr>
                <a:spLocks noChangeArrowheads="1"/>
              </p:cNvSpPr>
              <p:nvPr/>
            </p:nvSpPr>
            <p:spPr bwMode="gray">
              <a:xfrm>
                <a:off x="6843583" y="6572416"/>
                <a:ext cx="51545" cy="45479"/>
              </a:xfrm>
              <a:prstGeom prst="rect">
                <a:avLst/>
              </a:prstGeom>
              <a:solidFill>
                <a:srgbClr val="0016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5"/>
              </a:p>
            </p:txBody>
          </p:sp>
          <p:sp>
            <p:nvSpPr>
              <p:cNvPr id="137" name="Rectangle 350"/>
              <p:cNvSpPr>
                <a:spLocks noChangeArrowheads="1"/>
              </p:cNvSpPr>
              <p:nvPr/>
            </p:nvSpPr>
            <p:spPr bwMode="gray">
              <a:xfrm>
                <a:off x="6843583" y="6572416"/>
                <a:ext cx="51545" cy="454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5"/>
              </a:p>
            </p:txBody>
          </p:sp>
          <p:sp>
            <p:nvSpPr>
              <p:cNvPr id="138" name="Rectangle 351"/>
              <p:cNvSpPr>
                <a:spLocks noChangeArrowheads="1"/>
              </p:cNvSpPr>
              <p:nvPr/>
            </p:nvSpPr>
            <p:spPr bwMode="gray">
              <a:xfrm>
                <a:off x="6719270" y="6572416"/>
                <a:ext cx="48512" cy="45479"/>
              </a:xfrm>
              <a:prstGeom prst="rect">
                <a:avLst/>
              </a:prstGeom>
              <a:solidFill>
                <a:srgbClr val="0016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5"/>
              </a:p>
            </p:txBody>
          </p:sp>
          <p:sp>
            <p:nvSpPr>
              <p:cNvPr id="139" name="Rectangle 352"/>
              <p:cNvSpPr>
                <a:spLocks noChangeArrowheads="1"/>
              </p:cNvSpPr>
              <p:nvPr/>
            </p:nvSpPr>
            <p:spPr bwMode="gray">
              <a:xfrm>
                <a:off x="6719270" y="6572416"/>
                <a:ext cx="48512" cy="454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5"/>
              </a:p>
            </p:txBody>
          </p:sp>
          <p:sp>
            <p:nvSpPr>
              <p:cNvPr id="140" name="Rectangle 353"/>
              <p:cNvSpPr>
                <a:spLocks noChangeArrowheads="1"/>
              </p:cNvSpPr>
              <p:nvPr/>
            </p:nvSpPr>
            <p:spPr bwMode="gray">
              <a:xfrm>
                <a:off x="6588895" y="6572416"/>
                <a:ext cx="54576" cy="45479"/>
              </a:xfrm>
              <a:prstGeom prst="rect">
                <a:avLst/>
              </a:prstGeom>
              <a:solidFill>
                <a:srgbClr val="0016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5"/>
              </a:p>
            </p:txBody>
          </p:sp>
          <p:sp>
            <p:nvSpPr>
              <p:cNvPr id="141" name="Rectangle 354"/>
              <p:cNvSpPr>
                <a:spLocks noChangeArrowheads="1"/>
              </p:cNvSpPr>
              <p:nvPr/>
            </p:nvSpPr>
            <p:spPr bwMode="gray">
              <a:xfrm>
                <a:off x="6588895" y="6572416"/>
                <a:ext cx="54576" cy="454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5"/>
              </a:p>
            </p:txBody>
          </p:sp>
        </p:grpSp>
      </p:grpSp>
      <p:pic>
        <p:nvPicPr>
          <p:cNvPr id="142" name="MS logo gray - EM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black">
          <a:xfrm>
            <a:off x="454013" y="470067"/>
            <a:ext cx="1423303" cy="304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2579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pos="3427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8919698" y="0"/>
            <a:ext cx="3272302" cy="685799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2353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40" y="1189177"/>
            <a:ext cx="11655078" cy="2263268"/>
          </a:xfrm>
        </p:spPr>
        <p:txBody>
          <a:bodyPr>
            <a:spAutoFit/>
          </a:bodyPr>
          <a:lstStyle>
            <a:lvl1pPr marL="0" indent="0">
              <a:buNone/>
              <a:defRPr/>
            </a:lvl1pPr>
            <a:lvl2pPr marL="224097" indent="0">
              <a:buNone/>
              <a:defRPr/>
            </a:lvl2pPr>
            <a:lvl3pPr marL="448193" indent="0">
              <a:buNone/>
              <a:defRPr/>
            </a:lvl3pPr>
            <a:lvl4pPr marL="672290" indent="0">
              <a:buNone/>
              <a:defRPr/>
            </a:lvl4pPr>
            <a:lvl5pPr marL="89638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9696216" y="816708"/>
            <a:ext cx="2068865" cy="5584865"/>
            <a:chOff x="7884037" y="649239"/>
            <a:chExt cx="2110350" cy="5696045"/>
          </a:xfrm>
        </p:grpSpPr>
        <p:sp>
          <p:nvSpPr>
            <p:cNvPr id="6" name="Freeform 30"/>
            <p:cNvSpPr>
              <a:spLocks/>
            </p:cNvSpPr>
            <p:nvPr/>
          </p:nvSpPr>
          <p:spPr bwMode="gray">
            <a:xfrm>
              <a:off x="8213481" y="649239"/>
              <a:ext cx="945360" cy="1184089"/>
            </a:xfrm>
            <a:custGeom>
              <a:avLst/>
              <a:gdLst>
                <a:gd name="T0" fmla="*/ 106 w 106"/>
                <a:gd name="T1" fmla="*/ 53 h 134"/>
                <a:gd name="T2" fmla="*/ 53 w 106"/>
                <a:gd name="T3" fmla="*/ 0 h 134"/>
                <a:gd name="T4" fmla="*/ 0 w 106"/>
                <a:gd name="T5" fmla="*/ 53 h 134"/>
                <a:gd name="T6" fmla="*/ 16 w 106"/>
                <a:gd name="T7" fmla="*/ 90 h 134"/>
                <a:gd name="T8" fmla="*/ 16 w 106"/>
                <a:gd name="T9" fmla="*/ 90 h 134"/>
                <a:gd name="T10" fmla="*/ 32 w 106"/>
                <a:gd name="T11" fmla="*/ 124 h 134"/>
                <a:gd name="T12" fmla="*/ 52 w 106"/>
                <a:gd name="T13" fmla="*/ 133 h 134"/>
                <a:gd name="T14" fmla="*/ 52 w 106"/>
                <a:gd name="T15" fmla="*/ 134 h 134"/>
                <a:gd name="T16" fmla="*/ 53 w 106"/>
                <a:gd name="T17" fmla="*/ 133 h 134"/>
                <a:gd name="T18" fmla="*/ 54 w 106"/>
                <a:gd name="T19" fmla="*/ 134 h 134"/>
                <a:gd name="T20" fmla="*/ 54 w 106"/>
                <a:gd name="T21" fmla="*/ 133 h 134"/>
                <a:gd name="T22" fmla="*/ 73 w 106"/>
                <a:gd name="T23" fmla="*/ 124 h 134"/>
                <a:gd name="T24" fmla="*/ 89 w 106"/>
                <a:gd name="T25" fmla="*/ 91 h 134"/>
                <a:gd name="T26" fmla="*/ 106 w 106"/>
                <a:gd name="T27" fmla="*/ 53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6" h="134">
                  <a:moveTo>
                    <a:pt x="106" y="53"/>
                  </a:moveTo>
                  <a:cubicBezTo>
                    <a:pt x="106" y="24"/>
                    <a:pt x="82" y="0"/>
                    <a:pt x="53" y="0"/>
                  </a:cubicBezTo>
                  <a:cubicBezTo>
                    <a:pt x="24" y="0"/>
                    <a:pt x="0" y="24"/>
                    <a:pt x="0" y="53"/>
                  </a:cubicBezTo>
                  <a:cubicBezTo>
                    <a:pt x="0" y="68"/>
                    <a:pt x="6" y="81"/>
                    <a:pt x="16" y="90"/>
                  </a:cubicBezTo>
                  <a:cubicBezTo>
                    <a:pt x="16" y="90"/>
                    <a:pt x="16" y="90"/>
                    <a:pt x="16" y="90"/>
                  </a:cubicBezTo>
                  <a:cubicBezTo>
                    <a:pt x="32" y="107"/>
                    <a:pt x="32" y="124"/>
                    <a:pt x="32" y="124"/>
                  </a:cubicBezTo>
                  <a:cubicBezTo>
                    <a:pt x="52" y="133"/>
                    <a:pt x="52" y="133"/>
                    <a:pt x="52" y="133"/>
                  </a:cubicBezTo>
                  <a:cubicBezTo>
                    <a:pt x="52" y="134"/>
                    <a:pt x="52" y="134"/>
                    <a:pt x="52" y="134"/>
                  </a:cubicBezTo>
                  <a:cubicBezTo>
                    <a:pt x="53" y="133"/>
                    <a:pt x="53" y="133"/>
                    <a:pt x="53" y="133"/>
                  </a:cubicBezTo>
                  <a:cubicBezTo>
                    <a:pt x="54" y="134"/>
                    <a:pt x="54" y="134"/>
                    <a:pt x="54" y="134"/>
                  </a:cubicBezTo>
                  <a:cubicBezTo>
                    <a:pt x="54" y="133"/>
                    <a:pt x="54" y="133"/>
                    <a:pt x="54" y="133"/>
                  </a:cubicBezTo>
                  <a:cubicBezTo>
                    <a:pt x="73" y="124"/>
                    <a:pt x="73" y="124"/>
                    <a:pt x="73" y="124"/>
                  </a:cubicBezTo>
                  <a:cubicBezTo>
                    <a:pt x="73" y="124"/>
                    <a:pt x="74" y="107"/>
                    <a:pt x="89" y="91"/>
                  </a:cubicBezTo>
                  <a:cubicBezTo>
                    <a:pt x="99" y="81"/>
                    <a:pt x="106" y="68"/>
                    <a:pt x="106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" name="Rectangle 31"/>
            <p:cNvSpPr>
              <a:spLocks noChangeArrowheads="1"/>
            </p:cNvSpPr>
            <p:nvPr/>
          </p:nvSpPr>
          <p:spPr bwMode="gray">
            <a:xfrm>
              <a:off x="8499955" y="1747386"/>
              <a:ext cx="362865" cy="210080"/>
            </a:xfrm>
            <a:prstGeom prst="rect">
              <a:avLst/>
            </a:prstGeom>
            <a:solidFill>
              <a:srgbClr val="939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8" name="Freeform 32"/>
            <p:cNvSpPr>
              <a:spLocks/>
            </p:cNvSpPr>
            <p:nvPr/>
          </p:nvSpPr>
          <p:spPr bwMode="gray">
            <a:xfrm>
              <a:off x="8571572" y="1957466"/>
              <a:ext cx="229178" cy="81168"/>
            </a:xfrm>
            <a:custGeom>
              <a:avLst/>
              <a:gdLst>
                <a:gd name="T0" fmla="*/ 5 w 48"/>
                <a:gd name="T1" fmla="*/ 17 h 17"/>
                <a:gd name="T2" fmla="*/ 41 w 48"/>
                <a:gd name="T3" fmla="*/ 17 h 17"/>
                <a:gd name="T4" fmla="*/ 48 w 48"/>
                <a:gd name="T5" fmla="*/ 0 h 17"/>
                <a:gd name="T6" fmla="*/ 0 w 48"/>
                <a:gd name="T7" fmla="*/ 0 h 17"/>
                <a:gd name="T8" fmla="*/ 5 w 48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17">
                  <a:moveTo>
                    <a:pt x="5" y="17"/>
                  </a:moveTo>
                  <a:lnTo>
                    <a:pt x="41" y="17"/>
                  </a:lnTo>
                  <a:lnTo>
                    <a:pt x="48" y="0"/>
                  </a:lnTo>
                  <a:lnTo>
                    <a:pt x="0" y="0"/>
                  </a:lnTo>
                  <a:lnTo>
                    <a:pt x="5" y="17"/>
                  </a:ln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9" name="Line 33"/>
            <p:cNvSpPr>
              <a:spLocks noChangeShapeType="1"/>
            </p:cNvSpPr>
            <p:nvPr/>
          </p:nvSpPr>
          <p:spPr bwMode="gray">
            <a:xfrm>
              <a:off x="8499955" y="1890623"/>
              <a:ext cx="362865" cy="42974"/>
            </a:xfrm>
            <a:prstGeom prst="line">
              <a:avLst/>
            </a:prstGeom>
            <a:noFill/>
            <a:ln w="6350" cap="rnd">
              <a:solidFill>
                <a:srgbClr val="50505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0" name="Line 34"/>
            <p:cNvSpPr>
              <a:spLocks noChangeShapeType="1"/>
            </p:cNvSpPr>
            <p:nvPr/>
          </p:nvSpPr>
          <p:spPr bwMode="gray">
            <a:xfrm>
              <a:off x="8499955" y="1833328"/>
              <a:ext cx="362865" cy="38197"/>
            </a:xfrm>
            <a:prstGeom prst="line">
              <a:avLst/>
            </a:prstGeom>
            <a:noFill/>
            <a:ln w="6350" cap="rnd">
              <a:solidFill>
                <a:srgbClr val="50505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1" name="Line 35"/>
            <p:cNvSpPr>
              <a:spLocks noChangeShapeType="1"/>
            </p:cNvSpPr>
            <p:nvPr/>
          </p:nvSpPr>
          <p:spPr bwMode="gray">
            <a:xfrm>
              <a:off x="8499955" y="1780809"/>
              <a:ext cx="362865" cy="38197"/>
            </a:xfrm>
            <a:prstGeom prst="line">
              <a:avLst/>
            </a:prstGeom>
            <a:noFill/>
            <a:ln w="6350" cap="rnd">
              <a:solidFill>
                <a:srgbClr val="50505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2" name="Line 36"/>
            <p:cNvSpPr>
              <a:spLocks noChangeShapeType="1"/>
            </p:cNvSpPr>
            <p:nvPr/>
          </p:nvSpPr>
          <p:spPr bwMode="gray">
            <a:xfrm>
              <a:off x="7884037" y="6345284"/>
              <a:ext cx="2110350" cy="0"/>
            </a:xfrm>
            <a:prstGeom prst="line">
              <a:avLst/>
            </a:prstGeom>
            <a:noFill/>
            <a:ln w="50800" cap="rnd">
              <a:solidFill>
                <a:srgbClr val="C48C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3" name="Freeform 37"/>
            <p:cNvSpPr>
              <a:spLocks/>
            </p:cNvSpPr>
            <p:nvPr/>
          </p:nvSpPr>
          <p:spPr bwMode="gray">
            <a:xfrm>
              <a:off x="8667061" y="2048184"/>
              <a:ext cx="1102924" cy="892844"/>
            </a:xfrm>
            <a:custGeom>
              <a:avLst/>
              <a:gdLst>
                <a:gd name="T0" fmla="*/ 116 w 124"/>
                <a:gd name="T1" fmla="*/ 99 h 101"/>
                <a:gd name="T2" fmla="*/ 102 w 124"/>
                <a:gd name="T3" fmla="*/ 91 h 101"/>
                <a:gd name="T4" fmla="*/ 99 w 124"/>
                <a:gd name="T5" fmla="*/ 73 h 101"/>
                <a:gd name="T6" fmla="*/ 105 w 124"/>
                <a:gd name="T7" fmla="*/ 66 h 101"/>
                <a:gd name="T8" fmla="*/ 110 w 124"/>
                <a:gd name="T9" fmla="*/ 50 h 101"/>
                <a:gd name="T10" fmla="*/ 105 w 124"/>
                <a:gd name="T11" fmla="*/ 43 h 101"/>
                <a:gd name="T12" fmla="*/ 80 w 124"/>
                <a:gd name="T13" fmla="*/ 46 h 101"/>
                <a:gd name="T14" fmla="*/ 53 w 124"/>
                <a:gd name="T15" fmla="*/ 46 h 101"/>
                <a:gd name="T16" fmla="*/ 50 w 124"/>
                <a:gd name="T17" fmla="*/ 35 h 101"/>
                <a:gd name="T18" fmla="*/ 52 w 124"/>
                <a:gd name="T19" fmla="*/ 27 h 101"/>
                <a:gd name="T20" fmla="*/ 53 w 124"/>
                <a:gd name="T21" fmla="*/ 14 h 101"/>
                <a:gd name="T22" fmla="*/ 30 w 124"/>
                <a:gd name="T23" fmla="*/ 14 h 101"/>
                <a:gd name="T24" fmla="*/ 4 w 124"/>
                <a:gd name="T25" fmla="*/ 13 h 101"/>
                <a:gd name="T26" fmla="*/ 0 w 124"/>
                <a:gd name="T27" fmla="*/ 0 h 101"/>
                <a:gd name="T28" fmla="*/ 1 w 124"/>
                <a:gd name="T29" fmla="*/ 0 h 101"/>
                <a:gd name="T30" fmla="*/ 4 w 124"/>
                <a:gd name="T31" fmla="*/ 12 h 101"/>
                <a:gd name="T32" fmla="*/ 30 w 124"/>
                <a:gd name="T33" fmla="*/ 13 h 101"/>
                <a:gd name="T34" fmla="*/ 54 w 124"/>
                <a:gd name="T35" fmla="*/ 14 h 101"/>
                <a:gd name="T36" fmla="*/ 53 w 124"/>
                <a:gd name="T37" fmla="*/ 28 h 101"/>
                <a:gd name="T38" fmla="*/ 51 w 124"/>
                <a:gd name="T39" fmla="*/ 35 h 101"/>
                <a:gd name="T40" fmla="*/ 54 w 124"/>
                <a:gd name="T41" fmla="*/ 45 h 101"/>
                <a:gd name="T42" fmla="*/ 80 w 124"/>
                <a:gd name="T43" fmla="*/ 45 h 101"/>
                <a:gd name="T44" fmla="*/ 105 w 124"/>
                <a:gd name="T45" fmla="*/ 42 h 101"/>
                <a:gd name="T46" fmla="*/ 111 w 124"/>
                <a:gd name="T47" fmla="*/ 50 h 101"/>
                <a:gd name="T48" fmla="*/ 105 w 124"/>
                <a:gd name="T49" fmla="*/ 67 h 101"/>
                <a:gd name="T50" fmla="*/ 100 w 124"/>
                <a:gd name="T51" fmla="*/ 73 h 101"/>
                <a:gd name="T52" fmla="*/ 102 w 124"/>
                <a:gd name="T53" fmla="*/ 91 h 101"/>
                <a:gd name="T54" fmla="*/ 123 w 124"/>
                <a:gd name="T55" fmla="*/ 96 h 101"/>
                <a:gd name="T56" fmla="*/ 124 w 124"/>
                <a:gd name="T57" fmla="*/ 97 h 101"/>
                <a:gd name="T58" fmla="*/ 116 w 124"/>
                <a:gd name="T59" fmla="*/ 9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4" h="101">
                  <a:moveTo>
                    <a:pt x="116" y="99"/>
                  </a:moveTo>
                  <a:cubicBezTo>
                    <a:pt x="111" y="99"/>
                    <a:pt x="105" y="96"/>
                    <a:pt x="102" y="91"/>
                  </a:cubicBezTo>
                  <a:cubicBezTo>
                    <a:pt x="97" y="86"/>
                    <a:pt x="97" y="79"/>
                    <a:pt x="99" y="73"/>
                  </a:cubicBezTo>
                  <a:cubicBezTo>
                    <a:pt x="101" y="70"/>
                    <a:pt x="103" y="68"/>
                    <a:pt x="105" y="66"/>
                  </a:cubicBezTo>
                  <a:cubicBezTo>
                    <a:pt x="108" y="61"/>
                    <a:pt x="112" y="57"/>
                    <a:pt x="110" y="50"/>
                  </a:cubicBezTo>
                  <a:cubicBezTo>
                    <a:pt x="109" y="47"/>
                    <a:pt x="108" y="44"/>
                    <a:pt x="105" y="43"/>
                  </a:cubicBezTo>
                  <a:cubicBezTo>
                    <a:pt x="98" y="38"/>
                    <a:pt x="85" y="44"/>
                    <a:pt x="80" y="46"/>
                  </a:cubicBezTo>
                  <a:cubicBezTo>
                    <a:pt x="73" y="49"/>
                    <a:pt x="60" y="52"/>
                    <a:pt x="53" y="46"/>
                  </a:cubicBezTo>
                  <a:cubicBezTo>
                    <a:pt x="51" y="43"/>
                    <a:pt x="50" y="40"/>
                    <a:pt x="50" y="35"/>
                  </a:cubicBezTo>
                  <a:cubicBezTo>
                    <a:pt x="50" y="32"/>
                    <a:pt x="51" y="30"/>
                    <a:pt x="52" y="27"/>
                  </a:cubicBezTo>
                  <a:cubicBezTo>
                    <a:pt x="54" y="23"/>
                    <a:pt x="56" y="20"/>
                    <a:pt x="53" y="14"/>
                  </a:cubicBezTo>
                  <a:cubicBezTo>
                    <a:pt x="50" y="9"/>
                    <a:pt x="40" y="11"/>
                    <a:pt x="30" y="14"/>
                  </a:cubicBezTo>
                  <a:cubicBezTo>
                    <a:pt x="20" y="17"/>
                    <a:pt x="9" y="19"/>
                    <a:pt x="4" y="13"/>
                  </a:cubicBezTo>
                  <a:cubicBezTo>
                    <a:pt x="1" y="10"/>
                    <a:pt x="0" y="6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6"/>
                    <a:pt x="2" y="10"/>
                    <a:pt x="4" y="12"/>
                  </a:cubicBezTo>
                  <a:cubicBezTo>
                    <a:pt x="9" y="18"/>
                    <a:pt x="20" y="15"/>
                    <a:pt x="30" y="13"/>
                  </a:cubicBezTo>
                  <a:cubicBezTo>
                    <a:pt x="40" y="10"/>
                    <a:pt x="50" y="8"/>
                    <a:pt x="54" y="14"/>
                  </a:cubicBezTo>
                  <a:cubicBezTo>
                    <a:pt x="57" y="20"/>
                    <a:pt x="55" y="24"/>
                    <a:pt x="53" y="28"/>
                  </a:cubicBezTo>
                  <a:cubicBezTo>
                    <a:pt x="52" y="30"/>
                    <a:pt x="51" y="33"/>
                    <a:pt x="51" y="35"/>
                  </a:cubicBezTo>
                  <a:cubicBezTo>
                    <a:pt x="51" y="40"/>
                    <a:pt x="52" y="43"/>
                    <a:pt x="54" y="45"/>
                  </a:cubicBezTo>
                  <a:cubicBezTo>
                    <a:pt x="60" y="51"/>
                    <a:pt x="73" y="48"/>
                    <a:pt x="80" y="45"/>
                  </a:cubicBezTo>
                  <a:cubicBezTo>
                    <a:pt x="85" y="43"/>
                    <a:pt x="98" y="37"/>
                    <a:pt x="105" y="42"/>
                  </a:cubicBezTo>
                  <a:cubicBezTo>
                    <a:pt x="108" y="43"/>
                    <a:pt x="110" y="46"/>
                    <a:pt x="111" y="50"/>
                  </a:cubicBezTo>
                  <a:cubicBezTo>
                    <a:pt x="113" y="58"/>
                    <a:pt x="109" y="62"/>
                    <a:pt x="105" y="67"/>
                  </a:cubicBezTo>
                  <a:cubicBezTo>
                    <a:pt x="103" y="69"/>
                    <a:pt x="101" y="71"/>
                    <a:pt x="100" y="73"/>
                  </a:cubicBezTo>
                  <a:cubicBezTo>
                    <a:pt x="97" y="79"/>
                    <a:pt x="98" y="85"/>
                    <a:pt x="102" y="91"/>
                  </a:cubicBezTo>
                  <a:cubicBezTo>
                    <a:pt x="107" y="97"/>
                    <a:pt x="117" y="101"/>
                    <a:pt x="123" y="96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1" y="99"/>
                    <a:pt x="119" y="99"/>
                    <a:pt x="116" y="99"/>
                  </a:cubicBezTo>
                  <a:close/>
                </a:path>
              </a:pathLst>
            </a:custGeom>
            <a:solidFill>
              <a:srgbClr val="002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4" name="Freeform 86"/>
            <p:cNvSpPr>
              <a:spLocks/>
            </p:cNvSpPr>
            <p:nvPr/>
          </p:nvSpPr>
          <p:spPr bwMode="gray">
            <a:xfrm>
              <a:off x="8633641" y="5275786"/>
              <a:ext cx="267375" cy="262601"/>
            </a:xfrm>
            <a:custGeom>
              <a:avLst/>
              <a:gdLst>
                <a:gd name="T0" fmla="*/ 29 w 30"/>
                <a:gd name="T1" fmla="*/ 14 h 30"/>
                <a:gd name="T2" fmla="*/ 16 w 30"/>
                <a:gd name="T3" fmla="*/ 29 h 30"/>
                <a:gd name="T4" fmla="*/ 0 w 30"/>
                <a:gd name="T5" fmla="*/ 16 h 30"/>
                <a:gd name="T6" fmla="*/ 14 w 30"/>
                <a:gd name="T7" fmla="*/ 0 h 30"/>
                <a:gd name="T8" fmla="*/ 29 w 30"/>
                <a:gd name="T9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0">
                  <a:moveTo>
                    <a:pt x="29" y="14"/>
                  </a:moveTo>
                  <a:cubicBezTo>
                    <a:pt x="30" y="22"/>
                    <a:pt x="24" y="29"/>
                    <a:pt x="16" y="29"/>
                  </a:cubicBezTo>
                  <a:cubicBezTo>
                    <a:pt x="8" y="30"/>
                    <a:pt x="1" y="24"/>
                    <a:pt x="0" y="16"/>
                  </a:cubicBezTo>
                  <a:cubicBezTo>
                    <a:pt x="0" y="8"/>
                    <a:pt x="6" y="1"/>
                    <a:pt x="14" y="0"/>
                  </a:cubicBezTo>
                  <a:cubicBezTo>
                    <a:pt x="22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0064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5" name="Freeform 87"/>
            <p:cNvSpPr>
              <a:spLocks/>
            </p:cNvSpPr>
            <p:nvPr/>
          </p:nvSpPr>
          <p:spPr bwMode="gray">
            <a:xfrm>
              <a:off x="8562021" y="4583474"/>
              <a:ext cx="319897" cy="319897"/>
            </a:xfrm>
            <a:custGeom>
              <a:avLst/>
              <a:gdLst>
                <a:gd name="T0" fmla="*/ 36 w 36"/>
                <a:gd name="T1" fmla="*/ 17 h 36"/>
                <a:gd name="T2" fmla="*/ 19 w 36"/>
                <a:gd name="T3" fmla="*/ 36 h 36"/>
                <a:gd name="T4" fmla="*/ 1 w 36"/>
                <a:gd name="T5" fmla="*/ 19 h 36"/>
                <a:gd name="T6" fmla="*/ 17 w 36"/>
                <a:gd name="T7" fmla="*/ 1 h 36"/>
                <a:gd name="T8" fmla="*/ 36 w 36"/>
                <a:gd name="T9" fmla="*/ 17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6">
                  <a:moveTo>
                    <a:pt x="36" y="17"/>
                  </a:moveTo>
                  <a:cubicBezTo>
                    <a:pt x="36" y="27"/>
                    <a:pt x="29" y="35"/>
                    <a:pt x="19" y="36"/>
                  </a:cubicBezTo>
                  <a:cubicBezTo>
                    <a:pt x="10" y="36"/>
                    <a:pt x="1" y="29"/>
                    <a:pt x="1" y="19"/>
                  </a:cubicBezTo>
                  <a:cubicBezTo>
                    <a:pt x="0" y="10"/>
                    <a:pt x="7" y="1"/>
                    <a:pt x="17" y="1"/>
                  </a:cubicBezTo>
                  <a:cubicBezTo>
                    <a:pt x="27" y="0"/>
                    <a:pt x="35" y="7"/>
                    <a:pt x="36" y="17"/>
                  </a:cubicBezTo>
                  <a:close/>
                </a:path>
              </a:pathLst>
            </a:custGeom>
            <a:solidFill>
              <a:srgbClr val="0064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6" name="Freeform 88"/>
            <p:cNvSpPr>
              <a:spLocks/>
            </p:cNvSpPr>
            <p:nvPr/>
          </p:nvSpPr>
          <p:spPr bwMode="gray">
            <a:xfrm>
              <a:off x="8571572" y="4736259"/>
              <a:ext cx="319897" cy="677987"/>
            </a:xfrm>
            <a:custGeom>
              <a:avLst/>
              <a:gdLst>
                <a:gd name="T0" fmla="*/ 67 w 67"/>
                <a:gd name="T1" fmla="*/ 139 h 142"/>
                <a:gd name="T2" fmla="*/ 13 w 67"/>
                <a:gd name="T3" fmla="*/ 142 h 142"/>
                <a:gd name="T4" fmla="*/ 0 w 67"/>
                <a:gd name="T5" fmla="*/ 4 h 142"/>
                <a:gd name="T6" fmla="*/ 65 w 67"/>
                <a:gd name="T7" fmla="*/ 0 h 142"/>
                <a:gd name="T8" fmla="*/ 67 w 67"/>
                <a:gd name="T9" fmla="*/ 13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142">
                  <a:moveTo>
                    <a:pt x="67" y="139"/>
                  </a:moveTo>
                  <a:lnTo>
                    <a:pt x="13" y="142"/>
                  </a:lnTo>
                  <a:lnTo>
                    <a:pt x="0" y="4"/>
                  </a:lnTo>
                  <a:lnTo>
                    <a:pt x="65" y="0"/>
                  </a:lnTo>
                  <a:lnTo>
                    <a:pt x="67" y="139"/>
                  </a:lnTo>
                  <a:close/>
                </a:path>
              </a:pathLst>
            </a:custGeom>
            <a:solidFill>
              <a:srgbClr val="0064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7" name="Freeform 89"/>
            <p:cNvSpPr>
              <a:spLocks/>
            </p:cNvSpPr>
            <p:nvPr/>
          </p:nvSpPr>
          <p:spPr bwMode="gray">
            <a:xfrm>
              <a:off x="8633641" y="5275786"/>
              <a:ext cx="267375" cy="262601"/>
            </a:xfrm>
            <a:custGeom>
              <a:avLst/>
              <a:gdLst>
                <a:gd name="T0" fmla="*/ 0 w 30"/>
                <a:gd name="T1" fmla="*/ 16 h 30"/>
                <a:gd name="T2" fmla="*/ 14 w 30"/>
                <a:gd name="T3" fmla="*/ 0 h 30"/>
                <a:gd name="T4" fmla="*/ 29 w 30"/>
                <a:gd name="T5" fmla="*/ 14 h 30"/>
                <a:gd name="T6" fmla="*/ 16 w 30"/>
                <a:gd name="T7" fmla="*/ 29 h 30"/>
                <a:gd name="T8" fmla="*/ 0 w 30"/>
                <a:gd name="T9" fmla="*/ 1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0">
                  <a:moveTo>
                    <a:pt x="0" y="16"/>
                  </a:moveTo>
                  <a:cubicBezTo>
                    <a:pt x="0" y="8"/>
                    <a:pt x="6" y="1"/>
                    <a:pt x="14" y="0"/>
                  </a:cubicBezTo>
                  <a:cubicBezTo>
                    <a:pt x="22" y="0"/>
                    <a:pt x="29" y="6"/>
                    <a:pt x="29" y="14"/>
                  </a:cubicBezTo>
                  <a:cubicBezTo>
                    <a:pt x="30" y="22"/>
                    <a:pt x="24" y="29"/>
                    <a:pt x="16" y="29"/>
                  </a:cubicBezTo>
                  <a:cubicBezTo>
                    <a:pt x="8" y="30"/>
                    <a:pt x="1" y="24"/>
                    <a:pt x="0" y="16"/>
                  </a:cubicBezTo>
                  <a:close/>
                </a:path>
              </a:pathLst>
            </a:custGeom>
            <a:solidFill>
              <a:srgbClr val="0064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8" name="Freeform 90"/>
            <p:cNvSpPr>
              <a:spLocks/>
            </p:cNvSpPr>
            <p:nvPr/>
          </p:nvSpPr>
          <p:spPr bwMode="gray">
            <a:xfrm>
              <a:off x="8972634" y="5275786"/>
              <a:ext cx="262601" cy="262601"/>
            </a:xfrm>
            <a:custGeom>
              <a:avLst/>
              <a:gdLst>
                <a:gd name="T0" fmla="*/ 29 w 30"/>
                <a:gd name="T1" fmla="*/ 14 h 30"/>
                <a:gd name="T2" fmla="*/ 16 w 30"/>
                <a:gd name="T3" fmla="*/ 29 h 30"/>
                <a:gd name="T4" fmla="*/ 0 w 30"/>
                <a:gd name="T5" fmla="*/ 16 h 30"/>
                <a:gd name="T6" fmla="*/ 14 w 30"/>
                <a:gd name="T7" fmla="*/ 0 h 30"/>
                <a:gd name="T8" fmla="*/ 29 w 30"/>
                <a:gd name="T9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0">
                  <a:moveTo>
                    <a:pt x="29" y="14"/>
                  </a:moveTo>
                  <a:cubicBezTo>
                    <a:pt x="30" y="22"/>
                    <a:pt x="24" y="29"/>
                    <a:pt x="16" y="29"/>
                  </a:cubicBezTo>
                  <a:cubicBezTo>
                    <a:pt x="7" y="30"/>
                    <a:pt x="1" y="24"/>
                    <a:pt x="0" y="16"/>
                  </a:cubicBezTo>
                  <a:cubicBezTo>
                    <a:pt x="0" y="8"/>
                    <a:pt x="6" y="1"/>
                    <a:pt x="14" y="0"/>
                  </a:cubicBezTo>
                  <a:cubicBezTo>
                    <a:pt x="22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0064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9" name="Freeform 91"/>
            <p:cNvSpPr>
              <a:spLocks/>
            </p:cNvSpPr>
            <p:nvPr/>
          </p:nvSpPr>
          <p:spPr bwMode="gray">
            <a:xfrm>
              <a:off x="8901017" y="4583474"/>
              <a:ext cx="319897" cy="319897"/>
            </a:xfrm>
            <a:custGeom>
              <a:avLst/>
              <a:gdLst>
                <a:gd name="T0" fmla="*/ 36 w 36"/>
                <a:gd name="T1" fmla="*/ 17 h 36"/>
                <a:gd name="T2" fmla="*/ 19 w 36"/>
                <a:gd name="T3" fmla="*/ 36 h 36"/>
                <a:gd name="T4" fmla="*/ 1 w 36"/>
                <a:gd name="T5" fmla="*/ 19 h 36"/>
                <a:gd name="T6" fmla="*/ 17 w 36"/>
                <a:gd name="T7" fmla="*/ 1 h 36"/>
                <a:gd name="T8" fmla="*/ 36 w 36"/>
                <a:gd name="T9" fmla="*/ 17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6">
                  <a:moveTo>
                    <a:pt x="36" y="17"/>
                  </a:moveTo>
                  <a:cubicBezTo>
                    <a:pt x="36" y="27"/>
                    <a:pt x="29" y="35"/>
                    <a:pt x="19" y="36"/>
                  </a:cubicBezTo>
                  <a:cubicBezTo>
                    <a:pt x="9" y="36"/>
                    <a:pt x="1" y="29"/>
                    <a:pt x="1" y="19"/>
                  </a:cubicBezTo>
                  <a:cubicBezTo>
                    <a:pt x="0" y="10"/>
                    <a:pt x="7" y="1"/>
                    <a:pt x="17" y="1"/>
                  </a:cubicBezTo>
                  <a:cubicBezTo>
                    <a:pt x="27" y="0"/>
                    <a:pt x="35" y="7"/>
                    <a:pt x="36" y="17"/>
                  </a:cubicBezTo>
                  <a:close/>
                </a:path>
              </a:pathLst>
            </a:custGeom>
            <a:solidFill>
              <a:srgbClr val="2D3D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0" name="Freeform 92"/>
            <p:cNvSpPr>
              <a:spLocks/>
            </p:cNvSpPr>
            <p:nvPr/>
          </p:nvSpPr>
          <p:spPr bwMode="gray">
            <a:xfrm>
              <a:off x="8905790" y="4736259"/>
              <a:ext cx="319897" cy="677987"/>
            </a:xfrm>
            <a:custGeom>
              <a:avLst/>
              <a:gdLst>
                <a:gd name="T0" fmla="*/ 67 w 67"/>
                <a:gd name="T1" fmla="*/ 139 h 142"/>
                <a:gd name="T2" fmla="*/ 14 w 67"/>
                <a:gd name="T3" fmla="*/ 142 h 142"/>
                <a:gd name="T4" fmla="*/ 0 w 67"/>
                <a:gd name="T5" fmla="*/ 4 h 142"/>
                <a:gd name="T6" fmla="*/ 66 w 67"/>
                <a:gd name="T7" fmla="*/ 0 h 142"/>
                <a:gd name="T8" fmla="*/ 67 w 67"/>
                <a:gd name="T9" fmla="*/ 13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142">
                  <a:moveTo>
                    <a:pt x="67" y="139"/>
                  </a:moveTo>
                  <a:lnTo>
                    <a:pt x="14" y="142"/>
                  </a:lnTo>
                  <a:lnTo>
                    <a:pt x="0" y="4"/>
                  </a:lnTo>
                  <a:lnTo>
                    <a:pt x="66" y="0"/>
                  </a:lnTo>
                  <a:lnTo>
                    <a:pt x="67" y="139"/>
                  </a:lnTo>
                  <a:close/>
                </a:path>
              </a:pathLst>
            </a:custGeom>
            <a:solidFill>
              <a:srgbClr val="0064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1" name="Freeform 93"/>
            <p:cNvSpPr>
              <a:spLocks/>
            </p:cNvSpPr>
            <p:nvPr/>
          </p:nvSpPr>
          <p:spPr bwMode="gray">
            <a:xfrm>
              <a:off x="8972634" y="5275786"/>
              <a:ext cx="262601" cy="262601"/>
            </a:xfrm>
            <a:custGeom>
              <a:avLst/>
              <a:gdLst>
                <a:gd name="T0" fmla="*/ 0 w 30"/>
                <a:gd name="T1" fmla="*/ 16 h 30"/>
                <a:gd name="T2" fmla="*/ 14 w 30"/>
                <a:gd name="T3" fmla="*/ 0 h 30"/>
                <a:gd name="T4" fmla="*/ 29 w 30"/>
                <a:gd name="T5" fmla="*/ 14 h 30"/>
                <a:gd name="T6" fmla="*/ 16 w 30"/>
                <a:gd name="T7" fmla="*/ 29 h 30"/>
                <a:gd name="T8" fmla="*/ 0 w 30"/>
                <a:gd name="T9" fmla="*/ 1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0">
                  <a:moveTo>
                    <a:pt x="0" y="16"/>
                  </a:moveTo>
                  <a:cubicBezTo>
                    <a:pt x="0" y="8"/>
                    <a:pt x="6" y="1"/>
                    <a:pt x="14" y="0"/>
                  </a:cubicBezTo>
                  <a:cubicBezTo>
                    <a:pt x="22" y="0"/>
                    <a:pt x="29" y="6"/>
                    <a:pt x="29" y="14"/>
                  </a:cubicBezTo>
                  <a:cubicBezTo>
                    <a:pt x="30" y="22"/>
                    <a:pt x="24" y="29"/>
                    <a:pt x="16" y="29"/>
                  </a:cubicBezTo>
                  <a:cubicBezTo>
                    <a:pt x="7" y="30"/>
                    <a:pt x="1" y="24"/>
                    <a:pt x="0" y="16"/>
                  </a:cubicBezTo>
                  <a:close/>
                </a:path>
              </a:pathLst>
            </a:custGeom>
            <a:solidFill>
              <a:srgbClr val="0064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2" name="Freeform 94"/>
            <p:cNvSpPr>
              <a:spLocks/>
            </p:cNvSpPr>
            <p:nvPr/>
          </p:nvSpPr>
          <p:spPr bwMode="gray">
            <a:xfrm>
              <a:off x="8604995" y="4612120"/>
              <a:ext cx="568173" cy="458357"/>
            </a:xfrm>
            <a:custGeom>
              <a:avLst/>
              <a:gdLst>
                <a:gd name="T0" fmla="*/ 4 w 64"/>
                <a:gd name="T1" fmla="*/ 52 h 52"/>
                <a:gd name="T2" fmla="*/ 32 w 64"/>
                <a:gd name="T3" fmla="*/ 44 h 52"/>
                <a:gd name="T4" fmla="*/ 61 w 64"/>
                <a:gd name="T5" fmla="*/ 52 h 52"/>
                <a:gd name="T6" fmla="*/ 64 w 64"/>
                <a:gd name="T7" fmla="*/ 0 h 52"/>
                <a:gd name="T8" fmla="*/ 0 w 64"/>
                <a:gd name="T9" fmla="*/ 0 h 52"/>
                <a:gd name="T10" fmla="*/ 4 w 64"/>
                <a:gd name="T11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52">
                  <a:moveTo>
                    <a:pt x="4" y="52"/>
                  </a:moveTo>
                  <a:cubicBezTo>
                    <a:pt x="4" y="49"/>
                    <a:pt x="16" y="44"/>
                    <a:pt x="32" y="44"/>
                  </a:cubicBezTo>
                  <a:cubicBezTo>
                    <a:pt x="48" y="44"/>
                    <a:pt x="61" y="49"/>
                    <a:pt x="61" y="52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4" y="52"/>
                    <a:pt x="4" y="52"/>
                  </a:cubicBezTo>
                  <a:close/>
                </a:path>
              </a:pathLst>
            </a:custGeom>
            <a:solidFill>
              <a:srgbClr val="0064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3" name="Freeform 95"/>
            <p:cNvSpPr>
              <a:spLocks/>
            </p:cNvSpPr>
            <p:nvPr/>
          </p:nvSpPr>
          <p:spPr bwMode="gray">
            <a:xfrm>
              <a:off x="8552474" y="3681082"/>
              <a:ext cx="338995" cy="1193639"/>
            </a:xfrm>
            <a:custGeom>
              <a:avLst/>
              <a:gdLst>
                <a:gd name="T0" fmla="*/ 69 w 71"/>
                <a:gd name="T1" fmla="*/ 250 h 250"/>
                <a:gd name="T2" fmla="*/ 2 w 71"/>
                <a:gd name="T3" fmla="*/ 250 h 250"/>
                <a:gd name="T4" fmla="*/ 0 w 71"/>
                <a:gd name="T5" fmla="*/ 41 h 250"/>
                <a:gd name="T6" fmla="*/ 15 w 71"/>
                <a:gd name="T7" fmla="*/ 0 h 250"/>
                <a:gd name="T8" fmla="*/ 71 w 71"/>
                <a:gd name="T9" fmla="*/ 0 h 250"/>
                <a:gd name="T10" fmla="*/ 71 w 71"/>
                <a:gd name="T11" fmla="*/ 215 h 250"/>
                <a:gd name="T12" fmla="*/ 69 w 71"/>
                <a:gd name="T13" fmla="*/ 25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" h="250">
                  <a:moveTo>
                    <a:pt x="69" y="250"/>
                  </a:moveTo>
                  <a:lnTo>
                    <a:pt x="2" y="250"/>
                  </a:lnTo>
                  <a:lnTo>
                    <a:pt x="0" y="41"/>
                  </a:lnTo>
                  <a:lnTo>
                    <a:pt x="15" y="0"/>
                  </a:lnTo>
                  <a:lnTo>
                    <a:pt x="71" y="0"/>
                  </a:lnTo>
                  <a:lnTo>
                    <a:pt x="71" y="215"/>
                  </a:lnTo>
                  <a:lnTo>
                    <a:pt x="69" y="250"/>
                  </a:ln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4" name="Freeform 96"/>
            <p:cNvSpPr>
              <a:spLocks/>
            </p:cNvSpPr>
            <p:nvPr/>
          </p:nvSpPr>
          <p:spPr bwMode="gray">
            <a:xfrm>
              <a:off x="8304197" y="3762250"/>
              <a:ext cx="463133" cy="539527"/>
            </a:xfrm>
            <a:custGeom>
              <a:avLst/>
              <a:gdLst>
                <a:gd name="T0" fmla="*/ 0 w 97"/>
                <a:gd name="T1" fmla="*/ 91 h 113"/>
                <a:gd name="T2" fmla="*/ 41 w 97"/>
                <a:gd name="T3" fmla="*/ 113 h 113"/>
                <a:gd name="T4" fmla="*/ 97 w 97"/>
                <a:gd name="T5" fmla="*/ 32 h 113"/>
                <a:gd name="T6" fmla="*/ 41 w 97"/>
                <a:gd name="T7" fmla="*/ 0 h 113"/>
                <a:gd name="T8" fmla="*/ 0 w 97"/>
                <a:gd name="T9" fmla="*/ 91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113">
                  <a:moveTo>
                    <a:pt x="0" y="91"/>
                  </a:moveTo>
                  <a:lnTo>
                    <a:pt x="41" y="113"/>
                  </a:lnTo>
                  <a:lnTo>
                    <a:pt x="97" y="32"/>
                  </a:lnTo>
                  <a:lnTo>
                    <a:pt x="41" y="0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5" name="Freeform 97"/>
            <p:cNvSpPr>
              <a:spLocks/>
            </p:cNvSpPr>
            <p:nvPr/>
          </p:nvSpPr>
          <p:spPr bwMode="gray">
            <a:xfrm>
              <a:off x="8456982" y="3657210"/>
              <a:ext cx="353317" cy="353317"/>
            </a:xfrm>
            <a:custGeom>
              <a:avLst/>
              <a:gdLst>
                <a:gd name="T0" fmla="*/ 5 w 40"/>
                <a:gd name="T1" fmla="*/ 12 h 40"/>
                <a:gd name="T2" fmla="*/ 28 w 40"/>
                <a:gd name="T3" fmla="*/ 5 h 40"/>
                <a:gd name="T4" fmla="*/ 35 w 40"/>
                <a:gd name="T5" fmla="*/ 28 h 40"/>
                <a:gd name="T6" fmla="*/ 12 w 40"/>
                <a:gd name="T7" fmla="*/ 35 h 40"/>
                <a:gd name="T8" fmla="*/ 5 w 40"/>
                <a:gd name="T9" fmla="*/ 1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5" y="12"/>
                  </a:moveTo>
                  <a:cubicBezTo>
                    <a:pt x="10" y="3"/>
                    <a:pt x="20" y="0"/>
                    <a:pt x="28" y="5"/>
                  </a:cubicBezTo>
                  <a:cubicBezTo>
                    <a:pt x="37" y="10"/>
                    <a:pt x="40" y="20"/>
                    <a:pt x="35" y="28"/>
                  </a:cubicBezTo>
                  <a:cubicBezTo>
                    <a:pt x="31" y="37"/>
                    <a:pt x="20" y="40"/>
                    <a:pt x="12" y="35"/>
                  </a:cubicBezTo>
                  <a:cubicBezTo>
                    <a:pt x="3" y="30"/>
                    <a:pt x="0" y="20"/>
                    <a:pt x="5" y="12"/>
                  </a:cubicBez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6" name="Freeform 98"/>
            <p:cNvSpPr>
              <a:spLocks/>
            </p:cNvSpPr>
            <p:nvPr/>
          </p:nvSpPr>
          <p:spPr bwMode="gray">
            <a:xfrm>
              <a:off x="8633641" y="6034938"/>
              <a:ext cx="167112" cy="186210"/>
            </a:xfrm>
            <a:custGeom>
              <a:avLst/>
              <a:gdLst>
                <a:gd name="T0" fmla="*/ 0 w 35"/>
                <a:gd name="T1" fmla="*/ 39 h 39"/>
                <a:gd name="T2" fmla="*/ 33 w 35"/>
                <a:gd name="T3" fmla="*/ 39 h 39"/>
                <a:gd name="T4" fmla="*/ 35 w 35"/>
                <a:gd name="T5" fmla="*/ 2 h 39"/>
                <a:gd name="T6" fmla="*/ 4 w 35"/>
                <a:gd name="T7" fmla="*/ 0 h 39"/>
                <a:gd name="T8" fmla="*/ 0 w 35"/>
                <a:gd name="T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9">
                  <a:moveTo>
                    <a:pt x="0" y="39"/>
                  </a:moveTo>
                  <a:lnTo>
                    <a:pt x="33" y="39"/>
                  </a:lnTo>
                  <a:lnTo>
                    <a:pt x="35" y="2"/>
                  </a:lnTo>
                  <a:lnTo>
                    <a:pt x="4" y="0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409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7" name="Freeform 99"/>
            <p:cNvSpPr>
              <a:spLocks/>
            </p:cNvSpPr>
            <p:nvPr/>
          </p:nvSpPr>
          <p:spPr bwMode="gray">
            <a:xfrm>
              <a:off x="8604995" y="6149526"/>
              <a:ext cx="482232" cy="186210"/>
            </a:xfrm>
            <a:custGeom>
              <a:avLst/>
              <a:gdLst>
                <a:gd name="T0" fmla="*/ 1 w 54"/>
                <a:gd name="T1" fmla="*/ 20 h 21"/>
                <a:gd name="T2" fmla="*/ 17 w 54"/>
                <a:gd name="T3" fmla="*/ 20 h 21"/>
                <a:gd name="T4" fmla="*/ 17 w 54"/>
                <a:gd name="T5" fmla="*/ 18 h 21"/>
                <a:gd name="T6" fmla="*/ 39 w 54"/>
                <a:gd name="T7" fmla="*/ 21 h 21"/>
                <a:gd name="T8" fmla="*/ 53 w 54"/>
                <a:gd name="T9" fmla="*/ 20 h 21"/>
                <a:gd name="T10" fmla="*/ 54 w 54"/>
                <a:gd name="T11" fmla="*/ 18 h 21"/>
                <a:gd name="T12" fmla="*/ 22 w 54"/>
                <a:gd name="T13" fmla="*/ 0 h 21"/>
                <a:gd name="T14" fmla="*/ 21 w 54"/>
                <a:gd name="T15" fmla="*/ 0 h 21"/>
                <a:gd name="T16" fmla="*/ 13 w 54"/>
                <a:gd name="T17" fmla="*/ 5 h 21"/>
                <a:gd name="T18" fmla="*/ 3 w 54"/>
                <a:gd name="T19" fmla="*/ 0 h 21"/>
                <a:gd name="T20" fmla="*/ 1 w 54"/>
                <a:gd name="T21" fmla="*/ 2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" h="21">
                  <a:moveTo>
                    <a:pt x="1" y="20"/>
                  </a:moveTo>
                  <a:cubicBezTo>
                    <a:pt x="17" y="20"/>
                    <a:pt x="17" y="20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22" y="19"/>
                    <a:pt x="34" y="21"/>
                    <a:pt x="39" y="21"/>
                  </a:cubicBezTo>
                  <a:cubicBezTo>
                    <a:pt x="43" y="21"/>
                    <a:pt x="49" y="21"/>
                    <a:pt x="53" y="20"/>
                  </a:cubicBezTo>
                  <a:cubicBezTo>
                    <a:pt x="53" y="20"/>
                    <a:pt x="54" y="19"/>
                    <a:pt x="54" y="18"/>
                  </a:cubicBezTo>
                  <a:cubicBezTo>
                    <a:pt x="53" y="12"/>
                    <a:pt x="28" y="8"/>
                    <a:pt x="22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9" y="2"/>
                    <a:pt x="17" y="6"/>
                    <a:pt x="13" y="5"/>
                  </a:cubicBezTo>
                  <a:cubicBezTo>
                    <a:pt x="9" y="5"/>
                    <a:pt x="5" y="2"/>
                    <a:pt x="3" y="0"/>
                  </a:cubicBezTo>
                  <a:cubicBezTo>
                    <a:pt x="1" y="2"/>
                    <a:pt x="0" y="19"/>
                    <a:pt x="1" y="2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8" name="Freeform 100"/>
            <p:cNvSpPr>
              <a:spLocks/>
            </p:cNvSpPr>
            <p:nvPr/>
          </p:nvSpPr>
          <p:spPr bwMode="gray">
            <a:xfrm>
              <a:off x="8633641" y="5275786"/>
              <a:ext cx="267375" cy="262601"/>
            </a:xfrm>
            <a:custGeom>
              <a:avLst/>
              <a:gdLst>
                <a:gd name="T0" fmla="*/ 0 w 30"/>
                <a:gd name="T1" fmla="*/ 14 h 30"/>
                <a:gd name="T2" fmla="*/ 15 w 30"/>
                <a:gd name="T3" fmla="*/ 0 h 30"/>
                <a:gd name="T4" fmla="*/ 29 w 30"/>
                <a:gd name="T5" fmla="*/ 15 h 30"/>
                <a:gd name="T6" fmla="*/ 14 w 30"/>
                <a:gd name="T7" fmla="*/ 29 h 30"/>
                <a:gd name="T8" fmla="*/ 0 w 30"/>
                <a:gd name="T9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0">
                  <a:moveTo>
                    <a:pt x="0" y="14"/>
                  </a:moveTo>
                  <a:cubicBezTo>
                    <a:pt x="0" y="6"/>
                    <a:pt x="7" y="0"/>
                    <a:pt x="15" y="0"/>
                  </a:cubicBezTo>
                  <a:cubicBezTo>
                    <a:pt x="23" y="1"/>
                    <a:pt x="30" y="7"/>
                    <a:pt x="29" y="15"/>
                  </a:cubicBezTo>
                  <a:cubicBezTo>
                    <a:pt x="29" y="23"/>
                    <a:pt x="22" y="30"/>
                    <a:pt x="14" y="29"/>
                  </a:cubicBezTo>
                  <a:cubicBezTo>
                    <a:pt x="6" y="29"/>
                    <a:pt x="0" y="22"/>
                    <a:pt x="0" y="14"/>
                  </a:cubicBezTo>
                  <a:close/>
                </a:path>
              </a:pathLst>
            </a:custGeom>
            <a:solidFill>
              <a:srgbClr val="0064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9" name="Freeform 101"/>
            <p:cNvSpPr>
              <a:spLocks/>
            </p:cNvSpPr>
            <p:nvPr/>
          </p:nvSpPr>
          <p:spPr bwMode="gray">
            <a:xfrm>
              <a:off x="8614543" y="5399924"/>
              <a:ext cx="276923" cy="792575"/>
            </a:xfrm>
            <a:custGeom>
              <a:avLst/>
              <a:gdLst>
                <a:gd name="T0" fmla="*/ 4 w 58"/>
                <a:gd name="T1" fmla="*/ 0 h 166"/>
                <a:gd name="T2" fmla="*/ 58 w 58"/>
                <a:gd name="T3" fmla="*/ 2 h 166"/>
                <a:gd name="T4" fmla="*/ 50 w 58"/>
                <a:gd name="T5" fmla="*/ 165 h 166"/>
                <a:gd name="T6" fmla="*/ 0 w 58"/>
                <a:gd name="T7" fmla="*/ 166 h 166"/>
                <a:gd name="T8" fmla="*/ 4 w 58"/>
                <a:gd name="T9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166">
                  <a:moveTo>
                    <a:pt x="4" y="0"/>
                  </a:moveTo>
                  <a:lnTo>
                    <a:pt x="58" y="2"/>
                  </a:lnTo>
                  <a:lnTo>
                    <a:pt x="50" y="165"/>
                  </a:lnTo>
                  <a:lnTo>
                    <a:pt x="0" y="166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64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0" name="Freeform 102"/>
            <p:cNvSpPr>
              <a:spLocks/>
            </p:cNvSpPr>
            <p:nvPr/>
          </p:nvSpPr>
          <p:spPr bwMode="gray">
            <a:xfrm>
              <a:off x="8972634" y="6034938"/>
              <a:ext cx="167112" cy="186210"/>
            </a:xfrm>
            <a:custGeom>
              <a:avLst/>
              <a:gdLst>
                <a:gd name="T0" fmla="*/ 0 w 35"/>
                <a:gd name="T1" fmla="*/ 39 h 39"/>
                <a:gd name="T2" fmla="*/ 33 w 35"/>
                <a:gd name="T3" fmla="*/ 39 h 39"/>
                <a:gd name="T4" fmla="*/ 35 w 35"/>
                <a:gd name="T5" fmla="*/ 2 h 39"/>
                <a:gd name="T6" fmla="*/ 3 w 35"/>
                <a:gd name="T7" fmla="*/ 0 h 39"/>
                <a:gd name="T8" fmla="*/ 0 w 35"/>
                <a:gd name="T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9">
                  <a:moveTo>
                    <a:pt x="0" y="39"/>
                  </a:moveTo>
                  <a:lnTo>
                    <a:pt x="33" y="39"/>
                  </a:lnTo>
                  <a:lnTo>
                    <a:pt x="35" y="2"/>
                  </a:lnTo>
                  <a:lnTo>
                    <a:pt x="3" y="0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409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1" name="Freeform 103"/>
            <p:cNvSpPr>
              <a:spLocks/>
            </p:cNvSpPr>
            <p:nvPr/>
          </p:nvSpPr>
          <p:spPr bwMode="gray">
            <a:xfrm>
              <a:off x="8943987" y="6149526"/>
              <a:ext cx="477455" cy="186210"/>
            </a:xfrm>
            <a:custGeom>
              <a:avLst/>
              <a:gdLst>
                <a:gd name="T0" fmla="*/ 1 w 54"/>
                <a:gd name="T1" fmla="*/ 20 h 21"/>
                <a:gd name="T2" fmla="*/ 17 w 54"/>
                <a:gd name="T3" fmla="*/ 20 h 21"/>
                <a:gd name="T4" fmla="*/ 17 w 54"/>
                <a:gd name="T5" fmla="*/ 18 h 21"/>
                <a:gd name="T6" fmla="*/ 39 w 54"/>
                <a:gd name="T7" fmla="*/ 21 h 21"/>
                <a:gd name="T8" fmla="*/ 52 w 54"/>
                <a:gd name="T9" fmla="*/ 20 h 21"/>
                <a:gd name="T10" fmla="*/ 54 w 54"/>
                <a:gd name="T11" fmla="*/ 18 h 21"/>
                <a:gd name="T12" fmla="*/ 21 w 54"/>
                <a:gd name="T13" fmla="*/ 0 h 21"/>
                <a:gd name="T14" fmla="*/ 21 w 54"/>
                <a:gd name="T15" fmla="*/ 0 h 21"/>
                <a:gd name="T16" fmla="*/ 13 w 54"/>
                <a:gd name="T17" fmla="*/ 5 h 21"/>
                <a:gd name="T18" fmla="*/ 3 w 54"/>
                <a:gd name="T19" fmla="*/ 0 h 21"/>
                <a:gd name="T20" fmla="*/ 1 w 54"/>
                <a:gd name="T21" fmla="*/ 2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" h="21">
                  <a:moveTo>
                    <a:pt x="1" y="20"/>
                  </a:moveTo>
                  <a:cubicBezTo>
                    <a:pt x="17" y="20"/>
                    <a:pt x="17" y="20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22" y="19"/>
                    <a:pt x="33" y="21"/>
                    <a:pt x="39" y="21"/>
                  </a:cubicBezTo>
                  <a:cubicBezTo>
                    <a:pt x="43" y="21"/>
                    <a:pt x="49" y="21"/>
                    <a:pt x="52" y="20"/>
                  </a:cubicBezTo>
                  <a:cubicBezTo>
                    <a:pt x="53" y="20"/>
                    <a:pt x="54" y="19"/>
                    <a:pt x="54" y="18"/>
                  </a:cubicBezTo>
                  <a:cubicBezTo>
                    <a:pt x="53" y="12"/>
                    <a:pt x="28" y="8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9" y="2"/>
                    <a:pt x="17" y="6"/>
                    <a:pt x="13" y="5"/>
                  </a:cubicBezTo>
                  <a:cubicBezTo>
                    <a:pt x="9" y="5"/>
                    <a:pt x="5" y="2"/>
                    <a:pt x="3" y="0"/>
                  </a:cubicBezTo>
                  <a:cubicBezTo>
                    <a:pt x="1" y="2"/>
                    <a:pt x="0" y="19"/>
                    <a:pt x="1" y="2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2" name="Freeform 104"/>
            <p:cNvSpPr>
              <a:spLocks/>
            </p:cNvSpPr>
            <p:nvPr/>
          </p:nvSpPr>
          <p:spPr bwMode="gray">
            <a:xfrm>
              <a:off x="8972634" y="5275786"/>
              <a:ext cx="253053" cy="262601"/>
            </a:xfrm>
            <a:custGeom>
              <a:avLst/>
              <a:gdLst>
                <a:gd name="T0" fmla="*/ 0 w 29"/>
                <a:gd name="T1" fmla="*/ 14 h 30"/>
                <a:gd name="T2" fmla="*/ 15 w 29"/>
                <a:gd name="T3" fmla="*/ 0 h 30"/>
                <a:gd name="T4" fmla="*/ 29 w 29"/>
                <a:gd name="T5" fmla="*/ 15 h 30"/>
                <a:gd name="T6" fmla="*/ 14 w 29"/>
                <a:gd name="T7" fmla="*/ 29 h 30"/>
                <a:gd name="T8" fmla="*/ 0 w 29"/>
                <a:gd name="T9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30">
                  <a:moveTo>
                    <a:pt x="0" y="14"/>
                  </a:moveTo>
                  <a:cubicBezTo>
                    <a:pt x="0" y="6"/>
                    <a:pt x="7" y="0"/>
                    <a:pt x="15" y="0"/>
                  </a:cubicBezTo>
                  <a:cubicBezTo>
                    <a:pt x="23" y="1"/>
                    <a:pt x="29" y="7"/>
                    <a:pt x="29" y="15"/>
                  </a:cubicBezTo>
                  <a:cubicBezTo>
                    <a:pt x="29" y="23"/>
                    <a:pt x="22" y="30"/>
                    <a:pt x="14" y="29"/>
                  </a:cubicBezTo>
                  <a:cubicBezTo>
                    <a:pt x="6" y="29"/>
                    <a:pt x="0" y="22"/>
                    <a:pt x="0" y="14"/>
                  </a:cubicBezTo>
                  <a:close/>
                </a:path>
              </a:pathLst>
            </a:custGeom>
            <a:solidFill>
              <a:srgbClr val="0064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3" name="Freeform 105"/>
            <p:cNvSpPr>
              <a:spLocks/>
            </p:cNvSpPr>
            <p:nvPr/>
          </p:nvSpPr>
          <p:spPr bwMode="gray">
            <a:xfrm>
              <a:off x="8953535" y="5399924"/>
              <a:ext cx="272152" cy="792575"/>
            </a:xfrm>
            <a:custGeom>
              <a:avLst/>
              <a:gdLst>
                <a:gd name="T0" fmla="*/ 4 w 57"/>
                <a:gd name="T1" fmla="*/ 0 h 166"/>
                <a:gd name="T2" fmla="*/ 57 w 57"/>
                <a:gd name="T3" fmla="*/ 2 h 166"/>
                <a:gd name="T4" fmla="*/ 48 w 57"/>
                <a:gd name="T5" fmla="*/ 165 h 166"/>
                <a:gd name="T6" fmla="*/ 0 w 57"/>
                <a:gd name="T7" fmla="*/ 166 h 166"/>
                <a:gd name="T8" fmla="*/ 4 w 57"/>
                <a:gd name="T9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166">
                  <a:moveTo>
                    <a:pt x="4" y="0"/>
                  </a:moveTo>
                  <a:lnTo>
                    <a:pt x="57" y="2"/>
                  </a:lnTo>
                  <a:lnTo>
                    <a:pt x="48" y="165"/>
                  </a:lnTo>
                  <a:lnTo>
                    <a:pt x="0" y="166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64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4" name="Freeform 106"/>
            <p:cNvSpPr>
              <a:spLocks/>
            </p:cNvSpPr>
            <p:nvPr/>
          </p:nvSpPr>
          <p:spPr bwMode="gray">
            <a:xfrm>
              <a:off x="9531256" y="2745270"/>
              <a:ext cx="219631" cy="487006"/>
            </a:xfrm>
            <a:custGeom>
              <a:avLst/>
              <a:gdLst>
                <a:gd name="T0" fmla="*/ 21 w 25"/>
                <a:gd name="T1" fmla="*/ 36 h 55"/>
                <a:gd name="T2" fmla="*/ 22 w 25"/>
                <a:gd name="T3" fmla="*/ 13 h 55"/>
                <a:gd name="T4" fmla="*/ 18 w 25"/>
                <a:gd name="T5" fmla="*/ 9 h 55"/>
                <a:gd name="T6" fmla="*/ 13 w 25"/>
                <a:gd name="T7" fmla="*/ 4 h 55"/>
                <a:gd name="T8" fmla="*/ 9 w 25"/>
                <a:gd name="T9" fmla="*/ 1 h 55"/>
                <a:gd name="T10" fmla="*/ 9 w 25"/>
                <a:gd name="T11" fmla="*/ 5 h 55"/>
                <a:gd name="T12" fmla="*/ 6 w 25"/>
                <a:gd name="T13" fmla="*/ 10 h 55"/>
                <a:gd name="T14" fmla="*/ 6 w 25"/>
                <a:gd name="T15" fmla="*/ 16 h 55"/>
                <a:gd name="T16" fmla="*/ 0 w 25"/>
                <a:gd name="T17" fmla="*/ 14 h 55"/>
                <a:gd name="T18" fmla="*/ 5 w 25"/>
                <a:gd name="T19" fmla="*/ 29 h 55"/>
                <a:gd name="T20" fmla="*/ 6 w 25"/>
                <a:gd name="T21" fmla="*/ 32 h 55"/>
                <a:gd name="T22" fmla="*/ 2 w 25"/>
                <a:gd name="T23" fmla="*/ 55 h 55"/>
                <a:gd name="T24" fmla="*/ 19 w 25"/>
                <a:gd name="T25" fmla="*/ 51 h 55"/>
                <a:gd name="T26" fmla="*/ 21 w 25"/>
                <a:gd name="T27" fmla="*/ 3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" h="55">
                  <a:moveTo>
                    <a:pt x="21" y="36"/>
                  </a:moveTo>
                  <a:cubicBezTo>
                    <a:pt x="25" y="26"/>
                    <a:pt x="24" y="22"/>
                    <a:pt x="22" y="13"/>
                  </a:cubicBezTo>
                  <a:cubicBezTo>
                    <a:pt x="21" y="7"/>
                    <a:pt x="19" y="6"/>
                    <a:pt x="18" y="9"/>
                  </a:cubicBezTo>
                  <a:cubicBezTo>
                    <a:pt x="18" y="3"/>
                    <a:pt x="13" y="0"/>
                    <a:pt x="13" y="4"/>
                  </a:cubicBezTo>
                  <a:cubicBezTo>
                    <a:pt x="13" y="2"/>
                    <a:pt x="11" y="0"/>
                    <a:pt x="9" y="1"/>
                  </a:cubicBezTo>
                  <a:cubicBezTo>
                    <a:pt x="7" y="1"/>
                    <a:pt x="8" y="4"/>
                    <a:pt x="9" y="5"/>
                  </a:cubicBezTo>
                  <a:cubicBezTo>
                    <a:pt x="7" y="5"/>
                    <a:pt x="5" y="6"/>
                    <a:pt x="6" y="10"/>
                  </a:cubicBezTo>
                  <a:cubicBezTo>
                    <a:pt x="7" y="13"/>
                    <a:pt x="6" y="16"/>
                    <a:pt x="6" y="16"/>
                  </a:cubicBezTo>
                  <a:cubicBezTo>
                    <a:pt x="4" y="13"/>
                    <a:pt x="1" y="12"/>
                    <a:pt x="0" y="14"/>
                  </a:cubicBezTo>
                  <a:cubicBezTo>
                    <a:pt x="2" y="18"/>
                    <a:pt x="2" y="24"/>
                    <a:pt x="5" y="29"/>
                  </a:cubicBezTo>
                  <a:cubicBezTo>
                    <a:pt x="5" y="30"/>
                    <a:pt x="5" y="31"/>
                    <a:pt x="6" y="32"/>
                  </a:cubicBezTo>
                  <a:cubicBezTo>
                    <a:pt x="2" y="55"/>
                    <a:pt x="2" y="55"/>
                    <a:pt x="2" y="55"/>
                  </a:cubicBezTo>
                  <a:cubicBezTo>
                    <a:pt x="19" y="51"/>
                    <a:pt x="19" y="51"/>
                    <a:pt x="19" y="51"/>
                  </a:cubicBezTo>
                  <a:lnTo>
                    <a:pt x="21" y="36"/>
                  </a:lnTo>
                  <a:close/>
                </a:path>
              </a:pathLst>
            </a:custGeom>
            <a:solidFill>
              <a:srgbClr val="CE9C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5" name="Freeform 107"/>
            <p:cNvSpPr>
              <a:spLocks/>
            </p:cNvSpPr>
            <p:nvPr/>
          </p:nvSpPr>
          <p:spPr bwMode="gray">
            <a:xfrm>
              <a:off x="9077674" y="3513973"/>
              <a:ext cx="549075" cy="463133"/>
            </a:xfrm>
            <a:custGeom>
              <a:avLst/>
              <a:gdLst>
                <a:gd name="T0" fmla="*/ 115 w 115"/>
                <a:gd name="T1" fmla="*/ 41 h 97"/>
                <a:gd name="T2" fmla="*/ 93 w 115"/>
                <a:gd name="T3" fmla="*/ 0 h 97"/>
                <a:gd name="T4" fmla="*/ 0 w 115"/>
                <a:gd name="T5" fmla="*/ 39 h 97"/>
                <a:gd name="T6" fmla="*/ 31 w 115"/>
                <a:gd name="T7" fmla="*/ 97 h 97"/>
                <a:gd name="T8" fmla="*/ 115 w 115"/>
                <a:gd name="T9" fmla="*/ 41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97">
                  <a:moveTo>
                    <a:pt x="115" y="41"/>
                  </a:moveTo>
                  <a:lnTo>
                    <a:pt x="93" y="0"/>
                  </a:lnTo>
                  <a:lnTo>
                    <a:pt x="0" y="39"/>
                  </a:lnTo>
                  <a:lnTo>
                    <a:pt x="31" y="97"/>
                  </a:lnTo>
                  <a:lnTo>
                    <a:pt x="115" y="41"/>
                  </a:ln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6" name="Freeform 108"/>
            <p:cNvSpPr>
              <a:spLocks/>
            </p:cNvSpPr>
            <p:nvPr/>
          </p:nvSpPr>
          <p:spPr bwMode="gray">
            <a:xfrm>
              <a:off x="8977410" y="3666758"/>
              <a:ext cx="348543" cy="343769"/>
            </a:xfrm>
            <a:custGeom>
              <a:avLst/>
              <a:gdLst>
                <a:gd name="T0" fmla="*/ 28 w 39"/>
                <a:gd name="T1" fmla="*/ 35 h 39"/>
                <a:gd name="T2" fmla="*/ 5 w 39"/>
                <a:gd name="T3" fmla="*/ 28 h 39"/>
                <a:gd name="T4" fmla="*/ 11 w 39"/>
                <a:gd name="T5" fmla="*/ 5 h 39"/>
                <a:gd name="T6" fmla="*/ 35 w 39"/>
                <a:gd name="T7" fmla="*/ 11 h 39"/>
                <a:gd name="T8" fmla="*/ 28 w 39"/>
                <a:gd name="T9" fmla="*/ 3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28" y="35"/>
                  </a:moveTo>
                  <a:cubicBezTo>
                    <a:pt x="20" y="39"/>
                    <a:pt x="9" y="36"/>
                    <a:pt x="5" y="28"/>
                  </a:cubicBezTo>
                  <a:cubicBezTo>
                    <a:pt x="0" y="20"/>
                    <a:pt x="3" y="9"/>
                    <a:pt x="11" y="5"/>
                  </a:cubicBezTo>
                  <a:cubicBezTo>
                    <a:pt x="20" y="0"/>
                    <a:pt x="30" y="3"/>
                    <a:pt x="35" y="11"/>
                  </a:cubicBezTo>
                  <a:cubicBezTo>
                    <a:pt x="39" y="20"/>
                    <a:pt x="36" y="30"/>
                    <a:pt x="28" y="35"/>
                  </a:cubicBez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7" name="Freeform 109"/>
            <p:cNvSpPr>
              <a:spLocks/>
            </p:cNvSpPr>
            <p:nvPr/>
          </p:nvSpPr>
          <p:spPr bwMode="gray">
            <a:xfrm>
              <a:off x="9545578" y="3136784"/>
              <a:ext cx="190982" cy="76394"/>
            </a:xfrm>
            <a:custGeom>
              <a:avLst/>
              <a:gdLst>
                <a:gd name="T0" fmla="*/ 40 w 40"/>
                <a:gd name="T1" fmla="*/ 5 h 16"/>
                <a:gd name="T2" fmla="*/ 2 w 40"/>
                <a:gd name="T3" fmla="*/ 0 h 16"/>
                <a:gd name="T4" fmla="*/ 0 w 40"/>
                <a:gd name="T5" fmla="*/ 11 h 16"/>
                <a:gd name="T6" fmla="*/ 38 w 40"/>
                <a:gd name="T7" fmla="*/ 16 h 16"/>
                <a:gd name="T8" fmla="*/ 40 w 40"/>
                <a:gd name="T9" fmla="*/ 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16">
                  <a:moveTo>
                    <a:pt x="40" y="5"/>
                  </a:moveTo>
                  <a:lnTo>
                    <a:pt x="2" y="0"/>
                  </a:lnTo>
                  <a:lnTo>
                    <a:pt x="0" y="11"/>
                  </a:lnTo>
                  <a:lnTo>
                    <a:pt x="38" y="16"/>
                  </a:lnTo>
                  <a:lnTo>
                    <a:pt x="40" y="5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8" name="Freeform 110"/>
            <p:cNvSpPr>
              <a:spLocks/>
            </p:cNvSpPr>
            <p:nvPr/>
          </p:nvSpPr>
          <p:spPr bwMode="gray">
            <a:xfrm>
              <a:off x="9450089" y="3490101"/>
              <a:ext cx="238726" cy="238729"/>
            </a:xfrm>
            <a:custGeom>
              <a:avLst/>
              <a:gdLst>
                <a:gd name="T0" fmla="*/ 26 w 27"/>
                <a:gd name="T1" fmla="*/ 16 h 27"/>
                <a:gd name="T2" fmla="*/ 12 w 27"/>
                <a:gd name="T3" fmla="*/ 26 h 27"/>
                <a:gd name="T4" fmla="*/ 1 w 27"/>
                <a:gd name="T5" fmla="*/ 12 h 27"/>
                <a:gd name="T6" fmla="*/ 15 w 27"/>
                <a:gd name="T7" fmla="*/ 1 h 27"/>
                <a:gd name="T8" fmla="*/ 26 w 27"/>
                <a:gd name="T9" fmla="*/ 1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6" y="16"/>
                  </a:moveTo>
                  <a:cubicBezTo>
                    <a:pt x="25" y="22"/>
                    <a:pt x="18" y="27"/>
                    <a:pt x="12" y="26"/>
                  </a:cubicBezTo>
                  <a:cubicBezTo>
                    <a:pt x="5" y="25"/>
                    <a:pt x="0" y="19"/>
                    <a:pt x="1" y="12"/>
                  </a:cubicBezTo>
                  <a:cubicBezTo>
                    <a:pt x="2" y="5"/>
                    <a:pt x="9" y="0"/>
                    <a:pt x="15" y="1"/>
                  </a:cubicBezTo>
                  <a:cubicBezTo>
                    <a:pt x="22" y="2"/>
                    <a:pt x="27" y="9"/>
                    <a:pt x="26" y="16"/>
                  </a:cubicBez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9" name="Freeform 111"/>
            <p:cNvSpPr>
              <a:spLocks/>
            </p:cNvSpPr>
            <p:nvPr/>
          </p:nvSpPr>
          <p:spPr bwMode="gray">
            <a:xfrm>
              <a:off x="9450089" y="3490101"/>
              <a:ext cx="238726" cy="238729"/>
            </a:xfrm>
            <a:custGeom>
              <a:avLst/>
              <a:gdLst>
                <a:gd name="T0" fmla="*/ 1 w 27"/>
                <a:gd name="T1" fmla="*/ 12 h 27"/>
                <a:gd name="T2" fmla="*/ 15 w 27"/>
                <a:gd name="T3" fmla="*/ 1 h 27"/>
                <a:gd name="T4" fmla="*/ 26 w 27"/>
                <a:gd name="T5" fmla="*/ 16 h 27"/>
                <a:gd name="T6" fmla="*/ 12 w 27"/>
                <a:gd name="T7" fmla="*/ 26 h 27"/>
                <a:gd name="T8" fmla="*/ 1 w 27"/>
                <a:gd name="T9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1" y="12"/>
                  </a:moveTo>
                  <a:cubicBezTo>
                    <a:pt x="2" y="5"/>
                    <a:pt x="9" y="0"/>
                    <a:pt x="15" y="1"/>
                  </a:cubicBezTo>
                  <a:cubicBezTo>
                    <a:pt x="22" y="2"/>
                    <a:pt x="27" y="9"/>
                    <a:pt x="26" y="16"/>
                  </a:cubicBezTo>
                  <a:cubicBezTo>
                    <a:pt x="25" y="22"/>
                    <a:pt x="18" y="27"/>
                    <a:pt x="12" y="26"/>
                  </a:cubicBezTo>
                  <a:cubicBezTo>
                    <a:pt x="5" y="25"/>
                    <a:pt x="0" y="19"/>
                    <a:pt x="1" y="12"/>
                  </a:cubicBez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0" name="Freeform 112"/>
            <p:cNvSpPr>
              <a:spLocks/>
            </p:cNvSpPr>
            <p:nvPr/>
          </p:nvSpPr>
          <p:spPr bwMode="gray">
            <a:xfrm>
              <a:off x="9459637" y="3179755"/>
              <a:ext cx="267375" cy="448809"/>
            </a:xfrm>
            <a:custGeom>
              <a:avLst/>
              <a:gdLst>
                <a:gd name="T0" fmla="*/ 56 w 56"/>
                <a:gd name="T1" fmla="*/ 7 h 94"/>
                <a:gd name="T2" fmla="*/ 17 w 56"/>
                <a:gd name="T3" fmla="*/ 0 h 94"/>
                <a:gd name="T4" fmla="*/ 0 w 56"/>
                <a:gd name="T5" fmla="*/ 87 h 94"/>
                <a:gd name="T6" fmla="*/ 46 w 56"/>
                <a:gd name="T7" fmla="*/ 94 h 94"/>
                <a:gd name="T8" fmla="*/ 56 w 56"/>
                <a:gd name="T9" fmla="*/ 7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94">
                  <a:moveTo>
                    <a:pt x="56" y="7"/>
                  </a:moveTo>
                  <a:lnTo>
                    <a:pt x="17" y="0"/>
                  </a:lnTo>
                  <a:lnTo>
                    <a:pt x="0" y="87"/>
                  </a:lnTo>
                  <a:lnTo>
                    <a:pt x="46" y="94"/>
                  </a:lnTo>
                  <a:lnTo>
                    <a:pt x="56" y="7"/>
                  </a:ln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1" name="Freeform 113"/>
            <p:cNvSpPr>
              <a:spLocks/>
            </p:cNvSpPr>
            <p:nvPr/>
          </p:nvSpPr>
          <p:spPr bwMode="gray">
            <a:xfrm>
              <a:off x="8891469" y="3681082"/>
              <a:ext cx="343769" cy="1193639"/>
            </a:xfrm>
            <a:custGeom>
              <a:avLst/>
              <a:gdLst>
                <a:gd name="T0" fmla="*/ 3 w 72"/>
                <a:gd name="T1" fmla="*/ 250 h 250"/>
                <a:gd name="T2" fmla="*/ 70 w 72"/>
                <a:gd name="T3" fmla="*/ 250 h 250"/>
                <a:gd name="T4" fmla="*/ 72 w 72"/>
                <a:gd name="T5" fmla="*/ 41 h 250"/>
                <a:gd name="T6" fmla="*/ 61 w 72"/>
                <a:gd name="T7" fmla="*/ 0 h 250"/>
                <a:gd name="T8" fmla="*/ 0 w 72"/>
                <a:gd name="T9" fmla="*/ 0 h 250"/>
                <a:gd name="T10" fmla="*/ 0 w 72"/>
                <a:gd name="T11" fmla="*/ 215 h 250"/>
                <a:gd name="T12" fmla="*/ 3 w 72"/>
                <a:gd name="T13" fmla="*/ 25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" h="250">
                  <a:moveTo>
                    <a:pt x="3" y="250"/>
                  </a:moveTo>
                  <a:lnTo>
                    <a:pt x="70" y="250"/>
                  </a:lnTo>
                  <a:lnTo>
                    <a:pt x="72" y="41"/>
                  </a:lnTo>
                  <a:lnTo>
                    <a:pt x="61" y="0"/>
                  </a:lnTo>
                  <a:lnTo>
                    <a:pt x="0" y="0"/>
                  </a:lnTo>
                  <a:lnTo>
                    <a:pt x="0" y="215"/>
                  </a:lnTo>
                  <a:lnTo>
                    <a:pt x="3" y="250"/>
                  </a:ln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2" name="Freeform 114"/>
            <p:cNvSpPr>
              <a:spLocks/>
            </p:cNvSpPr>
            <p:nvPr/>
          </p:nvSpPr>
          <p:spPr bwMode="gray">
            <a:xfrm>
              <a:off x="8791200" y="3533071"/>
              <a:ext cx="195758" cy="238729"/>
            </a:xfrm>
            <a:custGeom>
              <a:avLst/>
              <a:gdLst>
                <a:gd name="T0" fmla="*/ 22 w 22"/>
                <a:gd name="T1" fmla="*/ 19 h 27"/>
                <a:gd name="T2" fmla="*/ 22 w 22"/>
                <a:gd name="T3" fmla="*/ 0 h 27"/>
                <a:gd name="T4" fmla="*/ 0 w 22"/>
                <a:gd name="T5" fmla="*/ 0 h 27"/>
                <a:gd name="T6" fmla="*/ 0 w 22"/>
                <a:gd name="T7" fmla="*/ 19 h 27"/>
                <a:gd name="T8" fmla="*/ 11 w 22"/>
                <a:gd name="T9" fmla="*/ 27 h 27"/>
                <a:gd name="T10" fmla="*/ 22 w 22"/>
                <a:gd name="T11" fmla="*/ 1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27">
                  <a:moveTo>
                    <a:pt x="22" y="19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3"/>
                    <a:pt x="3" y="27"/>
                    <a:pt x="11" y="27"/>
                  </a:cubicBezTo>
                  <a:cubicBezTo>
                    <a:pt x="19" y="27"/>
                    <a:pt x="22" y="23"/>
                    <a:pt x="22" y="19"/>
                  </a:cubicBezTo>
                  <a:close/>
                </a:path>
              </a:pathLst>
            </a:custGeom>
            <a:solidFill>
              <a:srgbClr val="CE9C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3" name="Freeform 115"/>
            <p:cNvSpPr>
              <a:spLocks/>
            </p:cNvSpPr>
            <p:nvPr/>
          </p:nvSpPr>
          <p:spPr bwMode="gray">
            <a:xfrm>
              <a:off x="8776878" y="3499651"/>
              <a:ext cx="210080" cy="181434"/>
            </a:xfrm>
            <a:custGeom>
              <a:avLst/>
              <a:gdLst>
                <a:gd name="T0" fmla="*/ 0 w 24"/>
                <a:gd name="T1" fmla="*/ 5 h 21"/>
                <a:gd name="T2" fmla="*/ 24 w 24"/>
                <a:gd name="T3" fmla="*/ 21 h 21"/>
                <a:gd name="T4" fmla="*/ 24 w 24"/>
                <a:gd name="T5" fmla="*/ 3 h 21"/>
                <a:gd name="T6" fmla="*/ 0 w 24"/>
                <a:gd name="T7" fmla="*/ 0 h 21"/>
                <a:gd name="T8" fmla="*/ 0 w 24"/>
                <a:gd name="T9" fmla="*/ 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1">
                  <a:moveTo>
                    <a:pt x="0" y="5"/>
                  </a:moveTo>
                  <a:cubicBezTo>
                    <a:pt x="7" y="13"/>
                    <a:pt x="13" y="17"/>
                    <a:pt x="24" y="21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BA8C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4" name="Freeform 116"/>
            <p:cNvSpPr>
              <a:spLocks/>
            </p:cNvSpPr>
            <p:nvPr/>
          </p:nvSpPr>
          <p:spPr bwMode="gray">
            <a:xfrm>
              <a:off x="8604995" y="3179755"/>
              <a:ext cx="506101" cy="601594"/>
            </a:xfrm>
            <a:custGeom>
              <a:avLst/>
              <a:gdLst>
                <a:gd name="T0" fmla="*/ 56 w 57"/>
                <a:gd name="T1" fmla="*/ 23 h 68"/>
                <a:gd name="T2" fmla="*/ 45 w 57"/>
                <a:gd name="T3" fmla="*/ 16 h 68"/>
                <a:gd name="T4" fmla="*/ 45 w 57"/>
                <a:gd name="T5" fmla="*/ 14 h 68"/>
                <a:gd name="T6" fmla="*/ 46 w 57"/>
                <a:gd name="T7" fmla="*/ 12 h 68"/>
                <a:gd name="T8" fmla="*/ 46 w 57"/>
                <a:gd name="T9" fmla="*/ 10 h 68"/>
                <a:gd name="T10" fmla="*/ 37 w 57"/>
                <a:gd name="T11" fmla="*/ 8 h 68"/>
                <a:gd name="T12" fmla="*/ 35 w 57"/>
                <a:gd name="T13" fmla="*/ 7 h 68"/>
                <a:gd name="T14" fmla="*/ 25 w 57"/>
                <a:gd name="T15" fmla="*/ 0 h 68"/>
                <a:gd name="T16" fmla="*/ 0 w 57"/>
                <a:gd name="T17" fmla="*/ 26 h 68"/>
                <a:gd name="T18" fmla="*/ 4 w 57"/>
                <a:gd name="T19" fmla="*/ 30 h 68"/>
                <a:gd name="T20" fmla="*/ 1 w 57"/>
                <a:gd name="T21" fmla="*/ 33 h 68"/>
                <a:gd name="T22" fmla="*/ 56 w 57"/>
                <a:gd name="T23" fmla="*/ 26 h 68"/>
                <a:gd name="T24" fmla="*/ 56 w 57"/>
                <a:gd name="T25" fmla="*/ 23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" h="68">
                  <a:moveTo>
                    <a:pt x="56" y="23"/>
                  </a:moveTo>
                  <a:cubicBezTo>
                    <a:pt x="51" y="21"/>
                    <a:pt x="45" y="16"/>
                    <a:pt x="45" y="16"/>
                  </a:cubicBezTo>
                  <a:cubicBezTo>
                    <a:pt x="44" y="15"/>
                    <a:pt x="44" y="15"/>
                    <a:pt x="45" y="14"/>
                  </a:cubicBezTo>
                  <a:cubicBezTo>
                    <a:pt x="46" y="12"/>
                    <a:pt x="46" y="12"/>
                    <a:pt x="46" y="12"/>
                  </a:cubicBezTo>
                  <a:cubicBezTo>
                    <a:pt x="47" y="11"/>
                    <a:pt x="46" y="11"/>
                    <a:pt x="46" y="10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6" y="7"/>
                    <a:pt x="35" y="7"/>
                    <a:pt x="35" y="7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1" y="33"/>
                    <a:pt x="26" y="68"/>
                    <a:pt x="56" y="26"/>
                  </a:cubicBezTo>
                  <a:cubicBezTo>
                    <a:pt x="57" y="25"/>
                    <a:pt x="57" y="23"/>
                    <a:pt x="56" y="23"/>
                  </a:cubicBezTo>
                  <a:close/>
                </a:path>
              </a:pathLst>
            </a:custGeom>
            <a:solidFill>
              <a:srgbClr val="CE9C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5" name="Freeform 117"/>
            <p:cNvSpPr>
              <a:spLocks/>
            </p:cNvSpPr>
            <p:nvPr/>
          </p:nvSpPr>
          <p:spPr bwMode="gray">
            <a:xfrm>
              <a:off x="8571572" y="3084262"/>
              <a:ext cx="343769" cy="529977"/>
            </a:xfrm>
            <a:custGeom>
              <a:avLst/>
              <a:gdLst>
                <a:gd name="T0" fmla="*/ 0 w 39"/>
                <a:gd name="T1" fmla="*/ 29 h 60"/>
                <a:gd name="T2" fmla="*/ 14 w 39"/>
                <a:gd name="T3" fmla="*/ 7 h 60"/>
                <a:gd name="T4" fmla="*/ 27 w 39"/>
                <a:gd name="T5" fmla="*/ 4 h 60"/>
                <a:gd name="T6" fmla="*/ 24 w 39"/>
                <a:gd name="T7" fmla="*/ 18 h 60"/>
                <a:gd name="T8" fmla="*/ 21 w 39"/>
                <a:gd name="T9" fmla="*/ 22 h 60"/>
                <a:gd name="T10" fmla="*/ 21 w 39"/>
                <a:gd name="T11" fmla="*/ 26 h 60"/>
                <a:gd name="T12" fmla="*/ 32 w 39"/>
                <a:gd name="T13" fmla="*/ 33 h 60"/>
                <a:gd name="T14" fmla="*/ 30 w 39"/>
                <a:gd name="T15" fmla="*/ 35 h 60"/>
                <a:gd name="T16" fmla="*/ 29 w 39"/>
                <a:gd name="T17" fmla="*/ 36 h 60"/>
                <a:gd name="T18" fmla="*/ 20 w 39"/>
                <a:gd name="T19" fmla="*/ 38 h 60"/>
                <a:gd name="T20" fmla="*/ 25 w 39"/>
                <a:gd name="T21" fmla="*/ 44 h 60"/>
                <a:gd name="T22" fmla="*/ 32 w 39"/>
                <a:gd name="T23" fmla="*/ 45 h 60"/>
                <a:gd name="T24" fmla="*/ 35 w 39"/>
                <a:gd name="T25" fmla="*/ 57 h 60"/>
                <a:gd name="T26" fmla="*/ 12 w 39"/>
                <a:gd name="T27" fmla="*/ 54 h 60"/>
                <a:gd name="T28" fmla="*/ 0 w 39"/>
                <a:gd name="T29" fmla="*/ 35 h 60"/>
                <a:gd name="T30" fmla="*/ 0 w 39"/>
                <a:gd name="T31" fmla="*/ 2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9" h="60">
                  <a:moveTo>
                    <a:pt x="0" y="29"/>
                  </a:moveTo>
                  <a:cubicBezTo>
                    <a:pt x="2" y="22"/>
                    <a:pt x="7" y="13"/>
                    <a:pt x="14" y="7"/>
                  </a:cubicBezTo>
                  <a:cubicBezTo>
                    <a:pt x="18" y="3"/>
                    <a:pt x="23" y="0"/>
                    <a:pt x="27" y="4"/>
                  </a:cubicBezTo>
                  <a:cubicBezTo>
                    <a:pt x="33" y="10"/>
                    <a:pt x="27" y="16"/>
                    <a:pt x="24" y="18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19" y="23"/>
                    <a:pt x="20" y="25"/>
                    <a:pt x="21" y="26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30" y="36"/>
                    <a:pt x="30" y="36"/>
                    <a:pt x="29" y="36"/>
                  </a:cubicBezTo>
                  <a:cubicBezTo>
                    <a:pt x="27" y="35"/>
                    <a:pt x="22" y="34"/>
                    <a:pt x="20" y="38"/>
                  </a:cubicBezTo>
                  <a:cubicBezTo>
                    <a:pt x="19" y="42"/>
                    <a:pt x="22" y="44"/>
                    <a:pt x="25" y="44"/>
                  </a:cubicBezTo>
                  <a:cubicBezTo>
                    <a:pt x="27" y="45"/>
                    <a:pt x="30" y="44"/>
                    <a:pt x="32" y="45"/>
                  </a:cubicBezTo>
                  <a:cubicBezTo>
                    <a:pt x="33" y="46"/>
                    <a:pt x="39" y="50"/>
                    <a:pt x="35" y="57"/>
                  </a:cubicBezTo>
                  <a:cubicBezTo>
                    <a:pt x="25" y="60"/>
                    <a:pt x="18" y="57"/>
                    <a:pt x="12" y="54"/>
                  </a:cubicBezTo>
                  <a:cubicBezTo>
                    <a:pt x="5" y="50"/>
                    <a:pt x="1" y="43"/>
                    <a:pt x="0" y="35"/>
                  </a:cubicBezTo>
                  <a:cubicBezTo>
                    <a:pt x="0" y="33"/>
                    <a:pt x="0" y="31"/>
                    <a:pt x="0" y="29"/>
                  </a:cubicBezTo>
                  <a:close/>
                </a:path>
              </a:pathLst>
            </a:custGeom>
            <a:solidFill>
              <a:srgbClr val="301D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6" name="Freeform 118"/>
            <p:cNvSpPr>
              <a:spLocks/>
            </p:cNvSpPr>
            <p:nvPr/>
          </p:nvSpPr>
          <p:spPr bwMode="gray">
            <a:xfrm>
              <a:off x="8862820" y="3284795"/>
              <a:ext cx="38197" cy="28646"/>
            </a:xfrm>
            <a:custGeom>
              <a:avLst/>
              <a:gdLst>
                <a:gd name="T0" fmla="*/ 3 w 4"/>
                <a:gd name="T1" fmla="*/ 1 h 3"/>
                <a:gd name="T2" fmla="*/ 3 w 4"/>
                <a:gd name="T3" fmla="*/ 3 h 3"/>
                <a:gd name="T4" fmla="*/ 1 w 4"/>
                <a:gd name="T5" fmla="*/ 3 h 3"/>
                <a:gd name="T6" fmla="*/ 1 w 4"/>
                <a:gd name="T7" fmla="*/ 1 h 3"/>
                <a:gd name="T8" fmla="*/ 3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3" y="1"/>
                  </a:moveTo>
                  <a:cubicBezTo>
                    <a:pt x="4" y="1"/>
                    <a:pt x="4" y="2"/>
                    <a:pt x="3" y="3"/>
                  </a:cubicBezTo>
                  <a:cubicBezTo>
                    <a:pt x="2" y="3"/>
                    <a:pt x="2" y="3"/>
                    <a:pt x="1" y="3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2" y="0"/>
                    <a:pt x="3" y="0"/>
                    <a:pt x="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7" name="Freeform 119"/>
            <p:cNvSpPr>
              <a:spLocks/>
            </p:cNvSpPr>
            <p:nvPr/>
          </p:nvSpPr>
          <p:spPr bwMode="gray">
            <a:xfrm>
              <a:off x="8891469" y="3681082"/>
              <a:ext cx="148014" cy="735283"/>
            </a:xfrm>
            <a:custGeom>
              <a:avLst/>
              <a:gdLst>
                <a:gd name="T0" fmla="*/ 0 w 31"/>
                <a:gd name="T1" fmla="*/ 15 h 154"/>
                <a:gd name="T2" fmla="*/ 0 w 31"/>
                <a:gd name="T3" fmla="*/ 154 h 154"/>
                <a:gd name="T4" fmla="*/ 18 w 31"/>
                <a:gd name="T5" fmla="*/ 67 h 154"/>
                <a:gd name="T6" fmla="*/ 31 w 31"/>
                <a:gd name="T7" fmla="*/ 6 h 154"/>
                <a:gd name="T8" fmla="*/ 30 w 31"/>
                <a:gd name="T9" fmla="*/ 0 h 154"/>
                <a:gd name="T10" fmla="*/ 0 w 31"/>
                <a:gd name="T11" fmla="*/ 15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54">
                  <a:moveTo>
                    <a:pt x="0" y="15"/>
                  </a:moveTo>
                  <a:lnTo>
                    <a:pt x="0" y="154"/>
                  </a:lnTo>
                  <a:lnTo>
                    <a:pt x="18" y="67"/>
                  </a:lnTo>
                  <a:lnTo>
                    <a:pt x="31" y="6"/>
                  </a:lnTo>
                  <a:lnTo>
                    <a:pt x="30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D2D2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8" name="Freeform 120"/>
            <p:cNvSpPr>
              <a:spLocks/>
            </p:cNvSpPr>
            <p:nvPr/>
          </p:nvSpPr>
          <p:spPr bwMode="gray">
            <a:xfrm>
              <a:off x="8748232" y="3681082"/>
              <a:ext cx="143237" cy="735283"/>
            </a:xfrm>
            <a:custGeom>
              <a:avLst/>
              <a:gdLst>
                <a:gd name="T0" fmla="*/ 30 w 30"/>
                <a:gd name="T1" fmla="*/ 15 h 154"/>
                <a:gd name="T2" fmla="*/ 30 w 30"/>
                <a:gd name="T3" fmla="*/ 154 h 154"/>
                <a:gd name="T4" fmla="*/ 13 w 30"/>
                <a:gd name="T5" fmla="*/ 71 h 154"/>
                <a:gd name="T6" fmla="*/ 0 w 30"/>
                <a:gd name="T7" fmla="*/ 6 h 154"/>
                <a:gd name="T8" fmla="*/ 2 w 30"/>
                <a:gd name="T9" fmla="*/ 0 h 154"/>
                <a:gd name="T10" fmla="*/ 30 w 30"/>
                <a:gd name="T11" fmla="*/ 15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54">
                  <a:moveTo>
                    <a:pt x="30" y="15"/>
                  </a:moveTo>
                  <a:lnTo>
                    <a:pt x="30" y="154"/>
                  </a:lnTo>
                  <a:lnTo>
                    <a:pt x="13" y="71"/>
                  </a:lnTo>
                  <a:lnTo>
                    <a:pt x="0" y="6"/>
                  </a:lnTo>
                  <a:lnTo>
                    <a:pt x="2" y="0"/>
                  </a:lnTo>
                  <a:lnTo>
                    <a:pt x="30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9" name="Freeform 121"/>
            <p:cNvSpPr>
              <a:spLocks/>
            </p:cNvSpPr>
            <p:nvPr/>
          </p:nvSpPr>
          <p:spPr bwMode="gray">
            <a:xfrm>
              <a:off x="8757780" y="3638111"/>
              <a:ext cx="133686" cy="186210"/>
            </a:xfrm>
            <a:custGeom>
              <a:avLst/>
              <a:gdLst>
                <a:gd name="T0" fmla="*/ 28 w 28"/>
                <a:gd name="T1" fmla="*/ 24 h 39"/>
                <a:gd name="T2" fmla="*/ 5 w 28"/>
                <a:gd name="T3" fmla="*/ 0 h 39"/>
                <a:gd name="T4" fmla="*/ 0 w 28"/>
                <a:gd name="T5" fmla="*/ 9 h 39"/>
                <a:gd name="T6" fmla="*/ 7 w 28"/>
                <a:gd name="T7" fmla="*/ 39 h 39"/>
                <a:gd name="T8" fmla="*/ 22 w 28"/>
                <a:gd name="T9" fmla="*/ 22 h 39"/>
                <a:gd name="T10" fmla="*/ 28 w 28"/>
                <a:gd name="T11" fmla="*/ 2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39">
                  <a:moveTo>
                    <a:pt x="28" y="24"/>
                  </a:moveTo>
                  <a:lnTo>
                    <a:pt x="5" y="0"/>
                  </a:lnTo>
                  <a:lnTo>
                    <a:pt x="0" y="9"/>
                  </a:lnTo>
                  <a:lnTo>
                    <a:pt x="7" y="39"/>
                  </a:lnTo>
                  <a:lnTo>
                    <a:pt x="22" y="22"/>
                  </a:lnTo>
                  <a:lnTo>
                    <a:pt x="28" y="24"/>
                  </a:lnTo>
                  <a:close/>
                </a:path>
              </a:pathLst>
            </a:custGeom>
            <a:solidFill>
              <a:srgbClr val="D2D2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0" name="Freeform 122"/>
            <p:cNvSpPr>
              <a:spLocks/>
            </p:cNvSpPr>
            <p:nvPr/>
          </p:nvSpPr>
          <p:spPr bwMode="gray">
            <a:xfrm>
              <a:off x="8891469" y="3638111"/>
              <a:ext cx="143237" cy="186210"/>
            </a:xfrm>
            <a:custGeom>
              <a:avLst/>
              <a:gdLst>
                <a:gd name="T0" fmla="*/ 0 w 30"/>
                <a:gd name="T1" fmla="*/ 24 h 39"/>
                <a:gd name="T2" fmla="*/ 24 w 30"/>
                <a:gd name="T3" fmla="*/ 0 h 39"/>
                <a:gd name="T4" fmla="*/ 30 w 30"/>
                <a:gd name="T5" fmla="*/ 9 h 39"/>
                <a:gd name="T6" fmla="*/ 22 w 30"/>
                <a:gd name="T7" fmla="*/ 39 h 39"/>
                <a:gd name="T8" fmla="*/ 7 w 30"/>
                <a:gd name="T9" fmla="*/ 22 h 39"/>
                <a:gd name="T10" fmla="*/ 0 w 30"/>
                <a:gd name="T11" fmla="*/ 2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9">
                  <a:moveTo>
                    <a:pt x="0" y="24"/>
                  </a:moveTo>
                  <a:lnTo>
                    <a:pt x="24" y="0"/>
                  </a:lnTo>
                  <a:lnTo>
                    <a:pt x="30" y="9"/>
                  </a:lnTo>
                  <a:lnTo>
                    <a:pt x="22" y="39"/>
                  </a:lnTo>
                  <a:lnTo>
                    <a:pt x="7" y="22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1" name="Freeform 123"/>
            <p:cNvSpPr>
              <a:spLocks/>
            </p:cNvSpPr>
            <p:nvPr/>
          </p:nvSpPr>
          <p:spPr bwMode="gray">
            <a:xfrm>
              <a:off x="8853272" y="3743151"/>
              <a:ext cx="81168" cy="62072"/>
            </a:xfrm>
            <a:custGeom>
              <a:avLst/>
              <a:gdLst>
                <a:gd name="T0" fmla="*/ 2 w 17"/>
                <a:gd name="T1" fmla="*/ 0 h 13"/>
                <a:gd name="T2" fmla="*/ 0 w 17"/>
                <a:gd name="T3" fmla="*/ 2 h 13"/>
                <a:gd name="T4" fmla="*/ 4 w 17"/>
                <a:gd name="T5" fmla="*/ 13 h 13"/>
                <a:gd name="T6" fmla="*/ 11 w 17"/>
                <a:gd name="T7" fmla="*/ 13 h 13"/>
                <a:gd name="T8" fmla="*/ 17 w 17"/>
                <a:gd name="T9" fmla="*/ 2 h 13"/>
                <a:gd name="T10" fmla="*/ 15 w 17"/>
                <a:gd name="T11" fmla="*/ 0 h 13"/>
                <a:gd name="T12" fmla="*/ 2 w 17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3">
                  <a:moveTo>
                    <a:pt x="2" y="0"/>
                  </a:moveTo>
                  <a:lnTo>
                    <a:pt x="0" y="2"/>
                  </a:lnTo>
                  <a:lnTo>
                    <a:pt x="4" y="13"/>
                  </a:lnTo>
                  <a:lnTo>
                    <a:pt x="11" y="13"/>
                  </a:lnTo>
                  <a:lnTo>
                    <a:pt x="17" y="2"/>
                  </a:lnTo>
                  <a:lnTo>
                    <a:pt x="15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9AB3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2" name="Freeform 124"/>
            <p:cNvSpPr>
              <a:spLocks/>
            </p:cNvSpPr>
            <p:nvPr/>
          </p:nvSpPr>
          <p:spPr bwMode="gray">
            <a:xfrm>
              <a:off x="8853272" y="3805221"/>
              <a:ext cx="62072" cy="611144"/>
            </a:xfrm>
            <a:custGeom>
              <a:avLst/>
              <a:gdLst>
                <a:gd name="T0" fmla="*/ 4 w 13"/>
                <a:gd name="T1" fmla="*/ 0 h 128"/>
                <a:gd name="T2" fmla="*/ 0 w 13"/>
                <a:gd name="T3" fmla="*/ 110 h 128"/>
                <a:gd name="T4" fmla="*/ 8 w 13"/>
                <a:gd name="T5" fmla="*/ 128 h 128"/>
                <a:gd name="T6" fmla="*/ 13 w 13"/>
                <a:gd name="T7" fmla="*/ 117 h 128"/>
                <a:gd name="T8" fmla="*/ 11 w 13"/>
                <a:gd name="T9" fmla="*/ 0 h 128"/>
                <a:gd name="T10" fmla="*/ 4 w 13"/>
                <a:gd name="T11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28">
                  <a:moveTo>
                    <a:pt x="4" y="0"/>
                  </a:moveTo>
                  <a:lnTo>
                    <a:pt x="0" y="110"/>
                  </a:lnTo>
                  <a:lnTo>
                    <a:pt x="8" y="128"/>
                  </a:lnTo>
                  <a:lnTo>
                    <a:pt x="13" y="117"/>
                  </a:lnTo>
                  <a:lnTo>
                    <a:pt x="11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9AB3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3" name="Freeform 125"/>
            <p:cNvSpPr>
              <a:spLocks/>
            </p:cNvSpPr>
            <p:nvPr/>
          </p:nvSpPr>
          <p:spPr bwMode="gray">
            <a:xfrm>
              <a:off x="8891469" y="3676308"/>
              <a:ext cx="229178" cy="783027"/>
            </a:xfrm>
            <a:custGeom>
              <a:avLst/>
              <a:gdLst>
                <a:gd name="T0" fmla="*/ 26 w 26"/>
                <a:gd name="T1" fmla="*/ 8 h 89"/>
                <a:gd name="T2" fmla="*/ 22 w 26"/>
                <a:gd name="T3" fmla="*/ 12 h 89"/>
                <a:gd name="T4" fmla="*/ 25 w 26"/>
                <a:gd name="T5" fmla="*/ 14 h 89"/>
                <a:gd name="T6" fmla="*/ 0 w 26"/>
                <a:gd name="T7" fmla="*/ 89 h 89"/>
                <a:gd name="T8" fmla="*/ 0 w 26"/>
                <a:gd name="T9" fmla="*/ 82 h 89"/>
                <a:gd name="T10" fmla="*/ 16 w 26"/>
                <a:gd name="T11" fmla="*/ 0 h 89"/>
                <a:gd name="T12" fmla="*/ 26 w 26"/>
                <a:gd name="T13" fmla="*/ 8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89">
                  <a:moveTo>
                    <a:pt x="26" y="8"/>
                  </a:moveTo>
                  <a:cubicBezTo>
                    <a:pt x="22" y="12"/>
                    <a:pt x="22" y="12"/>
                    <a:pt x="22" y="12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18" y="36"/>
                    <a:pt x="0" y="89"/>
                    <a:pt x="0" y="89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" y="62"/>
                    <a:pt x="16" y="0"/>
                    <a:pt x="16" y="0"/>
                  </a:cubicBezTo>
                  <a:lnTo>
                    <a:pt x="26" y="8"/>
                  </a:lnTo>
                  <a:close/>
                </a:path>
              </a:pathLst>
            </a:custGeom>
            <a:solidFill>
              <a:srgbClr val="0064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4" name="Freeform 126"/>
            <p:cNvSpPr>
              <a:spLocks/>
            </p:cNvSpPr>
            <p:nvPr/>
          </p:nvSpPr>
          <p:spPr bwMode="gray">
            <a:xfrm>
              <a:off x="8251678" y="4593022"/>
              <a:ext cx="229178" cy="496554"/>
            </a:xfrm>
            <a:custGeom>
              <a:avLst/>
              <a:gdLst>
                <a:gd name="T0" fmla="*/ 3 w 26"/>
                <a:gd name="T1" fmla="*/ 20 h 56"/>
                <a:gd name="T2" fmla="*/ 3 w 26"/>
                <a:gd name="T3" fmla="*/ 43 h 56"/>
                <a:gd name="T4" fmla="*/ 8 w 26"/>
                <a:gd name="T5" fmla="*/ 47 h 56"/>
                <a:gd name="T6" fmla="*/ 13 w 26"/>
                <a:gd name="T7" fmla="*/ 52 h 56"/>
                <a:gd name="T8" fmla="*/ 18 w 26"/>
                <a:gd name="T9" fmla="*/ 55 h 56"/>
                <a:gd name="T10" fmla="*/ 18 w 26"/>
                <a:gd name="T11" fmla="*/ 50 h 56"/>
                <a:gd name="T12" fmla="*/ 20 w 26"/>
                <a:gd name="T13" fmla="*/ 45 h 56"/>
                <a:gd name="T14" fmla="*/ 20 w 26"/>
                <a:gd name="T15" fmla="*/ 39 h 56"/>
                <a:gd name="T16" fmla="*/ 26 w 26"/>
                <a:gd name="T17" fmla="*/ 41 h 56"/>
                <a:gd name="T18" fmla="*/ 20 w 26"/>
                <a:gd name="T19" fmla="*/ 26 h 56"/>
                <a:gd name="T20" fmla="*/ 19 w 26"/>
                <a:gd name="T21" fmla="*/ 24 h 56"/>
                <a:gd name="T22" fmla="*/ 21 w 26"/>
                <a:gd name="T23" fmla="*/ 0 h 56"/>
                <a:gd name="T24" fmla="*/ 4 w 26"/>
                <a:gd name="T25" fmla="*/ 5 h 56"/>
                <a:gd name="T26" fmla="*/ 3 w 26"/>
                <a:gd name="T27" fmla="*/ 2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" h="56">
                  <a:moveTo>
                    <a:pt x="3" y="20"/>
                  </a:moveTo>
                  <a:cubicBezTo>
                    <a:pt x="0" y="30"/>
                    <a:pt x="1" y="34"/>
                    <a:pt x="3" y="43"/>
                  </a:cubicBezTo>
                  <a:cubicBezTo>
                    <a:pt x="5" y="49"/>
                    <a:pt x="7" y="50"/>
                    <a:pt x="8" y="47"/>
                  </a:cubicBezTo>
                  <a:cubicBezTo>
                    <a:pt x="8" y="53"/>
                    <a:pt x="13" y="56"/>
                    <a:pt x="13" y="52"/>
                  </a:cubicBezTo>
                  <a:cubicBezTo>
                    <a:pt x="14" y="53"/>
                    <a:pt x="16" y="55"/>
                    <a:pt x="18" y="55"/>
                  </a:cubicBezTo>
                  <a:cubicBezTo>
                    <a:pt x="19" y="54"/>
                    <a:pt x="18" y="51"/>
                    <a:pt x="18" y="50"/>
                  </a:cubicBezTo>
                  <a:cubicBezTo>
                    <a:pt x="20" y="50"/>
                    <a:pt x="22" y="49"/>
                    <a:pt x="20" y="45"/>
                  </a:cubicBezTo>
                  <a:cubicBezTo>
                    <a:pt x="19" y="42"/>
                    <a:pt x="20" y="39"/>
                    <a:pt x="20" y="39"/>
                  </a:cubicBezTo>
                  <a:cubicBezTo>
                    <a:pt x="22" y="42"/>
                    <a:pt x="25" y="43"/>
                    <a:pt x="26" y="41"/>
                  </a:cubicBezTo>
                  <a:cubicBezTo>
                    <a:pt x="24" y="37"/>
                    <a:pt x="23" y="31"/>
                    <a:pt x="20" y="26"/>
                  </a:cubicBezTo>
                  <a:cubicBezTo>
                    <a:pt x="20" y="25"/>
                    <a:pt x="19" y="24"/>
                    <a:pt x="19" y="24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4" y="5"/>
                    <a:pt x="4" y="5"/>
                    <a:pt x="4" y="5"/>
                  </a:cubicBezTo>
                  <a:lnTo>
                    <a:pt x="3" y="20"/>
                  </a:lnTo>
                  <a:close/>
                </a:path>
              </a:pathLst>
            </a:custGeom>
            <a:solidFill>
              <a:srgbClr val="CE9C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5" name="Freeform 127"/>
            <p:cNvSpPr>
              <a:spLocks/>
            </p:cNvSpPr>
            <p:nvPr/>
          </p:nvSpPr>
          <p:spPr bwMode="gray">
            <a:xfrm>
              <a:off x="8275548" y="4134665"/>
              <a:ext cx="243503" cy="229178"/>
            </a:xfrm>
            <a:custGeom>
              <a:avLst/>
              <a:gdLst>
                <a:gd name="T0" fmla="*/ 1 w 27"/>
                <a:gd name="T1" fmla="*/ 12 h 26"/>
                <a:gd name="T2" fmla="*/ 15 w 27"/>
                <a:gd name="T3" fmla="*/ 1 h 26"/>
                <a:gd name="T4" fmla="*/ 26 w 27"/>
                <a:gd name="T5" fmla="*/ 15 h 26"/>
                <a:gd name="T6" fmla="*/ 12 w 27"/>
                <a:gd name="T7" fmla="*/ 26 h 26"/>
                <a:gd name="T8" fmla="*/ 1 w 27"/>
                <a:gd name="T9" fmla="*/ 1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6">
                  <a:moveTo>
                    <a:pt x="1" y="12"/>
                  </a:moveTo>
                  <a:cubicBezTo>
                    <a:pt x="2" y="5"/>
                    <a:pt x="8" y="0"/>
                    <a:pt x="15" y="1"/>
                  </a:cubicBezTo>
                  <a:cubicBezTo>
                    <a:pt x="22" y="2"/>
                    <a:pt x="27" y="8"/>
                    <a:pt x="26" y="15"/>
                  </a:cubicBezTo>
                  <a:cubicBezTo>
                    <a:pt x="25" y="22"/>
                    <a:pt x="19" y="26"/>
                    <a:pt x="12" y="26"/>
                  </a:cubicBezTo>
                  <a:cubicBezTo>
                    <a:pt x="5" y="25"/>
                    <a:pt x="0" y="19"/>
                    <a:pt x="1" y="12"/>
                  </a:cubicBez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6" name="Freeform 128"/>
            <p:cNvSpPr>
              <a:spLocks/>
            </p:cNvSpPr>
            <p:nvPr/>
          </p:nvSpPr>
          <p:spPr bwMode="gray">
            <a:xfrm>
              <a:off x="8275548" y="4134665"/>
              <a:ext cx="243503" cy="229178"/>
            </a:xfrm>
            <a:custGeom>
              <a:avLst/>
              <a:gdLst>
                <a:gd name="T0" fmla="*/ 26 w 27"/>
                <a:gd name="T1" fmla="*/ 15 h 26"/>
                <a:gd name="T2" fmla="*/ 12 w 27"/>
                <a:gd name="T3" fmla="*/ 26 h 26"/>
                <a:gd name="T4" fmla="*/ 1 w 27"/>
                <a:gd name="T5" fmla="*/ 12 h 26"/>
                <a:gd name="T6" fmla="*/ 15 w 27"/>
                <a:gd name="T7" fmla="*/ 1 h 26"/>
                <a:gd name="T8" fmla="*/ 26 w 27"/>
                <a:gd name="T9" fmla="*/ 1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6">
                  <a:moveTo>
                    <a:pt x="26" y="15"/>
                  </a:moveTo>
                  <a:cubicBezTo>
                    <a:pt x="25" y="22"/>
                    <a:pt x="19" y="26"/>
                    <a:pt x="12" y="26"/>
                  </a:cubicBezTo>
                  <a:cubicBezTo>
                    <a:pt x="5" y="25"/>
                    <a:pt x="0" y="19"/>
                    <a:pt x="1" y="12"/>
                  </a:cubicBezTo>
                  <a:cubicBezTo>
                    <a:pt x="2" y="5"/>
                    <a:pt x="8" y="0"/>
                    <a:pt x="15" y="1"/>
                  </a:cubicBezTo>
                  <a:cubicBezTo>
                    <a:pt x="22" y="2"/>
                    <a:pt x="27" y="8"/>
                    <a:pt x="26" y="15"/>
                  </a:cubicBez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7" name="Freeform 129"/>
            <p:cNvSpPr>
              <a:spLocks/>
            </p:cNvSpPr>
            <p:nvPr/>
          </p:nvSpPr>
          <p:spPr bwMode="gray">
            <a:xfrm>
              <a:off x="8261226" y="4239705"/>
              <a:ext cx="248277" cy="434487"/>
            </a:xfrm>
            <a:custGeom>
              <a:avLst/>
              <a:gdLst>
                <a:gd name="T0" fmla="*/ 0 w 52"/>
                <a:gd name="T1" fmla="*/ 87 h 91"/>
                <a:gd name="T2" fmla="*/ 39 w 52"/>
                <a:gd name="T3" fmla="*/ 91 h 91"/>
                <a:gd name="T4" fmla="*/ 52 w 52"/>
                <a:gd name="T5" fmla="*/ 6 h 91"/>
                <a:gd name="T6" fmla="*/ 5 w 52"/>
                <a:gd name="T7" fmla="*/ 0 h 91"/>
                <a:gd name="T8" fmla="*/ 0 w 52"/>
                <a:gd name="T9" fmla="*/ 87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91">
                  <a:moveTo>
                    <a:pt x="0" y="87"/>
                  </a:moveTo>
                  <a:lnTo>
                    <a:pt x="39" y="91"/>
                  </a:lnTo>
                  <a:lnTo>
                    <a:pt x="52" y="6"/>
                  </a:lnTo>
                  <a:lnTo>
                    <a:pt x="5" y="0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8" name="Freeform 130"/>
            <p:cNvSpPr>
              <a:spLocks/>
            </p:cNvSpPr>
            <p:nvPr/>
          </p:nvSpPr>
          <p:spPr bwMode="gray">
            <a:xfrm>
              <a:off x="8261226" y="4655094"/>
              <a:ext cx="176660" cy="71620"/>
            </a:xfrm>
            <a:custGeom>
              <a:avLst/>
              <a:gdLst>
                <a:gd name="T0" fmla="*/ 0 w 37"/>
                <a:gd name="T1" fmla="*/ 11 h 15"/>
                <a:gd name="T2" fmla="*/ 37 w 37"/>
                <a:gd name="T3" fmla="*/ 15 h 15"/>
                <a:gd name="T4" fmla="*/ 37 w 37"/>
                <a:gd name="T5" fmla="*/ 4 h 15"/>
                <a:gd name="T6" fmla="*/ 0 w 37"/>
                <a:gd name="T7" fmla="*/ 0 h 15"/>
                <a:gd name="T8" fmla="*/ 0 w 37"/>
                <a:gd name="T9" fmla="*/ 1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5">
                  <a:moveTo>
                    <a:pt x="0" y="11"/>
                  </a:moveTo>
                  <a:lnTo>
                    <a:pt x="37" y="15"/>
                  </a:lnTo>
                  <a:lnTo>
                    <a:pt x="37" y="4"/>
                  </a:lnTo>
                  <a:lnTo>
                    <a:pt x="0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9" name="Freeform 131"/>
            <p:cNvSpPr>
              <a:spLocks/>
            </p:cNvSpPr>
            <p:nvPr/>
          </p:nvSpPr>
          <p:spPr bwMode="gray">
            <a:xfrm>
              <a:off x="8667061" y="3676308"/>
              <a:ext cx="224404" cy="783027"/>
            </a:xfrm>
            <a:custGeom>
              <a:avLst/>
              <a:gdLst>
                <a:gd name="T0" fmla="*/ 0 w 25"/>
                <a:gd name="T1" fmla="*/ 8 h 89"/>
                <a:gd name="T2" fmla="*/ 4 w 25"/>
                <a:gd name="T3" fmla="*/ 12 h 89"/>
                <a:gd name="T4" fmla="*/ 1 w 25"/>
                <a:gd name="T5" fmla="*/ 14 h 89"/>
                <a:gd name="T6" fmla="*/ 25 w 25"/>
                <a:gd name="T7" fmla="*/ 89 h 89"/>
                <a:gd name="T8" fmla="*/ 25 w 25"/>
                <a:gd name="T9" fmla="*/ 82 h 89"/>
                <a:gd name="T10" fmla="*/ 10 w 25"/>
                <a:gd name="T11" fmla="*/ 0 h 89"/>
                <a:gd name="T12" fmla="*/ 0 w 25"/>
                <a:gd name="T13" fmla="*/ 8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89">
                  <a:moveTo>
                    <a:pt x="0" y="8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8" y="36"/>
                    <a:pt x="25" y="89"/>
                    <a:pt x="25" y="89"/>
                  </a:cubicBezTo>
                  <a:cubicBezTo>
                    <a:pt x="25" y="82"/>
                    <a:pt x="25" y="82"/>
                    <a:pt x="25" y="82"/>
                  </a:cubicBezTo>
                  <a:cubicBezTo>
                    <a:pt x="22" y="63"/>
                    <a:pt x="10" y="0"/>
                    <a:pt x="10" y="0"/>
                  </a:cubicBezTo>
                  <a:lnTo>
                    <a:pt x="0" y="8"/>
                  </a:lnTo>
                  <a:close/>
                </a:path>
              </a:pathLst>
            </a:custGeom>
            <a:solidFill>
              <a:srgbClr val="409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0" name="Freeform 132"/>
            <p:cNvSpPr>
              <a:spLocks/>
            </p:cNvSpPr>
            <p:nvPr/>
          </p:nvSpPr>
          <p:spPr bwMode="gray">
            <a:xfrm>
              <a:off x="8581120" y="4707612"/>
              <a:ext cx="639790" cy="229178"/>
            </a:xfrm>
            <a:custGeom>
              <a:avLst/>
              <a:gdLst>
                <a:gd name="T0" fmla="*/ 0 w 134"/>
                <a:gd name="T1" fmla="*/ 35 h 48"/>
                <a:gd name="T2" fmla="*/ 63 w 134"/>
                <a:gd name="T3" fmla="*/ 35 h 48"/>
                <a:gd name="T4" fmla="*/ 65 w 134"/>
                <a:gd name="T5" fmla="*/ 0 h 48"/>
                <a:gd name="T6" fmla="*/ 68 w 134"/>
                <a:gd name="T7" fmla="*/ 35 h 48"/>
                <a:gd name="T8" fmla="*/ 134 w 134"/>
                <a:gd name="T9" fmla="*/ 35 h 48"/>
                <a:gd name="T10" fmla="*/ 134 w 134"/>
                <a:gd name="T11" fmla="*/ 41 h 48"/>
                <a:gd name="T12" fmla="*/ 68 w 134"/>
                <a:gd name="T13" fmla="*/ 45 h 48"/>
                <a:gd name="T14" fmla="*/ 65 w 134"/>
                <a:gd name="T15" fmla="*/ 35 h 48"/>
                <a:gd name="T16" fmla="*/ 61 w 134"/>
                <a:gd name="T17" fmla="*/ 45 h 48"/>
                <a:gd name="T18" fmla="*/ 1 w 134"/>
                <a:gd name="T19" fmla="*/ 48 h 48"/>
                <a:gd name="T20" fmla="*/ 0 w 134"/>
                <a:gd name="T21" fmla="*/ 35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4" h="48">
                  <a:moveTo>
                    <a:pt x="0" y="35"/>
                  </a:moveTo>
                  <a:lnTo>
                    <a:pt x="63" y="35"/>
                  </a:lnTo>
                  <a:lnTo>
                    <a:pt x="65" y="0"/>
                  </a:lnTo>
                  <a:lnTo>
                    <a:pt x="68" y="35"/>
                  </a:lnTo>
                  <a:lnTo>
                    <a:pt x="134" y="35"/>
                  </a:lnTo>
                  <a:lnTo>
                    <a:pt x="134" y="41"/>
                  </a:lnTo>
                  <a:lnTo>
                    <a:pt x="68" y="45"/>
                  </a:lnTo>
                  <a:lnTo>
                    <a:pt x="65" y="35"/>
                  </a:lnTo>
                  <a:lnTo>
                    <a:pt x="61" y="45"/>
                  </a:lnTo>
                  <a:lnTo>
                    <a:pt x="1" y="4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48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1" name="Oval 133"/>
            <p:cNvSpPr>
              <a:spLocks noChangeArrowheads="1"/>
            </p:cNvSpPr>
            <p:nvPr/>
          </p:nvSpPr>
          <p:spPr bwMode="gray">
            <a:xfrm>
              <a:off x="8881918" y="4435463"/>
              <a:ext cx="23875" cy="23875"/>
            </a:xfrm>
            <a:prstGeom prst="ellipse">
              <a:avLst/>
            </a:prstGeom>
            <a:solidFill>
              <a:srgbClr val="0048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2" name="Oval 134"/>
            <p:cNvSpPr>
              <a:spLocks noChangeArrowheads="1"/>
            </p:cNvSpPr>
            <p:nvPr/>
          </p:nvSpPr>
          <p:spPr bwMode="gray">
            <a:xfrm>
              <a:off x="8881918" y="4631219"/>
              <a:ext cx="23875" cy="23875"/>
            </a:xfrm>
            <a:prstGeom prst="ellipse">
              <a:avLst/>
            </a:prstGeom>
            <a:solidFill>
              <a:srgbClr val="0048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3" name="Freeform 135"/>
            <p:cNvSpPr>
              <a:spLocks/>
            </p:cNvSpPr>
            <p:nvPr/>
          </p:nvSpPr>
          <p:spPr bwMode="gray">
            <a:xfrm>
              <a:off x="8977410" y="3337316"/>
              <a:ext cx="90718" cy="81168"/>
            </a:xfrm>
            <a:custGeom>
              <a:avLst/>
              <a:gdLst>
                <a:gd name="T0" fmla="*/ 6 w 10"/>
                <a:gd name="T1" fmla="*/ 0 h 9"/>
                <a:gd name="T2" fmla="*/ 0 w 10"/>
                <a:gd name="T3" fmla="*/ 9 h 9"/>
                <a:gd name="T4" fmla="*/ 10 w 10"/>
                <a:gd name="T5" fmla="*/ 3 h 9"/>
                <a:gd name="T6" fmla="*/ 6 w 10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9">
                  <a:moveTo>
                    <a:pt x="6" y="0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6" y="8"/>
                    <a:pt x="10" y="3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CB8C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4" name="Freeform 136"/>
            <p:cNvSpPr>
              <a:spLocks/>
            </p:cNvSpPr>
            <p:nvPr/>
          </p:nvSpPr>
          <p:spPr bwMode="gray">
            <a:xfrm>
              <a:off x="8977410" y="3337316"/>
              <a:ext cx="81168" cy="81168"/>
            </a:xfrm>
            <a:custGeom>
              <a:avLst/>
              <a:gdLst>
                <a:gd name="T0" fmla="*/ 6 w 9"/>
                <a:gd name="T1" fmla="*/ 0 h 9"/>
                <a:gd name="T2" fmla="*/ 0 w 9"/>
                <a:gd name="T3" fmla="*/ 9 h 9"/>
                <a:gd name="T4" fmla="*/ 9 w 9"/>
                <a:gd name="T5" fmla="*/ 2 h 9"/>
                <a:gd name="T6" fmla="*/ 6 w 9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9">
                  <a:moveTo>
                    <a:pt x="6" y="0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5" y="8"/>
                    <a:pt x="9" y="2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</p:grpSp>
    </p:spTree>
    <p:extLst>
      <p:ext uri="{BB962C8B-B14F-4D97-AF65-F5344CB8AC3E}">
        <p14:creationId xmlns:p14="http://schemas.microsoft.com/office/powerpoint/2010/main" val="2632397204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69303" y="1187644"/>
            <a:ext cx="11655078" cy="22665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491819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41" y="1187644"/>
            <a:ext cx="5378548" cy="2115402"/>
          </a:xfrm>
        </p:spPr>
        <p:txBody>
          <a:bodyPr wrap="square">
            <a:spAutoFit/>
          </a:bodyPr>
          <a:lstStyle>
            <a:lvl1pPr marL="0" indent="0">
              <a:spcBef>
                <a:spcPts val="1200"/>
              </a:spcBef>
              <a:buClr>
                <a:schemeClr val="tx1"/>
              </a:buClr>
              <a:buFont typeface="Wingdings" panose="05000000000000000000" pitchFamily="2" charset="2"/>
              <a:buNone/>
              <a:defRPr sz="2941" b="0">
                <a:latin typeface="+mn-lt"/>
              </a:defRPr>
            </a:lvl1pPr>
            <a:lvl2pPr marL="250553" indent="0">
              <a:buFont typeface="Wingdings" panose="05000000000000000000" pitchFamily="2" charset="2"/>
              <a:buNone/>
              <a:defRPr sz="2353" b="0"/>
            </a:lvl2pPr>
            <a:lvl3pPr marL="441968" indent="0">
              <a:buFont typeface="Wingdings" panose="05000000000000000000" pitchFamily="2" charset="2"/>
              <a:buNone/>
              <a:tabLst/>
              <a:defRPr sz="2157" b="0"/>
            </a:lvl3pPr>
            <a:lvl4pPr marL="639608" indent="0">
              <a:buFont typeface="Wingdings" panose="05000000000000000000" pitchFamily="2" charset="2"/>
              <a:buNone/>
              <a:defRPr sz="2157" b="0"/>
            </a:lvl4pPr>
            <a:lvl5pPr marL="837250" indent="0">
              <a:buFont typeface="Wingdings" panose="05000000000000000000" pitchFamily="2" charset="2"/>
              <a:buNone/>
              <a:tabLst/>
              <a:defRPr sz="2157" b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544214" y="1187644"/>
            <a:ext cx="5378548" cy="2429576"/>
          </a:xfrm>
        </p:spPr>
        <p:txBody>
          <a:bodyPr wrap="square">
            <a:spAutoFit/>
          </a:bodyPr>
          <a:lstStyle>
            <a:lvl1pPr marL="0" indent="0"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None/>
              <a:defRPr lang="en-US" sz="2941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250553" indent="0">
              <a:buFont typeface="Arial" panose="020B0604020202020204" pitchFamily="34" charset="0"/>
              <a:buNone/>
              <a:defRPr lang="en-US" sz="2353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441968" indent="0">
              <a:buFont typeface="Arial" panose="020B0604020202020204" pitchFamily="34" charset="0"/>
              <a:buNone/>
              <a:tabLst/>
              <a:defRPr lang="en-US" sz="2157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639608" indent="0">
              <a:buFont typeface="Arial" panose="020B0604020202020204" pitchFamily="34" charset="0"/>
              <a:buNone/>
              <a:defRPr lang="en-US" sz="2157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837250" indent="0">
              <a:buFont typeface="Arial" panose="020B0604020202020204" pitchFamily="34" charset="0"/>
              <a:buNone/>
              <a:tabLst/>
              <a:defRPr lang="en-US" sz="2157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504217" marR="0" lvl="0" indent="-504217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tabLst/>
            </a:pPr>
            <a:r>
              <a:rPr lang="en-US"/>
              <a:t>Edit Master text styles</a:t>
            </a:r>
          </a:p>
          <a:p>
            <a:pPr marL="504217" marR="0" lvl="1" indent="-504217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tabLst/>
            </a:pPr>
            <a:r>
              <a:rPr lang="en-US"/>
              <a:t>Second level</a:t>
            </a:r>
          </a:p>
          <a:p>
            <a:pPr marL="504217" marR="0" lvl="2" indent="-504217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tabLst/>
            </a:pPr>
            <a:r>
              <a:rPr lang="en-US"/>
              <a:t>Third level</a:t>
            </a:r>
          </a:p>
          <a:p>
            <a:pPr marL="504217" marR="0" lvl="3" indent="-504217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tabLst/>
            </a:pPr>
            <a:r>
              <a:rPr lang="en-US"/>
              <a:t>Fourth level</a:t>
            </a:r>
          </a:p>
          <a:p>
            <a:pPr marL="504217" marR="0" lvl="4" indent="-504217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tabLst/>
            </a:pPr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817494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41" y="1187644"/>
            <a:ext cx="5378548" cy="2115402"/>
          </a:xfrm>
        </p:spPr>
        <p:txBody>
          <a:bodyPr wrap="square">
            <a:spAutoFit/>
          </a:bodyPr>
          <a:lstStyle>
            <a:lvl1pPr marL="227209" indent="-227209">
              <a:spcBef>
                <a:spcPts val="1200"/>
              </a:spcBef>
              <a:buClr>
                <a:schemeClr val="tx1"/>
              </a:buClr>
              <a:buFont typeface="Wingdings" panose="05000000000000000000" pitchFamily="2" charset="2"/>
              <a:buChar char=""/>
              <a:defRPr sz="2941" b="0">
                <a:latin typeface="+mn-lt"/>
              </a:defRPr>
            </a:lvl1pPr>
            <a:lvl2pPr marL="418625" indent="-168072">
              <a:buFont typeface="Wingdings" panose="05000000000000000000" pitchFamily="2" charset="2"/>
              <a:buChar char=""/>
              <a:defRPr sz="2353" b="0"/>
            </a:lvl2pPr>
            <a:lvl3pPr marL="627160" indent="-185191">
              <a:buFont typeface="Wingdings" panose="05000000000000000000" pitchFamily="2" charset="2"/>
              <a:buChar char=""/>
              <a:tabLst/>
              <a:defRPr sz="2157" b="0"/>
            </a:lvl3pPr>
            <a:lvl4pPr marL="812350" indent="-172742">
              <a:buFont typeface="Wingdings" panose="05000000000000000000" pitchFamily="2" charset="2"/>
              <a:buChar char=""/>
              <a:defRPr sz="2157" b="0"/>
            </a:lvl4pPr>
            <a:lvl5pPr marL="1003766" indent="-166517">
              <a:buFont typeface="Wingdings" panose="05000000000000000000" pitchFamily="2" charset="2"/>
              <a:buChar char=""/>
              <a:tabLst/>
              <a:defRPr sz="2157" b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544214" y="1187644"/>
            <a:ext cx="5378548" cy="2429576"/>
          </a:xfrm>
        </p:spPr>
        <p:txBody>
          <a:bodyPr wrap="square">
            <a:spAutoFit/>
          </a:bodyPr>
          <a:lstStyle>
            <a:lvl1pPr marL="281677" indent="-281677">
              <a:spcBef>
                <a:spcPts val="1200"/>
              </a:spcBef>
              <a:buClr>
                <a:schemeClr val="tx1"/>
              </a:buClr>
              <a:buFont typeface="Arial" pitchFamily="34" charset="0"/>
              <a:buChar char="•"/>
              <a:defRPr lang="en-US" sz="2941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586698" indent="-336145">
              <a:defRPr lang="en-US" sz="2353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778113" indent="-336145">
              <a:tabLst/>
              <a:defRPr lang="en-US" sz="2157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975753" indent="-336145">
              <a:defRPr lang="en-US" sz="2157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173395" indent="-336145">
              <a:tabLst/>
              <a:defRPr lang="en-US" sz="2157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227209" marR="0" lvl="0" indent="-227209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/>
              <a:t>Edit Master text styles</a:t>
            </a:r>
          </a:p>
          <a:p>
            <a:pPr marL="227209" marR="0" lvl="1" indent="-227209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/>
              <a:t>Second level</a:t>
            </a:r>
          </a:p>
          <a:p>
            <a:pPr marL="227209" marR="0" lvl="2" indent="-227209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/>
              <a:t>Third level</a:t>
            </a:r>
          </a:p>
          <a:p>
            <a:pPr marL="227209" marR="0" lvl="3" indent="-227209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/>
              <a:t>Fourth level</a:t>
            </a:r>
          </a:p>
          <a:p>
            <a:pPr marL="227209" marR="0" lvl="4" indent="-227209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077924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507595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 slide">
    <p:bg>
      <p:bgPr>
        <a:solidFill>
          <a:srgbClr val="002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39" y="2084186"/>
            <a:ext cx="9859116" cy="1158793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058" spc="-98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69240" y="3877277"/>
            <a:ext cx="9860674" cy="724246"/>
          </a:xfrm>
          <a:noFill/>
        </p:spPr>
        <p:txBody>
          <a:bodyPr lIns="182880" tIns="146304" rIns="182880" bIns="146304">
            <a:spAutoFit/>
          </a:bodyPr>
          <a:lstStyle>
            <a:lvl1pPr marL="0" indent="0">
              <a:spcBef>
                <a:spcPts val="0"/>
              </a:spcBef>
              <a:buNone/>
              <a:defRPr sz="3137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22370597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o slide">
    <p:bg>
      <p:bgPr>
        <a:solidFill>
          <a:srgbClr val="002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40" y="2084186"/>
            <a:ext cx="9859116" cy="1158793"/>
          </a:xfrm>
          <a:noFill/>
        </p:spPr>
        <p:txBody>
          <a:bodyPr tIns="91440" bIns="91440" anchor="t" anchorCtr="0">
            <a:spAutoFit/>
          </a:bodyPr>
          <a:lstStyle>
            <a:lvl1pPr>
              <a:defRPr lang="en-US" sz="7058" b="0" kern="1200" cap="none" spc="-98" baseline="0" dirty="0">
                <a:ln w="3175"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13375250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9240" y="289511"/>
            <a:ext cx="11655840" cy="89966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69241" y="1189178"/>
            <a:ext cx="11653521" cy="2263268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rot="5400000">
            <a:off x="9187079" y="3012391"/>
            <a:ext cx="6858623" cy="83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148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ransition>
    <p:fade/>
  </p:transition>
  <p:hf hdr="0" ftr="0" dt="0"/>
  <p:txStyles>
    <p:titleStyle>
      <a:lvl1pPr algn="l" defTabSz="914367" rtl="0" eaLnBrk="1" latinLnBrk="0" hangingPunct="1">
        <a:lnSpc>
          <a:spcPct val="90000"/>
        </a:lnSpc>
        <a:spcBef>
          <a:spcPct val="0"/>
        </a:spcBef>
        <a:buNone/>
        <a:defRPr lang="en-US" sz="4705" b="0" kern="1200" cap="none" spc="-100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224097" marR="0" indent="-224097" algn="l" defTabSz="9143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3529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448193" marR="0" indent="-224097" algn="l" defTabSz="9143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745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672290" marR="0" indent="-224097" algn="l" defTabSz="9143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353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896386" marR="0" indent="-224097" algn="l" defTabSz="9143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157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120483" marR="0" indent="-224097" algn="l" defTabSz="9143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157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14509" indent="-228592" algn="l" defTabSz="914367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6pPr>
      <a:lvl7pPr marL="2971693" indent="-228592" algn="l" defTabSz="914367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7pPr>
      <a:lvl8pPr marL="3428877" indent="-228592" algn="l" defTabSz="914367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61" indent="-228592" algn="l" defTabSz="914367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1pPr>
      <a:lvl2pPr marL="457183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2pPr>
      <a:lvl3pPr marL="914367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3pPr>
      <a:lvl4pPr marL="1371550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4pPr>
      <a:lvl5pPr marL="1828734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5pPr>
      <a:lvl6pPr marL="2285918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6pPr>
      <a:lvl7pPr marL="2743101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7pPr>
      <a:lvl8pPr marL="3200284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8pPr>
      <a:lvl9pPr marL="3657469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>
          <p15:clr>
            <a:srgbClr val="C35EA4"/>
          </p15:clr>
        </p15:guide>
        <p15:guide id="17" pos="7546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>
          <p15:clr>
            <a:srgbClr val="5ACBF0"/>
          </p15:clr>
        </p15:guide>
        <p15:guide id="25" orient="horz" pos="302">
          <p15:clr>
            <a:srgbClr val="C35EA4"/>
          </p15:clr>
        </p15:guide>
        <p15:guide id="26" orient="horz" pos="4104">
          <p15:clr>
            <a:srgbClr val="C35E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bhrnjica/cntk-examples" TargetMode="Externa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github.com/bhrnjica/ObjectDetection" TargetMode="Externa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github.com/bhrnjica/anndotnet" TargetMode="Externa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github.com/bhrnjica/" TargetMode="External"/><Relationship Id="rId3" Type="http://schemas.openxmlformats.org/officeDocument/2006/relationships/hyperlink" Target="http://github/microsoft/cntk" TargetMode="External"/><Relationship Id="rId7" Type="http://schemas.openxmlformats.org/officeDocument/2006/relationships/hyperlink" Target="http://bhrnjica.net/anndotnet" TargetMode="External"/><Relationship Id="rId2" Type="http://schemas.openxmlformats.org/officeDocument/2006/relationships/hyperlink" Target="https://www.syncfusion.com/ebooks/cntk_succinctly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github.com/bhrnjica/ObjectDetection" TargetMode="External"/><Relationship Id="rId5" Type="http://schemas.openxmlformats.org/officeDocument/2006/relationships/hyperlink" Target="https://github.com/bhrnjica/cntk-examples" TargetMode="External"/><Relationship Id="rId4" Type="http://schemas.openxmlformats.org/officeDocument/2006/relationships/hyperlink" Target="https://docs.microsoft.com/en-us/cognitive-toolkit/" TargetMode="External"/><Relationship Id="rId9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EFB10-3810-401D-8819-022B90385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1416" y="4109845"/>
            <a:ext cx="8964185" cy="888887"/>
          </a:xfrm>
        </p:spPr>
        <p:txBody>
          <a:bodyPr/>
          <a:lstStyle/>
          <a:p>
            <a:pPr algn="ctr"/>
            <a:r>
              <a:rPr lang="en-US" dirty="0" err="1"/>
              <a:t>Uvod</a:t>
            </a:r>
            <a:r>
              <a:rPr lang="en-US" dirty="0"/>
              <a:t> u CNTK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C1112A-38EE-49F5-BE83-DEB0DE5717F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510331" y="4915798"/>
            <a:ext cx="7171337" cy="888508"/>
          </a:xfrm>
        </p:spPr>
        <p:txBody>
          <a:bodyPr/>
          <a:lstStyle/>
          <a:p>
            <a:pPr algn="ctr"/>
            <a:r>
              <a:rPr lang="en-US" dirty="0"/>
              <a:t>Bahrudin Hrnjica,</a:t>
            </a:r>
          </a:p>
          <a:p>
            <a:pPr algn="ctr"/>
            <a:r>
              <a:rPr lang="en-US" dirty="0"/>
              <a:t>@</a:t>
            </a:r>
            <a:r>
              <a:rPr lang="en-US" dirty="0" err="1"/>
              <a:t>bhrnjica</a:t>
            </a:r>
            <a:r>
              <a:rPr lang="en-US"/>
              <a:t>,</a:t>
            </a:r>
            <a:br>
              <a:rPr lang="en-US" dirty="0"/>
            </a:br>
            <a:r>
              <a:rPr lang="en-US" dirty="0"/>
              <a:t>MVP VSDT</a:t>
            </a:r>
          </a:p>
        </p:txBody>
      </p:sp>
    </p:spTree>
    <p:extLst>
      <p:ext uri="{BB962C8B-B14F-4D97-AF65-F5344CB8AC3E}">
        <p14:creationId xmlns:p14="http://schemas.microsoft.com/office/powerpoint/2010/main" val="1535278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03E8D1C-3893-47CD-9F1A-AE8F53A065CC}"/>
              </a:ext>
            </a:extLst>
          </p:cNvPr>
          <p:cNvSpPr/>
          <p:nvPr/>
        </p:nvSpPr>
        <p:spPr>
          <a:xfrm>
            <a:off x="1186070" y="2085278"/>
            <a:ext cx="9776791" cy="30480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A647C2-985F-454A-B34B-A0D08AB9E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CNTK Architecture</a:t>
            </a:r>
          </a:p>
        </p:txBody>
      </p:sp>
      <p:sp>
        <p:nvSpPr>
          <p:cNvPr id="4" name="Flowchart: Magnetic Disk 3">
            <a:extLst>
              <a:ext uri="{FF2B5EF4-FFF2-40B4-BE49-F238E27FC236}">
                <a16:creationId xmlns:a16="http://schemas.microsoft.com/office/drawing/2014/main" id="{7EC22D51-483E-4833-A9A0-1187BB8A2704}"/>
              </a:ext>
            </a:extLst>
          </p:cNvPr>
          <p:cNvSpPr/>
          <p:nvPr/>
        </p:nvSpPr>
        <p:spPr>
          <a:xfrm>
            <a:off x="1431552" y="3271488"/>
            <a:ext cx="959005" cy="617035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data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B4543ED-1348-4EA4-A2CC-819219821651}"/>
              </a:ext>
            </a:extLst>
          </p:cNvPr>
          <p:cNvSpPr/>
          <p:nvPr/>
        </p:nvSpPr>
        <p:spPr>
          <a:xfrm>
            <a:off x="2735765" y="2230244"/>
            <a:ext cx="6646774" cy="275806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D5BE56-EED9-4356-89D5-4CC3A26FC45C}"/>
              </a:ext>
            </a:extLst>
          </p:cNvPr>
          <p:cNvSpPr txBox="1"/>
          <p:nvPr/>
        </p:nvSpPr>
        <p:spPr>
          <a:xfrm>
            <a:off x="2720897" y="2217945"/>
            <a:ext cx="1191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CNTK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79B884C-3875-449B-94B6-F8B9897B5980}"/>
              </a:ext>
            </a:extLst>
          </p:cNvPr>
          <p:cNvSpPr/>
          <p:nvPr/>
        </p:nvSpPr>
        <p:spPr>
          <a:xfrm>
            <a:off x="3092605" y="2612069"/>
            <a:ext cx="1680117" cy="22870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READER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100" dirty="0"/>
              <a:t>task specific de-serializer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100" dirty="0"/>
              <a:t>automatic randomization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78CE5BD-FA04-4676-8967-661DA3FEB1A8}"/>
              </a:ext>
            </a:extLst>
          </p:cNvPr>
          <p:cNvSpPr/>
          <p:nvPr/>
        </p:nvSpPr>
        <p:spPr>
          <a:xfrm>
            <a:off x="7466979" y="2612067"/>
            <a:ext cx="1680117" cy="22870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Learner</a:t>
            </a:r>
          </a:p>
          <a:p>
            <a:pPr indent="3175" algn="ctr">
              <a:buFont typeface="Arial" panose="020B0604020202020204" pitchFamily="34" charset="0"/>
              <a:buChar char="•"/>
            </a:pPr>
            <a:r>
              <a:rPr lang="en-US" sz="1100" dirty="0"/>
              <a:t>SGD (momentum, </a:t>
            </a:r>
            <a:r>
              <a:rPr lang="en-US" sz="1100" dirty="0" err="1"/>
              <a:t>AdamGrad</a:t>
            </a:r>
            <a:r>
              <a:rPr lang="en-US" sz="1100" dirty="0"/>
              <a:t>,…)</a:t>
            </a:r>
          </a:p>
          <a:p>
            <a:pPr marL="119063" indent="3175" algn="ctr">
              <a:buFont typeface="Arial" panose="020B0604020202020204" pitchFamily="34" charset="0"/>
              <a:buChar char="•"/>
            </a:pPr>
            <a:r>
              <a:rPr lang="en-US" sz="1100" dirty="0"/>
              <a:t>Mini-batching, packing, padding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31EF1154-A744-4E24-A969-80BCC5CE517C}"/>
              </a:ext>
            </a:extLst>
          </p:cNvPr>
          <p:cNvSpPr/>
          <p:nvPr/>
        </p:nvSpPr>
        <p:spPr>
          <a:xfrm>
            <a:off x="2516553" y="3323992"/>
            <a:ext cx="576052" cy="5120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DD961F44-18F7-4871-BDA6-FF5AB10BB3C4}"/>
              </a:ext>
            </a:extLst>
          </p:cNvPr>
          <p:cNvSpPr/>
          <p:nvPr/>
        </p:nvSpPr>
        <p:spPr>
          <a:xfrm>
            <a:off x="4772721" y="3067978"/>
            <a:ext cx="2694258" cy="5120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77B7638-057F-42AE-9F78-71896E133C41}"/>
              </a:ext>
            </a:extLst>
          </p:cNvPr>
          <p:cNvSpPr/>
          <p:nvPr/>
        </p:nvSpPr>
        <p:spPr>
          <a:xfrm>
            <a:off x="5200280" y="2612068"/>
            <a:ext cx="1680117" cy="22870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Network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100" dirty="0"/>
              <a:t>Network definition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100" dirty="0"/>
              <a:t>CPU/GPU execution engine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CE4EA9CE-9B1F-4025-AA7C-18DD1BCFF3C9}"/>
              </a:ext>
            </a:extLst>
          </p:cNvPr>
          <p:cNvSpPr/>
          <p:nvPr/>
        </p:nvSpPr>
        <p:spPr>
          <a:xfrm>
            <a:off x="6867320" y="3905712"/>
            <a:ext cx="576052" cy="5120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52525288-D660-4721-ACE1-D759346DDAAC}"/>
              </a:ext>
            </a:extLst>
          </p:cNvPr>
          <p:cNvSpPr/>
          <p:nvPr/>
        </p:nvSpPr>
        <p:spPr>
          <a:xfrm>
            <a:off x="9145791" y="3380301"/>
            <a:ext cx="667859" cy="5120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Magnetic Disk 14">
            <a:extLst>
              <a:ext uri="{FF2B5EF4-FFF2-40B4-BE49-F238E27FC236}">
                <a16:creationId xmlns:a16="http://schemas.microsoft.com/office/drawing/2014/main" id="{F96A8B0C-8B5F-4F85-8E52-92C7BA53F8C1}"/>
              </a:ext>
            </a:extLst>
          </p:cNvPr>
          <p:cNvSpPr/>
          <p:nvPr/>
        </p:nvSpPr>
        <p:spPr>
          <a:xfrm>
            <a:off x="9866903" y="3323992"/>
            <a:ext cx="959005" cy="617035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model</a:t>
            </a:r>
          </a:p>
        </p:txBody>
      </p:sp>
    </p:spTree>
    <p:extLst>
      <p:ext uri="{BB962C8B-B14F-4D97-AF65-F5344CB8AC3E}">
        <p14:creationId xmlns:p14="http://schemas.microsoft.com/office/powerpoint/2010/main" val="292646884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6" grpId="0" animBg="1"/>
      <p:bldP spid="7" grpId="0"/>
      <p:bldP spid="8" grpId="0" animBg="1"/>
      <p:bldP spid="10" grpId="0" animBg="1"/>
      <p:bldP spid="11" grpId="0" animBg="1"/>
      <p:bldP spid="12" grpId="0" animBg="1"/>
      <p:bldP spid="9" grpId="0" animBg="1"/>
      <p:bldP spid="13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AFC6C-B212-4E18-B797-5B363ADDF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 Level Configuration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554819-AB4F-4B4D-8AA2-9D455BC137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9303" y="1187644"/>
            <a:ext cx="11655078" cy="6050118"/>
          </a:xfrm>
        </p:spPr>
        <p:txBody>
          <a:bodyPr/>
          <a:lstStyle/>
          <a:p>
            <a:r>
              <a:rPr lang="en-US" dirty="0"/>
              <a:t>Input dimension</a:t>
            </a:r>
          </a:p>
          <a:p>
            <a:r>
              <a:rPr lang="en-US" dirty="0"/>
              <a:t>Output dimension</a:t>
            </a:r>
          </a:p>
          <a:p>
            <a:r>
              <a:rPr lang="en-US" dirty="0"/>
              <a:t>Data reader type</a:t>
            </a:r>
          </a:p>
          <a:p>
            <a:r>
              <a:rPr lang="en-US" dirty="0"/>
              <a:t>Samples number</a:t>
            </a:r>
          </a:p>
          <a:p>
            <a:r>
              <a:rPr lang="en-US" dirty="0"/>
              <a:t>Minibatch size</a:t>
            </a:r>
          </a:p>
          <a:p>
            <a:r>
              <a:rPr lang="en-US" dirty="0"/>
              <a:t>Epoch ~ iterations * (</a:t>
            </a:r>
            <a:r>
              <a:rPr lang="en-US" dirty="0" err="1"/>
              <a:t>SampleNumber</a:t>
            </a:r>
            <a:r>
              <a:rPr lang="en-US" dirty="0"/>
              <a:t>/ Minibatch size )</a:t>
            </a:r>
          </a:p>
          <a:p>
            <a:r>
              <a:rPr lang="en-US" dirty="0"/>
              <a:t>Network Creation</a:t>
            </a:r>
          </a:p>
          <a:p>
            <a:r>
              <a:rPr lang="en-US" dirty="0"/>
              <a:t>Training Type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699905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A1E43-DB4B-4C1A-9798-AAEC95CD0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Started wit CNTK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37A25F-A9E4-4019-A8B5-003ECF1313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9303" y="1187644"/>
            <a:ext cx="11655078" cy="1759649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How to Install CNTK for Python and .NET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Run Simple Demo in Python and C# - </a:t>
            </a:r>
            <a:r>
              <a:rPr lang="en-US" dirty="0">
                <a:hlinkClick r:id="rId2"/>
              </a:rPr>
              <a:t>https://github.com/bhrnjica/cntk-examples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66168083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A1E43-DB4B-4C1A-9798-AAEC95CD0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 02: Doing Real Stuff with CNTK</a:t>
            </a:r>
            <a:br>
              <a:rPr lang="en-US" dirty="0"/>
            </a:br>
            <a:r>
              <a:rPr lang="en-US" dirty="0">
                <a:hlinkClick r:id="rId2"/>
              </a:rPr>
              <a:t>https://github.com/bhrnjica/ObjectDetection</a:t>
            </a:r>
            <a:r>
              <a:rPr lang="en-US" dirty="0"/>
              <a:t> </a:t>
            </a:r>
          </a:p>
        </p:txBody>
      </p:sp>
      <p:pic>
        <p:nvPicPr>
          <p:cNvPr id="5" name="Content Placeholder 4" descr="Screen of a cell phone&#10;&#10;Description generated with very high confidence">
            <a:extLst>
              <a:ext uri="{FF2B5EF4-FFF2-40B4-BE49-F238E27FC236}">
                <a16:creationId xmlns:a16="http://schemas.microsoft.com/office/drawing/2014/main" id="{ED78FCCE-3D70-4167-B875-40AA3ED5A9C9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646" y="2747051"/>
            <a:ext cx="5438775" cy="1893888"/>
          </a:xfrm>
        </p:spPr>
      </p:pic>
    </p:spTree>
    <p:extLst>
      <p:ext uri="{BB962C8B-B14F-4D97-AF65-F5344CB8AC3E}">
        <p14:creationId xmlns:p14="http://schemas.microsoft.com/office/powerpoint/2010/main" val="1375065539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A1E43-DB4B-4C1A-9798-AAEC95CD0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 03: </a:t>
            </a:r>
            <a:r>
              <a:rPr lang="en-US" dirty="0" err="1"/>
              <a:t>ANNdotNET</a:t>
            </a:r>
            <a:r>
              <a:rPr lang="en-US" dirty="0"/>
              <a:t> – GUI for CNTK</a:t>
            </a:r>
            <a:br>
              <a:rPr lang="en-US" dirty="0"/>
            </a:br>
            <a:r>
              <a:rPr lang="en-US" dirty="0">
                <a:hlinkClick r:id="rId2"/>
              </a:rPr>
              <a:t>https://github.com/bhrnjica/anndotnet</a:t>
            </a:r>
            <a:r>
              <a:rPr lang="en-US" dirty="0"/>
              <a:t> </a:t>
            </a:r>
          </a:p>
        </p:txBody>
      </p:sp>
      <p:pic>
        <p:nvPicPr>
          <p:cNvPr id="7" name="Content Placeholder 6" descr="A screenshot of a computer&#10;&#10;Description generated with very high confidence">
            <a:extLst>
              <a:ext uri="{FF2B5EF4-FFF2-40B4-BE49-F238E27FC236}">
                <a16:creationId xmlns:a16="http://schemas.microsoft.com/office/drawing/2014/main" id="{43E1887B-773C-4406-8448-97F2BB639021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394" y="1722437"/>
            <a:ext cx="6659563" cy="5135563"/>
          </a:xfrm>
        </p:spPr>
      </p:pic>
    </p:spTree>
    <p:extLst>
      <p:ext uri="{BB962C8B-B14F-4D97-AF65-F5344CB8AC3E}">
        <p14:creationId xmlns:p14="http://schemas.microsoft.com/office/powerpoint/2010/main" val="3202391466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F58BE5-01B8-42A3-A3BB-CA2B7AC63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CNTK references	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20391E-87E6-4806-8408-992E75F037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9240" y="1189177"/>
            <a:ext cx="11655078" cy="3043334"/>
          </a:xfrm>
        </p:spPr>
        <p:txBody>
          <a:bodyPr/>
          <a:lstStyle/>
          <a:p>
            <a:pPr marL="571500" indent="-571500">
              <a:buFontTx/>
              <a:buChar char="-"/>
            </a:pPr>
            <a:r>
              <a:rPr lang="en-US" dirty="0"/>
              <a:t>FREE BOOK: </a:t>
            </a:r>
            <a:r>
              <a:rPr lang="en-US" sz="2000" dirty="0">
                <a:hlinkClick r:id="rId2"/>
              </a:rPr>
              <a:t>https://www.syncfusion.com/ebooks/cntk_succinctly</a:t>
            </a:r>
            <a:endParaRPr lang="en-US" sz="2000" dirty="0"/>
          </a:p>
          <a:p>
            <a:pPr marL="342900" indent="-342900">
              <a:buFontTx/>
              <a:buChar char="-"/>
            </a:pPr>
            <a:endParaRPr lang="en-US" sz="2000" dirty="0"/>
          </a:p>
          <a:p>
            <a:pPr marL="342900" indent="-342900">
              <a:buFontTx/>
              <a:buChar char="-"/>
            </a:pPr>
            <a:r>
              <a:rPr lang="en-US" sz="2000" dirty="0">
                <a:hlinkClick r:id="rId3"/>
              </a:rPr>
              <a:t>http://github/microsoft/cntk</a:t>
            </a:r>
            <a:r>
              <a:rPr lang="en-US" sz="2000" dirty="0"/>
              <a:t> - CNTK on GitHub 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hlinkClick r:id="rId4"/>
              </a:rPr>
              <a:t>https://docs.microsoft.com/en-us/cognitive-toolkit/</a:t>
            </a:r>
            <a:r>
              <a:rPr lang="en-US" sz="2000" dirty="0"/>
              <a:t> - CNTK documentation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hlinkClick r:id="rId5"/>
              </a:rPr>
              <a:t>https://github.com/bhrnjica/cntk-examples</a:t>
            </a:r>
            <a:r>
              <a:rPr lang="en-US" sz="2000" dirty="0"/>
              <a:t>   CNTK demos in C# and PY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hlinkClick r:id="rId6"/>
              </a:rPr>
              <a:t>https://github.com/bhrnjica/ObjectDetection</a:t>
            </a:r>
            <a:r>
              <a:rPr lang="en-US" sz="2000" dirty="0"/>
              <a:t>  Nokia3310 </a:t>
            </a:r>
            <a:r>
              <a:rPr lang="en-US" sz="2000" dirty="0" err="1"/>
              <a:t>Py</a:t>
            </a:r>
            <a:r>
              <a:rPr lang="en-US" sz="2000" dirty="0"/>
              <a:t> sample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hlinkClick r:id="rId7"/>
              </a:rPr>
              <a:t>http://bhrnjica.net/anndotnet</a:t>
            </a:r>
            <a:r>
              <a:rPr lang="en-US" sz="2000" dirty="0"/>
              <a:t> - GUI tool for running CNTK, </a:t>
            </a:r>
            <a:endParaRPr lang="en-US" sz="1400" dirty="0"/>
          </a:p>
          <a:p>
            <a:pPr marL="342900" indent="-342900">
              <a:buFontTx/>
              <a:buChar char="-"/>
            </a:pPr>
            <a:r>
              <a:rPr lang="en-US" sz="2000" dirty="0">
                <a:hlinkClick r:id="rId8"/>
              </a:rPr>
              <a:t>https://github.com/bhrnjica/</a:t>
            </a:r>
            <a:r>
              <a:rPr lang="en-US" sz="2000" dirty="0"/>
              <a:t> 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D1CBA2-9A6F-42A6-8497-888441F93A6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49251" y="0"/>
            <a:ext cx="2118364" cy="2709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615036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6D889-0650-4122-A486-A5F44BD11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Q&amp;A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26E9D7-3E54-4EB7-ADA8-FD445CB939A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854001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E222244-EED9-4EE2-ACD9-4814F374F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26B57-3A43-4FB4-A19F-036209894B6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6194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592A4-D8C4-452E-8343-B33BC5E2A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CNTK reader- getting your data into CNTK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E6ABAF-1718-463F-BCFF-3A9C38363F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Verbosity</a:t>
            </a:r>
          </a:p>
          <a:p>
            <a:r>
              <a:rPr lang="en-US" dirty="0"/>
              <a:t>Randomization</a:t>
            </a:r>
          </a:p>
          <a:p>
            <a:r>
              <a:rPr lang="en-US" dirty="0"/>
              <a:t>Input type</a:t>
            </a:r>
          </a:p>
          <a:p>
            <a:r>
              <a:rPr lang="en-US" dirty="0"/>
              <a:t>Files or in memory data</a:t>
            </a:r>
          </a:p>
          <a:p>
            <a:r>
              <a:rPr lang="en-US" dirty="0"/>
              <a:t>Input (features)</a:t>
            </a:r>
          </a:p>
          <a:p>
            <a:r>
              <a:rPr lang="en-US" dirty="0"/>
              <a:t>Output (label)</a:t>
            </a:r>
          </a:p>
          <a:p>
            <a:r>
              <a:rPr lang="en-US" dirty="0"/>
              <a:t>Automatic randomization important for large datasets</a:t>
            </a:r>
          </a:p>
          <a:p>
            <a:r>
              <a:rPr lang="en-US" dirty="0"/>
              <a:t>Readers compose, e.g. image-&gt; text caption</a:t>
            </a:r>
          </a:p>
        </p:txBody>
      </p:sp>
    </p:spTree>
    <p:extLst>
      <p:ext uri="{BB962C8B-B14F-4D97-AF65-F5344CB8AC3E}">
        <p14:creationId xmlns:p14="http://schemas.microsoft.com/office/powerpoint/2010/main" val="16624678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4F88B-16CB-4D52-B46A-8A5561D0A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CNTK reader- getting your data into CNTK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8225B7-A95C-44B8-BD7C-82F46676E5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9303" y="1187644"/>
            <a:ext cx="11655078" cy="3063083"/>
          </a:xfrm>
        </p:spPr>
        <p:txBody>
          <a:bodyPr/>
          <a:lstStyle/>
          <a:p>
            <a:r>
              <a:rPr lang="en-US" dirty="0"/>
              <a:t>Standard formats: images, speech (HTK, Kaldi)</a:t>
            </a:r>
          </a:p>
          <a:p>
            <a:r>
              <a:rPr lang="en-US" dirty="0"/>
              <a:t>Converts to CNTK Text format</a:t>
            </a:r>
          </a:p>
          <a:p>
            <a:endParaRPr lang="en-US" dirty="0"/>
          </a:p>
          <a:p>
            <a:r>
              <a:rPr lang="en-US" dirty="0"/>
              <a:t>Big data: implement custom </a:t>
            </a:r>
            <a:r>
              <a:rPr lang="en-US" dirty="0" err="1"/>
              <a:t>deserializer</a:t>
            </a:r>
            <a:r>
              <a:rPr lang="en-US" dirty="0"/>
              <a:t> in C++ or Python</a:t>
            </a:r>
          </a:p>
          <a:p>
            <a:r>
              <a:rPr lang="en-US" dirty="0"/>
              <a:t>Small data: read data in memory</a:t>
            </a:r>
          </a:p>
        </p:txBody>
      </p:sp>
    </p:spTree>
    <p:extLst>
      <p:ext uri="{BB962C8B-B14F-4D97-AF65-F5344CB8AC3E}">
        <p14:creationId xmlns:p14="http://schemas.microsoft.com/office/powerpoint/2010/main" val="2420794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2177250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C4F9F-BE62-41E1-A16E-476BE2F5A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Hot to: network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D46A64-699D-4701-BC22-75C202B161D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Network specification consists of:</a:t>
            </a:r>
          </a:p>
          <a:p>
            <a:pPr lvl="1"/>
            <a:r>
              <a:rPr lang="en-US" dirty="0"/>
              <a:t>The network function’s formula</a:t>
            </a:r>
          </a:p>
          <a:p>
            <a:pPr lvl="2"/>
            <a:r>
              <a:rPr lang="en-US" dirty="0"/>
              <a:t>Including learnable parameters</a:t>
            </a:r>
          </a:p>
          <a:p>
            <a:pPr lvl="2"/>
            <a:r>
              <a:rPr lang="en-US" dirty="0"/>
              <a:t>(but no gradients, which are automatically determined by the system)</a:t>
            </a:r>
          </a:p>
          <a:p>
            <a:pPr lvl="1"/>
            <a:r>
              <a:rPr lang="en-US" dirty="0"/>
              <a:t>Inputs</a:t>
            </a:r>
          </a:p>
          <a:p>
            <a:pPr lvl="1"/>
            <a:r>
              <a:rPr lang="en-US" dirty="0"/>
              <a:t>The output(s) and training/evaluation criteria</a:t>
            </a:r>
          </a:p>
          <a:p>
            <a:r>
              <a:rPr lang="en-US" dirty="0"/>
              <a:t>Network descriptions are called “brain scripts”</a:t>
            </a:r>
          </a:p>
          <a:p>
            <a:pPr lvl="1"/>
            <a:r>
              <a:rPr lang="en-US" dirty="0"/>
              <a:t>Custom network description language “</a:t>
            </a:r>
            <a:r>
              <a:rPr lang="en-US" dirty="0" err="1"/>
              <a:t>BrainScript</a:t>
            </a:r>
            <a:r>
              <a:rPr lang="en-US" dirty="0"/>
              <a:t>”</a:t>
            </a:r>
          </a:p>
          <a:p>
            <a:pPr lvl="1"/>
            <a:r>
              <a:rPr lang="en-US" dirty="0"/>
              <a:t>CNTK API written in C++, Python, C#, R, Java </a:t>
            </a:r>
          </a:p>
        </p:txBody>
      </p:sp>
    </p:spTree>
    <p:extLst>
      <p:ext uri="{BB962C8B-B14F-4D97-AF65-F5344CB8AC3E}">
        <p14:creationId xmlns:p14="http://schemas.microsoft.com/office/powerpoint/2010/main" val="1731608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E6982-EF41-4578-8852-A01649703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networks: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3185AFE-79C7-4E41-AB19-F2F516242874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808174" y="1572978"/>
            <a:ext cx="2454275" cy="38925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1062EB5-7B85-47B8-9040-DEE96254AE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7720" y="1710482"/>
            <a:ext cx="5255971" cy="3046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7985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60C73-2A40-435A-A2F4-071978A1D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learner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3F22B7D-189D-4F99-9CFC-90F5BBF5E5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47500" lnSpcReduction="2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All learning parameters at a glance</a:t>
            </a:r>
          </a:p>
          <a:p>
            <a:r>
              <a:rPr lang="en-US" dirty="0"/>
              <a:t>Various SGD variants (momentum, Adam, ..)</a:t>
            </a:r>
          </a:p>
          <a:p>
            <a:r>
              <a:rPr lang="en-US" dirty="0"/>
              <a:t>MB-size agnostic learning rate and momentum</a:t>
            </a:r>
          </a:p>
          <a:p>
            <a:r>
              <a:rPr lang="en-US" dirty="0"/>
              <a:t>Auto-adjustment of learning rate and minibatch size</a:t>
            </a:r>
          </a:p>
          <a:p>
            <a:r>
              <a:rPr lang="en-US" dirty="0"/>
              <a:t>Multi-GPU/multi-server </a:t>
            </a:r>
            <a:r>
              <a:rPr lang="en-US" dirty="0" err="1"/>
              <a:t>parallelisation</a:t>
            </a:r>
            <a:endParaRPr lang="en-US" dirty="0"/>
          </a:p>
        </p:txBody>
      </p:sp>
      <p:pic>
        <p:nvPicPr>
          <p:cNvPr id="9" name="Content Placeholder 6">
            <a:extLst>
              <a:ext uri="{FF2B5EF4-FFF2-40B4-BE49-F238E27FC236}">
                <a16:creationId xmlns:a16="http://schemas.microsoft.com/office/drawing/2014/main" id="{F404D8B5-6101-405C-AF42-89A19FDEC0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1639" y="1807683"/>
            <a:ext cx="4986598" cy="2079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6845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4F393B37-3BEB-416B-BF0A-4557775DD215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/>
          <a:srcRect r="3597" b="2"/>
          <a:stretch/>
        </p:blipFill>
        <p:spPr>
          <a:xfrm>
            <a:off x="0" y="642938"/>
            <a:ext cx="10906125" cy="5572125"/>
          </a:xfrm>
          <a:prstGeom prst="rect">
            <a:avLst/>
          </a:prstGeom>
          <a:ln w="190500">
            <a:solidFill>
              <a:srgbClr val="FFFFFF"/>
            </a:solidFill>
            <a:miter lim="800000"/>
          </a:ln>
          <a:effectLst>
            <a:outerShdw blurRad="76200" dist="19050" dir="5400000" algn="t" rotWithShape="0">
              <a:prstClr val="black">
                <a:alpha val="5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003079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C5E9F6A1-6EB5-45E2-B76B-DBB710D46A90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642938"/>
            <a:ext cx="10414000" cy="557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927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2A1A98-6942-4AA3-A4CE-3291CF01C90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218114"/>
            <a:ext cx="10515600" cy="59588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3. 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CNTK is production-ready: State of the art accuracy, efficient, and scales to multi-GPU/multi-server.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2231386-F10F-432E-B207-E5AFC175BC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316" y="1212665"/>
            <a:ext cx="11368755" cy="4446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601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EE75E-CD81-49DB-820B-8E153F2A8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CA5550-2BF5-4D32-93F3-9751B9A16B1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9303" y="1187644"/>
            <a:ext cx="11655078" cy="5187756"/>
          </a:xfrm>
        </p:spPr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What is CNTK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Intro to Neural Network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CNTK architecture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Getting Started with CNTK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dirty="0"/>
              <a:t>Demo how to prepare your machine to run CNTK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dirty="0"/>
              <a:t>Demos in Python and Visual Studio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dirty="0"/>
              <a:t>MINST Demo in .NET and C#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Running Object Detection Demo in Python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dirty="0"/>
              <a:t>Recognizing Nokia3310 legendary phone on image (transfer learning)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ANNdotNET</a:t>
            </a:r>
            <a:r>
              <a:rPr lang="en-US" dirty="0"/>
              <a:t> – GUI tool for running CNTK  (time series demo)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791889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A690C-9A22-46FE-B500-5A1B97C21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Microsoft Cognitive Toolkit (CNTK)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163A9C-862E-4354-8C4A-F5C41D54D03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9303" y="1187644"/>
            <a:ext cx="11655078" cy="4324389"/>
          </a:xfrm>
        </p:spPr>
        <p:txBody>
          <a:bodyPr/>
          <a:lstStyle/>
          <a:p>
            <a:r>
              <a:rPr lang="en-US" dirty="0"/>
              <a:t>Microsoft’s open-source deep-learning toolkit</a:t>
            </a:r>
          </a:p>
          <a:p>
            <a:pPr lvl="1"/>
            <a:r>
              <a:rPr lang="en-US" dirty="0"/>
              <a:t>Relative easy of use (what, not how)</a:t>
            </a:r>
          </a:p>
          <a:p>
            <a:pPr lvl="1"/>
            <a:r>
              <a:rPr lang="en-US" dirty="0"/>
              <a:t>Fast – </a:t>
            </a:r>
            <a:r>
              <a:rPr lang="en-US" sz="2000" dirty="0"/>
              <a:t>leads competitors esp. GPU</a:t>
            </a:r>
            <a:endParaRPr lang="en-US" dirty="0"/>
          </a:p>
          <a:p>
            <a:pPr lvl="1"/>
            <a:r>
              <a:rPr lang="en-US" dirty="0"/>
              <a:t>Flexible – </a:t>
            </a:r>
            <a:r>
              <a:rPr lang="en-US" sz="2000" dirty="0"/>
              <a:t>easily be extended with: C++, C#, Python, R </a:t>
            </a:r>
            <a:endParaRPr lang="en-US" dirty="0"/>
          </a:p>
          <a:p>
            <a:pPr lvl="1"/>
            <a:r>
              <a:rPr lang="en-US" dirty="0"/>
              <a:t>Scalable – multi-GPU, multi-server scale</a:t>
            </a:r>
          </a:p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class Windows and Linux support, MacOS(docker)</a:t>
            </a:r>
          </a:p>
          <a:p>
            <a:r>
              <a:rPr lang="en-US" dirty="0"/>
              <a:t>Internal (Microsoft)=external(World)</a:t>
            </a:r>
          </a:p>
          <a:p>
            <a:r>
              <a:rPr lang="en-US" dirty="0"/>
              <a:t>External contributors from MIT, Stanford, ..</a:t>
            </a:r>
          </a:p>
        </p:txBody>
      </p:sp>
    </p:spTree>
    <p:extLst>
      <p:ext uri="{BB962C8B-B14F-4D97-AF65-F5344CB8AC3E}">
        <p14:creationId xmlns:p14="http://schemas.microsoft.com/office/powerpoint/2010/main" val="809342600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17F72-E088-4882-9077-74FDB83F4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Deep learning at Microsoft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0F435C-3F9B-47F1-90D0-0DEB3DC910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9303" y="1187644"/>
            <a:ext cx="11655078" cy="4855304"/>
          </a:xfrm>
        </p:spPr>
        <p:txBody>
          <a:bodyPr/>
          <a:lstStyle/>
          <a:p>
            <a:r>
              <a:rPr lang="en-US" dirty="0"/>
              <a:t>Microsoft Cognitive Services</a:t>
            </a:r>
          </a:p>
          <a:p>
            <a:r>
              <a:rPr lang="en-US" dirty="0"/>
              <a:t>Skype Translator</a:t>
            </a:r>
          </a:p>
          <a:p>
            <a:r>
              <a:rPr lang="en-US" dirty="0"/>
              <a:t>Office</a:t>
            </a:r>
          </a:p>
          <a:p>
            <a:r>
              <a:rPr lang="en-US" dirty="0"/>
              <a:t>Cortana</a:t>
            </a:r>
          </a:p>
          <a:p>
            <a:r>
              <a:rPr lang="en-US" dirty="0"/>
              <a:t>Bing</a:t>
            </a:r>
          </a:p>
          <a:p>
            <a:r>
              <a:rPr lang="en-US" dirty="0"/>
              <a:t>HoloLens</a:t>
            </a:r>
          </a:p>
          <a:p>
            <a:r>
              <a:rPr lang="en-US" dirty="0"/>
              <a:t>Microsoft Research</a:t>
            </a:r>
          </a:p>
          <a:p>
            <a:r>
              <a:rPr lang="en-US" dirty="0"/>
              <a:t>Windows ML</a:t>
            </a:r>
          </a:p>
        </p:txBody>
      </p:sp>
    </p:spTree>
    <p:extLst>
      <p:ext uri="{BB962C8B-B14F-4D97-AF65-F5344CB8AC3E}">
        <p14:creationId xmlns:p14="http://schemas.microsoft.com/office/powerpoint/2010/main" val="14899200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69F9B-C0FC-4DEC-9F7A-78C6C25A6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Working with CNTK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9F720B-B7EF-4426-ADEA-A8DAD0541D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9303" y="1187644"/>
            <a:ext cx="11655078" cy="5162356"/>
          </a:xfrm>
        </p:spPr>
        <p:txBody>
          <a:bodyPr/>
          <a:lstStyle/>
          <a:p>
            <a:r>
              <a:rPr lang="en-US" dirty="0"/>
              <a:t>CNTK can setup nearly any combination of Neural Network, NN:</a:t>
            </a:r>
          </a:p>
          <a:p>
            <a:pPr lvl="1"/>
            <a:r>
              <a:rPr lang="en-US" dirty="0"/>
              <a:t>Feed Forward NN</a:t>
            </a:r>
          </a:p>
          <a:p>
            <a:pPr lvl="1"/>
            <a:r>
              <a:rPr lang="en-US" dirty="0"/>
              <a:t>Deep Feed Forward NN</a:t>
            </a:r>
          </a:p>
          <a:p>
            <a:pPr lvl="1"/>
            <a:r>
              <a:rPr lang="en-US" dirty="0"/>
              <a:t>Recurrent NN</a:t>
            </a:r>
          </a:p>
          <a:p>
            <a:pPr lvl="1"/>
            <a:r>
              <a:rPr lang="en-US" dirty="0"/>
              <a:t>Convolutional NN</a:t>
            </a:r>
          </a:p>
        </p:txBody>
      </p:sp>
    </p:spTree>
    <p:extLst>
      <p:ext uri="{BB962C8B-B14F-4D97-AF65-F5344CB8AC3E}">
        <p14:creationId xmlns:p14="http://schemas.microsoft.com/office/powerpoint/2010/main" val="1367814902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9C218-E29A-42A3-8D69-0803C4E40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Tensor- CNTK building block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40CD5A-12CD-42BA-8FCA-4FE8D0F1A7C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9303" y="1187644"/>
            <a:ext cx="11655078" cy="503535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Tensor - an n- dimensional matrix</a:t>
            </a:r>
          </a:p>
          <a:p>
            <a:r>
              <a:rPr lang="en-US" dirty="0"/>
              <a:t>3							- rank 0, shape = [1]</a:t>
            </a:r>
            <a:br>
              <a:rPr lang="en-US" dirty="0"/>
            </a:br>
            <a:endParaRPr lang="en-US" dirty="0"/>
          </a:p>
          <a:p>
            <a:r>
              <a:rPr lang="en-US" dirty="0"/>
              <a:t>[1,2,3,4] 						- rank 1, shape [4]</a:t>
            </a:r>
            <a:br>
              <a:rPr lang="en-US" dirty="0"/>
            </a:br>
            <a:endParaRPr lang="en-US" dirty="0"/>
          </a:p>
          <a:p>
            <a:r>
              <a:rPr lang="en-US" dirty="0"/>
              <a:t>[[1,2,3],[4,5,6]]  				-rank 2, shape[2,3]</a:t>
            </a:r>
            <a:br>
              <a:rPr lang="en-US" dirty="0"/>
            </a:br>
            <a:endParaRPr lang="en-US" dirty="0"/>
          </a:p>
          <a:p>
            <a:r>
              <a:rPr lang="en-US" dirty="0"/>
              <a:t>[</a:t>
            </a:r>
            <a:r>
              <a:rPr lang="en-US" dirty="0">
                <a:highlight>
                  <a:srgbClr val="FF0000"/>
                </a:highlight>
              </a:rPr>
              <a:t>[</a:t>
            </a:r>
            <a:r>
              <a:rPr lang="en-US" dirty="0"/>
              <a:t>[1,2,3]</a:t>
            </a:r>
            <a:r>
              <a:rPr lang="en-US" dirty="0">
                <a:highlight>
                  <a:srgbClr val="FF0000"/>
                </a:highlight>
              </a:rPr>
              <a:t>]</a:t>
            </a:r>
            <a:r>
              <a:rPr lang="en-US" dirty="0"/>
              <a:t>,</a:t>
            </a:r>
            <a:r>
              <a:rPr lang="en-US" dirty="0">
                <a:highlight>
                  <a:srgbClr val="FF0000"/>
                </a:highlight>
              </a:rPr>
              <a:t>[</a:t>
            </a:r>
            <a:r>
              <a:rPr lang="en-US" dirty="0"/>
              <a:t>[7,8,9]</a:t>
            </a:r>
            <a:r>
              <a:rPr lang="en-US" dirty="0">
                <a:highlight>
                  <a:srgbClr val="FF0000"/>
                </a:highlight>
              </a:rPr>
              <a:t>]</a:t>
            </a:r>
            <a:r>
              <a:rPr lang="en-US" dirty="0"/>
              <a:t>] 				- rank 3, shape [2,</a:t>
            </a:r>
            <a:r>
              <a:rPr lang="en-US" dirty="0">
                <a:highlight>
                  <a:srgbClr val="FF0000"/>
                </a:highlight>
              </a:rPr>
              <a:t>1</a:t>
            </a:r>
            <a:r>
              <a:rPr lang="en-US" dirty="0"/>
              <a:t>,3]</a:t>
            </a:r>
            <a:br>
              <a:rPr lang="en-US" dirty="0"/>
            </a:br>
            <a:endParaRPr lang="en-US" dirty="0"/>
          </a:p>
          <a:p>
            <a:r>
              <a:rPr lang="en-US" sz="3200" dirty="0"/>
              <a:t>[</a:t>
            </a:r>
            <a:r>
              <a:rPr lang="en-US" sz="3200" dirty="0">
                <a:highlight>
                  <a:srgbClr val="FF0000"/>
                </a:highlight>
              </a:rPr>
              <a:t>[</a:t>
            </a:r>
            <a:r>
              <a:rPr lang="en-US" sz="3200" dirty="0">
                <a:highlight>
                  <a:srgbClr val="0000FF"/>
                </a:highlight>
              </a:rPr>
              <a:t>[</a:t>
            </a:r>
            <a:r>
              <a:rPr lang="en-US" sz="3200" dirty="0"/>
              <a:t>1,2,3</a:t>
            </a:r>
            <a:r>
              <a:rPr lang="en-US" sz="3200" dirty="0">
                <a:highlight>
                  <a:srgbClr val="0000FF"/>
                </a:highlight>
              </a:rPr>
              <a:t>]</a:t>
            </a:r>
            <a:r>
              <a:rPr lang="en-US" sz="3200" dirty="0"/>
              <a:t>,</a:t>
            </a:r>
            <a:r>
              <a:rPr lang="en-US" sz="3200" dirty="0">
                <a:highlight>
                  <a:srgbClr val="0000FF"/>
                </a:highlight>
              </a:rPr>
              <a:t>[</a:t>
            </a:r>
            <a:r>
              <a:rPr lang="en-US" sz="3200" dirty="0"/>
              <a:t>4,5,6</a:t>
            </a:r>
            <a:r>
              <a:rPr lang="en-US" sz="3200" dirty="0">
                <a:highlight>
                  <a:srgbClr val="0000FF"/>
                </a:highlight>
              </a:rPr>
              <a:t>]</a:t>
            </a:r>
            <a:r>
              <a:rPr lang="en-US" sz="3200" dirty="0">
                <a:highlight>
                  <a:srgbClr val="FF0000"/>
                </a:highlight>
              </a:rPr>
              <a:t>]</a:t>
            </a:r>
            <a:r>
              <a:rPr lang="en-US" sz="3200" dirty="0"/>
              <a:t> , </a:t>
            </a:r>
            <a:r>
              <a:rPr lang="en-US" sz="3200" dirty="0">
                <a:highlight>
                  <a:srgbClr val="FF0000"/>
                </a:highlight>
              </a:rPr>
              <a:t>[</a:t>
            </a:r>
            <a:r>
              <a:rPr lang="en-US" sz="3200" dirty="0">
                <a:highlight>
                  <a:srgbClr val="0000FF"/>
                </a:highlight>
              </a:rPr>
              <a:t>[</a:t>
            </a:r>
            <a:r>
              <a:rPr lang="en-US" sz="3200" dirty="0"/>
              <a:t>7,8,9</a:t>
            </a:r>
            <a:r>
              <a:rPr lang="en-US" sz="3200" dirty="0">
                <a:highlight>
                  <a:srgbClr val="0000FF"/>
                </a:highlight>
              </a:rPr>
              <a:t>]</a:t>
            </a:r>
            <a:r>
              <a:rPr lang="en-US" sz="3200" dirty="0"/>
              <a:t>, </a:t>
            </a:r>
            <a:r>
              <a:rPr lang="en-US" sz="3200" dirty="0">
                <a:highlight>
                  <a:srgbClr val="0000FF"/>
                </a:highlight>
              </a:rPr>
              <a:t>[</a:t>
            </a:r>
            <a:r>
              <a:rPr lang="en-US" sz="3200" dirty="0"/>
              <a:t>10,11,12</a:t>
            </a:r>
            <a:r>
              <a:rPr lang="en-US" sz="3200" dirty="0">
                <a:highlight>
                  <a:srgbClr val="0000FF"/>
                </a:highlight>
              </a:rPr>
              <a:t>]</a:t>
            </a:r>
            <a:r>
              <a:rPr lang="en-US" sz="3200" dirty="0">
                <a:highlight>
                  <a:srgbClr val="FF0000"/>
                </a:highlight>
              </a:rPr>
              <a:t>]</a:t>
            </a:r>
            <a:r>
              <a:rPr lang="en-US" sz="3200" dirty="0"/>
              <a:t>] </a:t>
            </a:r>
            <a:r>
              <a:rPr lang="en-US" dirty="0"/>
              <a:t>	-rank 3, shape [</a:t>
            </a:r>
            <a:r>
              <a:rPr lang="en-US" dirty="0">
                <a:highlight>
                  <a:srgbClr val="FF0000"/>
                </a:highlight>
              </a:rPr>
              <a:t>2</a:t>
            </a:r>
            <a:r>
              <a:rPr lang="en-US" dirty="0"/>
              <a:t>,</a:t>
            </a:r>
            <a:r>
              <a:rPr lang="en-US" dirty="0">
                <a:highlight>
                  <a:srgbClr val="0000FF"/>
                </a:highlight>
              </a:rPr>
              <a:t>2</a:t>
            </a:r>
            <a:r>
              <a:rPr lang="en-US" dirty="0"/>
              <a:t>,3]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23555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E77E7-F1BC-4597-807A-65CA20C64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ANN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BADAE492-2087-4A4F-98D9-1D5CA3E2A2D7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163121209"/>
              </p:ext>
            </p:extLst>
          </p:nvPr>
        </p:nvGraphicFramePr>
        <p:xfrm>
          <a:off x="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10550726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1A0AB-33C0-4064-AF99-15E5BDB83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 Steps in building prediction model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B8EEF6A-7BF2-4C18-8966-E3F491918D39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335160490"/>
              </p:ext>
            </p:extLst>
          </p:nvPr>
        </p:nvGraphicFramePr>
        <p:xfrm>
          <a:off x="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Arrow: Curved Down 4">
            <a:extLst>
              <a:ext uri="{FF2B5EF4-FFF2-40B4-BE49-F238E27FC236}">
                <a16:creationId xmlns:a16="http://schemas.microsoft.com/office/drawing/2014/main" id="{F677C712-5622-45EF-B023-908F49113094}"/>
              </a:ext>
            </a:extLst>
          </p:cNvPr>
          <p:cNvSpPr/>
          <p:nvPr/>
        </p:nvSpPr>
        <p:spPr>
          <a:xfrm rot="10800000">
            <a:off x="1406320" y="4891735"/>
            <a:ext cx="5467739" cy="122547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5056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WHITE TEMPLATE">
  <a:themeElements>
    <a:clrScheme name="BT - Blue - white back, gold">
      <a:dk1>
        <a:srgbClr val="353535"/>
      </a:dk1>
      <a:lt1>
        <a:srgbClr val="FFFFFF"/>
      </a:lt1>
      <a:dk2>
        <a:srgbClr val="0078D7"/>
      </a:dk2>
      <a:lt2>
        <a:srgbClr val="EAEAEA"/>
      </a:lt2>
      <a:accent1>
        <a:srgbClr val="0078D7"/>
      </a:accent1>
      <a:accent2>
        <a:srgbClr val="002050"/>
      </a:accent2>
      <a:accent3>
        <a:srgbClr val="00BCF2"/>
      </a:accent3>
      <a:accent4>
        <a:srgbClr val="FF8C00"/>
      </a:accent4>
      <a:accent5>
        <a:srgbClr val="737373"/>
      </a:accent5>
      <a:accent6>
        <a:srgbClr val="E6E6E6"/>
      </a:accent6>
      <a:hlink>
        <a:srgbClr val="0078D7"/>
      </a:hlink>
      <a:folHlink>
        <a:srgbClr val="0078D7"/>
      </a:folHlink>
    </a:clrScheme>
    <a:fontScheme name="Segoe UI Light - Segoe UI Semilight">
      <a:majorFont>
        <a:latin typeface="Segoe UI Light"/>
        <a:ea typeface=""/>
        <a:cs typeface=""/>
      </a:majorFont>
      <a:minorFont>
        <a:latin typeface="Segoe UI Semilight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NetWork8 template.pptx" id="{85A194B6-A593-4418-9F91-4143AC373B7F}" vid="{E1DA87D6-454A-431A-B2A2-A4A0E9F86EC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NetWork8 template</Template>
  <TotalTime>1653</TotalTime>
  <Words>758</Words>
  <Application>Microsoft Office PowerPoint</Application>
  <PresentationFormat>Widescreen</PresentationFormat>
  <Paragraphs>147</Paragraphs>
  <Slides>25</Slides>
  <Notes>0</Notes>
  <HiddenSlides>8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Segoe UI</vt:lpstr>
      <vt:lpstr>Segoe UI Light</vt:lpstr>
      <vt:lpstr>Segoe UI Semilight</vt:lpstr>
      <vt:lpstr>Wingdings</vt:lpstr>
      <vt:lpstr>WHITE TEMPLATE</vt:lpstr>
      <vt:lpstr>Uvod u CNTK</vt:lpstr>
      <vt:lpstr>PowerPoint Presentation</vt:lpstr>
      <vt:lpstr>Agenda</vt:lpstr>
      <vt:lpstr>The Microsoft Cognitive Toolkit (CNTK)</vt:lpstr>
      <vt:lpstr>Deep learning at Microsoft</vt:lpstr>
      <vt:lpstr>Working with CNTK</vt:lpstr>
      <vt:lpstr>Tensor- CNTK building block</vt:lpstr>
      <vt:lpstr>What is ANN</vt:lpstr>
      <vt:lpstr>4 Steps in building prediction model</vt:lpstr>
      <vt:lpstr>CNTK Architecture</vt:lpstr>
      <vt:lpstr>Top Level Configuration</vt:lpstr>
      <vt:lpstr>Getting Started wit CNTK</vt:lpstr>
      <vt:lpstr>DEMO 02: Doing Real Stuff with CNTK https://github.com/bhrnjica/ObjectDetection </vt:lpstr>
      <vt:lpstr>DEMO 03: ANNdotNET – GUI for CNTK https://github.com/bhrnjica/anndotnet </vt:lpstr>
      <vt:lpstr>CNTK references </vt:lpstr>
      <vt:lpstr>Q&amp;A</vt:lpstr>
      <vt:lpstr>PowerPoint Presentation</vt:lpstr>
      <vt:lpstr>CNTK reader- getting your data into CNTK</vt:lpstr>
      <vt:lpstr>CNTK reader- getting your data into CNTK</vt:lpstr>
      <vt:lpstr>Hot to: network</vt:lpstr>
      <vt:lpstr>How to networks:</vt:lpstr>
      <vt:lpstr>How to learner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Uvod u CNTK</dc:title>
  <dc:creator>Bahrudin Hrnjica</dc:creator>
  <cp:lastModifiedBy>Bahrudin Hrnjica</cp:lastModifiedBy>
  <cp:revision>5</cp:revision>
  <dcterms:created xsi:type="dcterms:W3CDTF">2018-04-03T18:14:57Z</dcterms:created>
  <dcterms:modified xsi:type="dcterms:W3CDTF">2018-04-22T08:45:35Z</dcterms:modified>
</cp:coreProperties>
</file>