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59" r:id="rId4"/>
    <p:sldId id="261" r:id="rId5"/>
    <p:sldId id="274" r:id="rId6"/>
    <p:sldId id="275" r:id="rId7"/>
    <p:sldId id="264" r:id="rId8"/>
    <p:sldId id="269" r:id="rId9"/>
    <p:sldId id="270" r:id="rId10"/>
    <p:sldId id="271" r:id="rId11"/>
    <p:sldId id="272" r:id="rId12"/>
    <p:sldId id="273" r:id="rId13"/>
    <p:sldId id="26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90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40" autoAdjust="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ovic.vladimir@hot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tech-trainer.inf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228600" y="371475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Vladimir Stefanović</a:t>
            </a:r>
          </a:p>
          <a:p>
            <a:r>
              <a:rPr lang="sr-Latn-RS" sz="2800" i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Superadmins</a:t>
            </a:r>
            <a:r>
              <a:rPr lang="bs-Latn-BA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PaaS Mistakes</a:t>
            </a:r>
            <a:endParaRPr lang="bs-Latn-BA" sz="3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8DFF3-1F63-4794-BCDE-82D0CFD105A8}"/>
              </a:ext>
            </a:extLst>
          </p:cNvPr>
          <p:cNvSpPr txBox="1"/>
          <p:nvPr/>
        </p:nvSpPr>
        <p:spPr>
          <a:xfrm>
            <a:off x="152400" y="1123950"/>
            <a:ext cx="88392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Using single database instead elastic pools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Creating new databases using SSMS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All databases created using SSMS will be created as a Single Database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Azure Database for MySQL tier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hanging to and from the Basic pricing tier after server creation is not supported</a:t>
            </a:r>
            <a:endParaRPr lang="sr-Latn-R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Enabling service endpoint instead of trying to add IP addresses to firewall rules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1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Security Mistakes</a:t>
            </a:r>
            <a:endParaRPr lang="bs-Latn-BA" sz="3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8DFF3-1F63-4794-BCDE-82D0CFD105A8}"/>
              </a:ext>
            </a:extLst>
          </p:cNvPr>
          <p:cNvSpPr txBox="1"/>
          <p:nvPr/>
        </p:nvSpPr>
        <p:spPr>
          <a:xfrm>
            <a:off x="152400" y="1123950"/>
            <a:ext cx="8839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Inapropriate permissions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To many users are owner or contributor on subscription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To many global admins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Network Security Group offers you a warm welcome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RDP and SSH ports are opened from internet</a:t>
            </a:r>
            <a:endParaRPr lang="sr-Latn-RS" sz="2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Backup is not included to IaaS by default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sr-Latn-R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71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Mistakes</a:t>
            </a:r>
            <a:endParaRPr lang="bs-Latn-BA" sz="3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8DFF3-1F63-4794-BCDE-82D0CFD105A8}"/>
              </a:ext>
            </a:extLst>
          </p:cNvPr>
          <p:cNvSpPr txBox="1"/>
          <p:nvPr/>
        </p:nvSpPr>
        <p:spPr>
          <a:xfrm>
            <a:off x="152400" y="1125200"/>
            <a:ext cx="8839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General ignorance of Azure – The biggest one problem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RBAC model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Difference between subscription, account and resources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Naming convention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Misunderstanding regaring pricing models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Per hour, per minut, per service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Network bandwidth</a:t>
            </a:r>
          </a:p>
        </p:txBody>
      </p:sp>
    </p:spTree>
    <p:extLst>
      <p:ext uri="{BB962C8B-B14F-4D97-AF65-F5344CB8AC3E}">
        <p14:creationId xmlns:p14="http://schemas.microsoft.com/office/powerpoint/2010/main" val="219149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08E904-747D-4163-B2B4-59440C2EE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" b="21832"/>
          <a:stretch/>
        </p:blipFill>
        <p:spPr>
          <a:xfrm>
            <a:off x="20" y="10"/>
            <a:ext cx="9143980" cy="3500193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333" y="3454852"/>
            <a:ext cx="575734" cy="43134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818133"/>
            <a:ext cx="8686800" cy="75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most common mistakes in Azure projects</a:t>
            </a:r>
          </a:p>
        </p:txBody>
      </p:sp>
    </p:spTree>
    <p:extLst>
      <p:ext uri="{BB962C8B-B14F-4D97-AF65-F5344CB8AC3E}">
        <p14:creationId xmlns:p14="http://schemas.microsoft.com/office/powerpoint/2010/main" val="4061846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Who am I</a:t>
            </a:r>
            <a:endParaRPr lang="bs-Latn-BA" sz="3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8DFF3-1F63-4794-BCDE-82D0CFD105A8}"/>
              </a:ext>
            </a:extLst>
          </p:cNvPr>
          <p:cNvSpPr txBox="1"/>
          <p:nvPr/>
        </p:nvSpPr>
        <p:spPr>
          <a:xfrm>
            <a:off x="152400" y="1123950"/>
            <a:ext cx="64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Vladimir Stefanović</a:t>
            </a:r>
          </a:p>
          <a:p>
            <a:pPr marL="342900" indent="-34290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System Engineer, 10+ years of experience</a:t>
            </a:r>
          </a:p>
          <a:p>
            <a:pPr marL="342900" indent="-34290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MCT, MCSA, MCSE, Az</a:t>
            </a: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ure, Office365, Network &amp; Security ...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Book author, conference speaker, technical trainer and Azure UG Leader</a:t>
            </a:r>
            <a:endParaRPr lang="sr-Latn-R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stefanovic.vladimir@hotmail.com</a:t>
            </a:r>
            <a:endParaRPr lang="sr-Latn-R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@Wladinho31</a:t>
            </a:r>
          </a:p>
          <a:p>
            <a:pPr marL="342900" indent="-34290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www.tech-trainer.info</a:t>
            </a:r>
            <a:endParaRPr lang="sr-Latn-R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C8961-9726-46A9-AA78-EEE676BD3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54033"/>
            <a:ext cx="2151797" cy="2151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Book discount</a:t>
            </a:r>
            <a:endParaRPr lang="bs-Latn-BA" sz="3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C921C5-86DF-4F85-BD09-A942A8739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551"/>
            <a:ext cx="2895600" cy="3574815"/>
          </a:xfrm>
          <a:prstGeom prst="rect">
            <a:avLst/>
          </a:prstGeom>
        </p:spPr>
      </p:pic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7D1CD01-A2B1-4AA9-90A6-F51AB920F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52549"/>
            <a:ext cx="2895600" cy="35748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A06A7B-D4C3-4C98-A293-4B2AB902B161}"/>
              </a:ext>
            </a:extLst>
          </p:cNvPr>
          <p:cNvSpPr/>
          <p:nvPr/>
        </p:nvSpPr>
        <p:spPr>
          <a:xfrm>
            <a:off x="6324600" y="3867150"/>
            <a:ext cx="2667000" cy="1040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70-741 </a:t>
            </a:r>
            <a:endParaRPr lang="en-GB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r-H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MCSA Exam Guide</a:t>
            </a:r>
            <a:endParaRPr lang="en-GB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r-H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Coming soon!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A9CC45-7D89-4B99-B442-CAD91169EC4D}"/>
              </a:ext>
            </a:extLst>
          </p:cNvPr>
          <p:cNvSpPr/>
          <p:nvPr/>
        </p:nvSpPr>
        <p:spPr>
          <a:xfrm>
            <a:off x="6324600" y="1379220"/>
            <a:ext cx="2667000" cy="2335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40% </a:t>
            </a:r>
            <a:r>
              <a:rPr lang="sr-Latn-R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Discount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ISCWS40</a:t>
            </a:r>
            <a:endParaRPr lang="hr-HR" sz="36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1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Agenda</a:t>
            </a:r>
            <a:endParaRPr lang="bs-Latn-BA" sz="3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8DFF3-1F63-4794-BCDE-82D0CFD105A8}"/>
              </a:ext>
            </a:extLst>
          </p:cNvPr>
          <p:cNvSpPr txBox="1"/>
          <p:nvPr/>
        </p:nvSpPr>
        <p:spPr>
          <a:xfrm>
            <a:off x="152400" y="1352550"/>
            <a:ext cx="883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IaaS mistakes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Networking mistakes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PaaS mistakes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Security mistakes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General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sr-Latn-R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Clr>
                <a:srgbClr val="3333CC"/>
              </a:buClr>
            </a:pPr>
            <a:r>
              <a:rPr lang="sr-Latn-R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NOTE: 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All situations and cases appearing in this work are real.</a:t>
            </a:r>
            <a:r>
              <a:rPr lang="sr-Latn-R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8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4150518"/>
            <a:ext cx="7886700" cy="616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Don’t make Azure like this one </a:t>
            </a:r>
            <a:r>
              <a:rPr lang="en-US" sz="36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</a:t>
            </a:r>
            <a:endParaRPr lang="en-US" sz="36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02E07-79E3-493D-9499-E55DF1E6BB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2" b="14621"/>
          <a:stretch/>
        </p:blipFill>
        <p:spPr>
          <a:xfrm>
            <a:off x="20" y="10"/>
            <a:ext cx="9143980" cy="40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97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IaaS Mistakes</a:t>
            </a:r>
            <a:endParaRPr lang="bs-Latn-BA" sz="3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8DFF3-1F63-4794-BCDE-82D0CFD105A8}"/>
              </a:ext>
            </a:extLst>
          </p:cNvPr>
          <p:cNvSpPr txBox="1"/>
          <p:nvPr/>
        </p:nvSpPr>
        <p:spPr>
          <a:xfrm>
            <a:off x="152400" y="1140232"/>
            <a:ext cx="88392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Creating availability set and availability zone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Cannot be added to virtual machine once is created</a:t>
            </a:r>
            <a:endParaRPr lang="sr-Latn-RS" sz="2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General understanding of virtual machine sizing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Pricing of virtual machine OS disk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Is not counted to virtual machine price</a:t>
            </a:r>
            <a:endParaRPr lang="sr-Latn-RS" sz="2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Configuring static IP addresses in virtual machines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Virtual machine vNet changing is not possible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Trying to establish communication between virtual machies over public IP address</a:t>
            </a:r>
          </a:p>
        </p:txBody>
      </p:sp>
    </p:spTree>
    <p:extLst>
      <p:ext uri="{BB962C8B-B14F-4D97-AF65-F5344CB8AC3E}">
        <p14:creationId xmlns:p14="http://schemas.microsoft.com/office/powerpoint/2010/main" val="1253756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Networking Mistakes</a:t>
            </a:r>
            <a:endParaRPr lang="bs-Latn-BA" sz="3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8DFF3-1F63-4794-BCDE-82D0CFD105A8}"/>
              </a:ext>
            </a:extLst>
          </p:cNvPr>
          <p:cNvSpPr txBox="1"/>
          <p:nvPr/>
        </p:nvSpPr>
        <p:spPr>
          <a:xfrm>
            <a:off x="152400" y="1123950"/>
            <a:ext cx="8839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vNet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address space has same prefix as subnet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This can be a big </a:t>
            </a: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problem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, but fortunately prefix can be changed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vNet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name</a:t>
            </a: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 cannot be changed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Subnet address space and name cannot be changed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Network Security Groups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Per VM or per group of VMs?</a:t>
            </a:r>
          </a:p>
          <a:p>
            <a:pPr marL="285750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latin typeface="Segoe UI" panose="020B0502040204020203" pitchFamily="34" charset="0"/>
                <a:cs typeface="Segoe UI" panose="020B0502040204020203" pitchFamily="34" charset="0"/>
              </a:rPr>
              <a:t>Public IP addresses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Do we really need public IP address on each virtual machine?</a:t>
            </a:r>
          </a:p>
          <a:p>
            <a:pPr marL="742950" lvl="1" indent="-285750">
              <a:spcBef>
                <a:spcPts val="6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r-Latn-R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Alternatives are Jump Box, Azure Load Balancer NAT rules or S2S VPN</a:t>
            </a: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12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378</Words>
  <Application>Microsoft Office PowerPoint</Application>
  <PresentationFormat>On-screen Show (16:9)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Vladimir Stefanović</cp:lastModifiedBy>
  <cp:revision>25</cp:revision>
  <dcterms:created xsi:type="dcterms:W3CDTF">2006-08-16T00:00:00Z</dcterms:created>
  <dcterms:modified xsi:type="dcterms:W3CDTF">2019-03-28T15:20:54Z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